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047591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-1128" y="-66"/>
      </p:cViewPr>
      <p:guideLst>
        <p:guide orient="horz" pos="329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2BC2AF-AE4C-4F54-B3AD-7D3D98493AA8}" type="datetimeFigureOut">
              <a:rPr lang="en-GB"/>
              <a:pPr/>
              <a:t>30/07/2014</a:t>
            </a:fld>
            <a:endParaRPr lang="en-GB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306638" y="685800"/>
            <a:ext cx="22447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079EF47-8B79-4DB9-96C9-F9485168D18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14461"/>
            <a:ext cx="5829300" cy="36471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502280"/>
            <a:ext cx="5143500" cy="252925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66B3B-3971-41E5-A32E-B54AC2A49687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0E085-8DB6-4B6F-A32B-1BB7D01C5D7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90ABD-665F-4E41-B144-21FBB4071212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1C2B6-41E0-4B2F-AB87-5A7CE85788B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7745"/>
            <a:ext cx="1478756" cy="88778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7745"/>
            <a:ext cx="4350544" cy="88778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6345-178B-4427-A353-2A6431360AC4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17DD7-288A-4E49-BC1C-4C7E9231F19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F2D1-4232-4F50-B6B1-AFC7F8F2AF24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17D56-D469-4649-AD83-457636AF9A0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11706"/>
            <a:ext cx="5915025" cy="435768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010620"/>
            <a:ext cx="5915025" cy="229160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9BC47-553D-4C60-947A-4A113D751A5A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8D32A-AC49-4254-9F22-7C1C6C9D672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88727"/>
            <a:ext cx="2914650" cy="66468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88727"/>
            <a:ext cx="2914650" cy="66468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6C1D-DB4F-4788-AAAA-991FF9FB5138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AAB2A-387D-469E-BD51-7B941EE63D3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7748"/>
            <a:ext cx="5915025" cy="20248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68054"/>
            <a:ext cx="2901255" cy="12585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26618"/>
            <a:ext cx="2901255" cy="5628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68054"/>
            <a:ext cx="2915543" cy="12585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26618"/>
            <a:ext cx="2915543" cy="5628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C71FF-8737-48F5-92EB-BED92003DEAF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90564-B777-4B4B-AE31-98B37C4889F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A798-D4EB-45D9-8D63-6CA2F19CDC64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97D5B-4B2F-4A70-B335-0B925471D9E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DF7E0-DA7B-4FE3-83B7-B203D225CEEB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8DCDC-C7A3-47DD-9AF5-EC76AEC2A50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8394"/>
            <a:ext cx="2211884" cy="24443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08340"/>
            <a:ext cx="3471863" cy="7444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42774"/>
            <a:ext cx="2211884" cy="582237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8130F-2118-4A92-B411-B224B6CFBD06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19908-636C-4CDC-BB07-FEC3A1F1D35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8394"/>
            <a:ext cx="2211884" cy="24443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08340"/>
            <a:ext cx="3471863" cy="744468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42774"/>
            <a:ext cx="2211884" cy="582237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822A-1393-46A2-9987-8D58109AB678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699F0-CD7F-4F71-A0E4-3B2B30B5EB6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1488" y="557213"/>
            <a:ext cx="5915025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89238"/>
            <a:ext cx="5915025" cy="6646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709150"/>
            <a:ext cx="1543050" cy="5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F774F5-485A-4ECF-9064-149060C7B9CB}" type="datetimeFigureOut">
              <a:rPr lang="en-IN"/>
              <a:pPr>
                <a:defRPr/>
              </a:pPr>
              <a:t>30-07-2014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709150"/>
            <a:ext cx="2314575" cy="5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709150"/>
            <a:ext cx="1543050" cy="558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310B856E-A1DB-421B-B333-3DE61FD06430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nerpowermentors.com/sponsors.ph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503156"/>
            <a:ext cx="6851969" cy="25185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0" y="5940425"/>
            <a:ext cx="6858000" cy="5048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5064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055" name="TextBox 4"/>
          <p:cNvSpPr txBox="1">
            <a:spLocks noChangeArrowheads="1"/>
          </p:cNvSpPr>
          <p:nvPr/>
        </p:nvSpPr>
        <p:spPr bwMode="auto">
          <a:xfrm>
            <a:off x="733425" y="0"/>
            <a:ext cx="24780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N" sz="1200">
                <a:solidFill>
                  <a:srgbClr val="FFFF99"/>
                </a:solidFill>
              </a:rPr>
              <a:t>Inner Power Training Solutions (IPTS)</a:t>
            </a:r>
          </a:p>
        </p:txBody>
      </p:sp>
      <p:pic>
        <p:nvPicPr>
          <p:cNvPr id="205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-104775"/>
            <a:ext cx="66675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31875" y="303213"/>
            <a:ext cx="517525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>
                <a:solidFill>
                  <a:schemeClr val="bg1"/>
                </a:solidFill>
                <a:latin typeface="+mn-lt"/>
              </a:rPr>
              <a:t>HOME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4663" y="300038"/>
            <a:ext cx="476250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>
                <a:solidFill>
                  <a:schemeClr val="bg1"/>
                </a:solidFill>
                <a:latin typeface="+mn-lt"/>
              </a:rPr>
              <a:t>Event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2825" y="300038"/>
            <a:ext cx="603250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>
                <a:solidFill>
                  <a:schemeClr val="bg1"/>
                </a:solidFill>
                <a:latin typeface="+mn-lt"/>
              </a:rPr>
              <a:t>Sponsor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0213" y="300038"/>
            <a:ext cx="500062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>
                <a:solidFill>
                  <a:schemeClr val="bg1"/>
                </a:solidFill>
                <a:latin typeface="+mn-lt"/>
              </a:rPr>
              <a:t>About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6788" y="322263"/>
            <a:ext cx="676275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IN" sz="1000">
                <a:solidFill>
                  <a:schemeClr val="bg1"/>
                </a:solidFill>
              </a:rPr>
              <a:t>Programs</a:t>
            </a:r>
          </a:p>
        </p:txBody>
      </p:sp>
      <p:pic>
        <p:nvPicPr>
          <p:cNvPr id="2062" name="Picture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506413"/>
            <a:ext cx="36369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-6350" y="2997200"/>
            <a:ext cx="6858000" cy="50641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01613" y="787400"/>
            <a:ext cx="3319462" cy="20605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1613" y="908050"/>
            <a:ext cx="3175000" cy="1708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cap="all" dirty="0">
                <a:latin typeface="Lato"/>
              </a:rPr>
              <a:t>WE ARE: </a:t>
            </a:r>
            <a:r>
              <a:rPr lang="en-IN" sz="1050" cap="all" dirty="0">
                <a:latin typeface="inherit"/>
              </a:rPr>
              <a:t>INNER POWER MENTORS</a:t>
            </a:r>
            <a:endParaRPr lang="en-IN" sz="1050" cap="all" dirty="0">
              <a:latin typeface="Lato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>
                <a:latin typeface="Lato"/>
              </a:rPr>
              <a:t>We are a training, coaching and mentoring company with a belief to tap into the power that lies within us to achieve our peak potential. And we are associated with world class mentors, coaches and leaders.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>
                <a:latin typeface="Lato"/>
              </a:rPr>
              <a:t>We believe in the importance of leadership in today’s constantly evolving </a:t>
            </a:r>
            <a:r>
              <a:rPr lang="en-IN" sz="1050" u="sng" dirty="0">
                <a:latin typeface="inherit"/>
              </a:rPr>
              <a:t>business landscape</a:t>
            </a:r>
            <a:r>
              <a:rPr lang="en-IN" sz="1050" dirty="0">
                <a:latin typeface="Lato"/>
              </a:rPr>
              <a:t> to overcome our internal limitations and blocks to accelerate success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9238" y="908050"/>
            <a:ext cx="2622550" cy="53181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059238" y="1576388"/>
            <a:ext cx="2622550" cy="5318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059238" y="2276475"/>
            <a:ext cx="2622550" cy="5302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2069" name="Picture 1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388" y="5927725"/>
            <a:ext cx="760412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TextBox 20"/>
          <p:cNvSpPr txBox="1">
            <a:spLocks noChangeArrowheads="1"/>
          </p:cNvSpPr>
          <p:nvPr/>
        </p:nvSpPr>
        <p:spPr bwMode="auto">
          <a:xfrm>
            <a:off x="2546350" y="6021388"/>
            <a:ext cx="2465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N">
                <a:solidFill>
                  <a:schemeClr val="bg1"/>
                </a:solidFill>
              </a:rPr>
              <a:t>Emotional Mangement-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76613" y="5224463"/>
            <a:ext cx="2119312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455863" y="3754438"/>
            <a:ext cx="3954462" cy="1847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cap="all" dirty="0">
                <a:latin typeface="inherit"/>
              </a:rPr>
              <a:t>SPONSORSHIP OPPORTUNITIES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400" cap="all" dirty="0">
              <a:latin typeface="inheri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dirty="0">
                <a:latin typeface="inherit"/>
              </a:rPr>
              <a:t>Make valuable connections within the Inner Power Mentors community</a:t>
            </a:r>
            <a:br>
              <a:rPr lang="en-IN" sz="1200" dirty="0">
                <a:latin typeface="inherit"/>
              </a:rPr>
            </a:br>
            <a:r>
              <a:rPr lang="en-IN" sz="1200" dirty="0">
                <a:latin typeface="inherit"/>
              </a:rPr>
              <a:t>by becoming a Conference Sponsor and promoting your </a:t>
            </a:r>
            <a:br>
              <a:rPr lang="en-IN" sz="1200" dirty="0">
                <a:latin typeface="inherit"/>
              </a:rPr>
            </a:br>
            <a:r>
              <a:rPr lang="en-IN" sz="1200" dirty="0">
                <a:latin typeface="inherit"/>
              </a:rPr>
              <a:t>products &amp; services to this Passionate Community.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200" dirty="0">
              <a:latin typeface="inheri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b="1" cap="all" dirty="0">
                <a:latin typeface="inherit"/>
                <a:hlinkClick r:id="rId6"/>
              </a:rPr>
              <a:t>KNOW MORE</a:t>
            </a:r>
            <a:endParaRPr lang="en-IN" sz="1400" dirty="0">
              <a:latin typeface="inherit"/>
            </a:endParaRPr>
          </a:p>
        </p:txBody>
      </p:sp>
      <p:pic>
        <p:nvPicPr>
          <p:cNvPr id="2073" name="Picture 23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7688" y="4064000"/>
            <a:ext cx="136048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4" name="Picture 25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425" y="3059113"/>
            <a:ext cx="5969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5" name="TextBox 26"/>
          <p:cNvSpPr txBox="1">
            <a:spLocks noChangeArrowheads="1"/>
          </p:cNvSpPr>
          <p:nvPr/>
        </p:nvSpPr>
        <p:spPr bwMode="auto">
          <a:xfrm>
            <a:off x="1760538" y="3087688"/>
            <a:ext cx="4370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N">
                <a:solidFill>
                  <a:srgbClr val="FFFF99"/>
                </a:solidFill>
              </a:rPr>
              <a:t>Inner Power : Leadership for Changing Times</a:t>
            </a:r>
          </a:p>
        </p:txBody>
      </p:sp>
      <p:sp>
        <p:nvSpPr>
          <p:cNvPr id="2" name="TextBox 10"/>
          <p:cNvSpPr txBox="1"/>
          <p:nvPr/>
        </p:nvSpPr>
        <p:spPr>
          <a:xfrm>
            <a:off x="4189413" y="328613"/>
            <a:ext cx="585787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>
                <a:solidFill>
                  <a:schemeClr val="bg1"/>
                </a:solidFill>
                <a:latin typeface="+mn-lt"/>
              </a:rPr>
              <a:t>Contact</a:t>
            </a: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634038" y="4365625"/>
            <a:ext cx="1290637" cy="2746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IN" sz="1200" b="1"/>
              <a:t>Post your queries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29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Arial</vt:lpstr>
      <vt:lpstr>Calibri Light</vt:lpstr>
      <vt:lpstr>Lato</vt:lpstr>
      <vt:lpstr>inherit</vt:lpstr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RaphaelJ</dc:creator>
  <cp:lastModifiedBy>ankit</cp:lastModifiedBy>
  <cp:revision>8</cp:revision>
  <dcterms:created xsi:type="dcterms:W3CDTF">2014-07-29T14:40:29Z</dcterms:created>
  <dcterms:modified xsi:type="dcterms:W3CDTF">2014-07-30T15:49:18Z</dcterms:modified>
</cp:coreProperties>
</file>