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56" r:id="rId4"/>
    <p:sldId id="258" r:id="rId5"/>
    <p:sldId id="257" r:id="rId6"/>
    <p:sldId id="26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6565"/>
          </a:xfrm>
        </p:spPr>
        <p:txBody>
          <a:bodyPr/>
          <a:p>
            <a:r>
              <a:rPr lang="en-US"/>
              <a:t>				   </a:t>
            </a:r>
            <a:r>
              <a:rPr lang="en-US" sz="7200"/>
              <a:t> </a:t>
            </a:r>
            <a:r>
              <a:rPr lang="en-US" sz="7200" b="1"/>
              <a:t>Task 1</a:t>
            </a:r>
            <a:endParaRPr lang="en-US" sz="7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b="1" dirty="0">
                <a:sym typeface="+mn-ea"/>
              </a:rPr>
              <a:t>                                 </a:t>
            </a:r>
            <a:r>
              <a:rPr lang="en-US" sz="6000" b="1" dirty="0">
                <a:sym typeface="+mn-ea"/>
              </a:rPr>
              <a:t>  LAB-5</a:t>
            </a:r>
            <a:br>
              <a:rPr lang="en-US" b="1" dirty="0"/>
            </a:br>
            <a:endParaRPr lang="en-US"/>
          </a:p>
        </p:txBody>
      </p:sp>
      <p:pic>
        <p:nvPicPr>
          <p:cNvPr id="4" name="Content Placeholder 3" descr="fiv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375" y="988060"/>
            <a:ext cx="11611610" cy="5719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iv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167640"/>
            <a:ext cx="1176147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sz="5400" b="1"/>
              <a:t>Main Photos</a:t>
            </a:r>
            <a:endParaRPr lang="en-US" sz="5400" b="1"/>
          </a:p>
        </p:txBody>
      </p:sp>
      <p:pic>
        <p:nvPicPr>
          <p:cNvPr id="4" name="Content Placeholder 3" descr="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6560" y="1263650"/>
            <a:ext cx="11516995" cy="5386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in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905" y="197485"/>
            <a:ext cx="11692255" cy="6333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i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0" y="207645"/>
            <a:ext cx="11800205" cy="6310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76530"/>
            <a:ext cx="9144000" cy="825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LAB-1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Picture 29" descr="on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1060"/>
            <a:ext cx="12192000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n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770" y="421640"/>
            <a:ext cx="10780395" cy="575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					</a:t>
            </a:r>
            <a:r>
              <a:rPr lang="en-US" sz="6000" b="1" dirty="0">
                <a:sym typeface="+mn-ea"/>
              </a:rPr>
              <a:t>LAB-2</a:t>
            </a:r>
            <a:br>
              <a:rPr lang="en-US" sz="4890" b="1" dirty="0"/>
            </a:br>
            <a:endParaRPr lang="en-US" sz="4890"/>
          </a:p>
        </p:txBody>
      </p:sp>
      <p:pic>
        <p:nvPicPr>
          <p:cNvPr id="4" name="Content Placeholder 3" descr="two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905" y="986790"/>
            <a:ext cx="10842625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re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90" y="422275"/>
            <a:ext cx="11056620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ym typeface="+mn-ea"/>
              </a:rPr>
              <a:t>   				</a:t>
            </a:r>
            <a:r>
              <a:rPr lang="en-US" sz="6000" b="1" dirty="0">
                <a:sym typeface="+mn-ea"/>
              </a:rPr>
              <a:t>     LAB-3</a:t>
            </a:r>
            <a:br>
              <a:rPr lang="en-US" sz="6000" b="1" dirty="0"/>
            </a:br>
            <a:endParaRPr lang="en-US" sz="6000"/>
          </a:p>
        </p:txBody>
      </p:sp>
      <p:pic>
        <p:nvPicPr>
          <p:cNvPr id="4" name="Content Placeholder 3" descr="thre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885" y="1061720"/>
            <a:ext cx="1186815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re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285" y="207645"/>
            <a:ext cx="11690985" cy="6193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ym typeface="+mn-ea"/>
              </a:rPr>
              <a:t>                                     </a:t>
            </a:r>
            <a:r>
              <a:rPr lang="en-US" sz="6000" b="1" dirty="0">
                <a:sym typeface="+mn-ea"/>
              </a:rPr>
              <a:t> LAB-4</a:t>
            </a:r>
            <a:br>
              <a:rPr lang="en-US" b="1" dirty="0"/>
            </a:br>
            <a:endParaRPr lang="en-US"/>
          </a:p>
        </p:txBody>
      </p:sp>
      <p:pic>
        <p:nvPicPr>
          <p:cNvPr id="4" name="Content Placeholder 3" descr="four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230" y="1118235"/>
            <a:ext cx="11558905" cy="5650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our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16840"/>
            <a:ext cx="11931015" cy="6320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Presentation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				    Task 1</vt:lpstr>
      <vt:lpstr>   LAB-1</vt:lpstr>
      <vt:lpstr>PowerPoint 演示文稿</vt:lpstr>
      <vt:lpstr>					LAB-2 </vt:lpstr>
      <vt:lpstr>PowerPoint 演示文稿</vt:lpstr>
      <vt:lpstr>   				     LAB-3 </vt:lpstr>
      <vt:lpstr>PowerPoint 演示文稿</vt:lpstr>
      <vt:lpstr>                                      LAB-4 </vt:lpstr>
      <vt:lpstr>PowerPoint 演示文稿</vt:lpstr>
      <vt:lpstr>                                   LAB-5 </vt:lpstr>
      <vt:lpstr>PowerPoint 演示文稿</vt:lpstr>
      <vt:lpstr>				Main Photos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Ankith</dc:creator>
  <cp:lastModifiedBy>Ankith</cp:lastModifiedBy>
  <cp:revision>4</cp:revision>
  <dcterms:created xsi:type="dcterms:W3CDTF">2022-02-13T18:45:00Z</dcterms:created>
  <dcterms:modified xsi:type="dcterms:W3CDTF">2022-02-14T11:27:04Z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30405EC7D9EB4960890C12048A0F2D14</vt:lpwstr>
  </property>
  <property fmtid="{D5CDD505-2E9C-101B-9397-08002B2CF9AE}" pid="3" name="KSOProductBuildVer">
    <vt:lpwstr>1033-11.2.0.10463</vt:lpwstr>
  </property>
</Properties>
</file>