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b="1" dirty="0"/>
              <a:t>TASK 2</a:t>
            </a:r>
            <a:endParaRPr lang="en-IN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390" y="83820"/>
            <a:ext cx="10515600" cy="511175"/>
          </a:xfrm>
        </p:spPr>
        <p:txBody>
          <a:bodyPr>
            <a:normAutofit fontScale="90000"/>
          </a:bodyPr>
          <a:p>
            <a:r>
              <a:rPr lang="en-IN" altLang="en-US"/>
              <a:t>                     Out-of-date Version (Tomcat)</a:t>
            </a:r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" y="595630"/>
            <a:ext cx="12062460" cy="61537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640" y="0"/>
            <a:ext cx="10515600" cy="1325563"/>
          </a:xfrm>
        </p:spPr>
        <p:txBody>
          <a:bodyPr>
            <a:normAutofit fontScale="90000"/>
          </a:bodyPr>
          <a:p>
            <a:r>
              <a:rPr lang="en-IN" altLang="en-US">
                <a:sym typeface="+mn-ea"/>
              </a:rPr>
              <a:t>                    Out-of-date Version (Apache)</a:t>
            </a:r>
            <a:br>
              <a:rPr lang="en-IN" altLang="en-US"/>
            </a:b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775" y="824865"/>
            <a:ext cx="11911330" cy="58902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0"/>
            <a:ext cx="10515600" cy="1325563"/>
          </a:xfrm>
        </p:spPr>
        <p:txBody>
          <a:bodyPr>
            <a:normAutofit fontScale="90000"/>
          </a:bodyPr>
          <a:p>
            <a:r>
              <a:rPr lang="en-IN" altLang="en-US">
                <a:sym typeface="+mn-ea"/>
              </a:rPr>
              <a:t>                   Out-of-date Version (OpenSSL)</a:t>
            </a:r>
            <a:br>
              <a:rPr lang="en-IN" altLang="en-US"/>
            </a:b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130" y="624840"/>
            <a:ext cx="12045315" cy="61201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660"/>
            <a:ext cx="10515600" cy="634365"/>
          </a:xfrm>
        </p:spPr>
        <p:txBody>
          <a:bodyPr>
            <a:normAutofit fontScale="90000"/>
          </a:bodyPr>
          <a:p>
            <a:r>
              <a:rPr lang="en-IN" altLang="en-US"/>
              <a:t>        REPORT On Out-of-date Version(OpenSSL)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8660"/>
            <a:ext cx="10515600" cy="600075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IN" altLang="en-US" sz="2400" b="1">
                <a:sym typeface="+mn-ea"/>
              </a:rPr>
              <a:t>URL </a:t>
            </a:r>
            <a:r>
              <a:rPr lang="en-IN" altLang="en-US" sz="2400">
                <a:sym typeface="+mn-ea"/>
              </a:rPr>
              <a:t> 			: https://zero.webappsecurity.com/ </a:t>
            </a:r>
            <a:endParaRPr lang="en-IN" altLang="en-US" sz="2400">
              <a:sym typeface="+mn-ea"/>
            </a:endParaRPr>
          </a:p>
          <a:p>
            <a:pPr marL="0" indent="0">
              <a:buNone/>
            </a:pPr>
            <a:endParaRPr lang="en-IN" altLang="en-US" sz="2400" b="1"/>
          </a:p>
          <a:p>
            <a:pPr marL="0" indent="0">
              <a:buNone/>
            </a:pPr>
            <a:r>
              <a:rPr lang="en-IN" altLang="en-US" sz="2400" b="1"/>
              <a:t>Certainty</a:t>
            </a:r>
            <a:r>
              <a:rPr lang="en-IN" altLang="en-US" sz="2400"/>
              <a:t>		: Critical</a:t>
            </a:r>
            <a:endParaRPr lang="en-IN" altLang="en-US" sz="2400"/>
          </a:p>
          <a:p>
            <a:pPr marL="0" indent="0">
              <a:buNone/>
            </a:pPr>
            <a:endParaRPr lang="en-IN" altLang="en-US" sz="2400" b="1"/>
          </a:p>
          <a:p>
            <a:pPr marL="0" indent="0">
              <a:buNone/>
            </a:pPr>
            <a:r>
              <a:rPr lang="en-IN" altLang="en-US" sz="2400" b="1"/>
              <a:t>Identified Version</a:t>
            </a:r>
            <a:r>
              <a:rPr lang="en-IN" altLang="en-US" sz="2400"/>
              <a:t>  	: 0.9.8e   </a:t>
            </a:r>
            <a:endParaRPr lang="en-IN" altLang="en-US" sz="2400"/>
          </a:p>
          <a:p>
            <a:pPr marL="0" indent="0">
              <a:buNone/>
            </a:pPr>
            <a:endParaRPr lang="en-IN" altLang="en-US" sz="2400" b="1"/>
          </a:p>
          <a:p>
            <a:pPr marL="0" indent="0">
              <a:buNone/>
            </a:pPr>
            <a:r>
              <a:rPr lang="en-IN" altLang="en-US" sz="2400" b="1"/>
              <a:t>Vulnerability Details</a:t>
            </a:r>
            <a:r>
              <a:rPr lang="en-IN" altLang="en-US" sz="2400"/>
              <a:t>  	: Netsparker has found that https://zero.webappsecurity.com</a:t>
            </a:r>
            <a:endParaRPr lang="en-IN" altLang="en-US" sz="2400"/>
          </a:p>
          <a:p>
            <a:pPr marL="0" indent="0">
              <a:buNone/>
            </a:pPr>
            <a:r>
              <a:rPr lang="en-IN" altLang="en-US" sz="2400"/>
              <a:t>			  is using an out of date version of OpenSSL which is used in </a:t>
            </a:r>
            <a:endParaRPr lang="en-IN" altLang="en-US" sz="2400"/>
          </a:p>
          <a:p>
            <a:pPr marL="0" indent="0">
              <a:buNone/>
            </a:pPr>
            <a:r>
              <a:rPr lang="en-IN" altLang="en-US" sz="2400"/>
              <a:t>			  implementing the Transport Layer Security(TLS) .</a:t>
            </a:r>
            <a:endParaRPr lang="en-IN" altLang="en-US" sz="2400"/>
          </a:p>
          <a:p>
            <a:pPr marL="0" indent="0">
              <a:buNone/>
            </a:pPr>
            <a:r>
              <a:rPr lang="en-IN" altLang="en-US" sz="2400" b="1"/>
              <a:t>Impact</a:t>
            </a:r>
            <a:r>
              <a:rPr lang="en-IN" altLang="en-US" sz="2400"/>
              <a:t>			: As </a:t>
            </a:r>
            <a:r>
              <a:rPr lang="en-IN" altLang="en-US" sz="2400">
                <a:sym typeface="+mn-ea"/>
              </a:rPr>
              <a:t>https://zero.webappsecurity.com/ was using the older 			               version of OpenSSL hence it is vulnerable to attacks such as </a:t>
            </a:r>
            <a:endParaRPr lang="en-IN" altLang="en-US" sz="2400">
              <a:sym typeface="+mn-ea"/>
            </a:endParaRPr>
          </a:p>
          <a:p>
            <a:pPr marL="0" indent="0">
              <a:buNone/>
            </a:pPr>
            <a:r>
              <a:rPr lang="en-IN" altLang="en-US" sz="2400">
                <a:sym typeface="+mn-ea"/>
              </a:rPr>
              <a:t>			  FREAK attack.</a:t>
            </a:r>
            <a:endParaRPr lang="en-IN" altLang="en-US" sz="2400">
              <a:sym typeface="+mn-ea"/>
            </a:endParaRPr>
          </a:p>
          <a:p>
            <a:pPr marL="0" indent="0">
              <a:buNone/>
            </a:pPr>
            <a:r>
              <a:rPr lang="en-IN" altLang="en-US" sz="2400" b="1"/>
              <a:t>Remedy</a:t>
            </a:r>
            <a:r>
              <a:rPr lang="en-IN" altLang="en-US" sz="2400"/>
              <a:t>		: Remedy to this is to upgrade to the latest stable version of 		  	  OpenSSL that is version 3.0.1.</a:t>
            </a:r>
            <a:endParaRPr lang="en-IN" altLang="en-US" sz="2400"/>
          </a:p>
          <a:p>
            <a:pPr marL="0" indent="0">
              <a:buNone/>
            </a:pPr>
            <a:r>
              <a:rPr lang="en-IN" altLang="en-US" sz="2400" b="1"/>
              <a:t>Vulnerabilites of this version</a:t>
            </a:r>
            <a:r>
              <a:rPr lang="en-IN" altLang="en-US" sz="2400"/>
              <a:t> : OpenSSL Improper Authentication Vulnerability ,</a:t>
            </a:r>
            <a:endParaRPr lang="en-IN" altLang="en-US" sz="2400"/>
          </a:p>
          <a:p>
            <a:pPr marL="0" indent="0">
              <a:buNone/>
            </a:pPr>
            <a:r>
              <a:rPr lang="en-IN" altLang="en-US" sz="2400"/>
              <a:t>				   OpenSSL Cryptographic Issues Vulnerability</a:t>
            </a:r>
            <a:endParaRPr lang="en-IN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897</Words>
  <Application>WPS Presentation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TASK 2</vt:lpstr>
      <vt:lpstr>                     Out-of-date Version (Tomcat)</vt:lpstr>
      <vt:lpstr>                    Out-of-date Version (Apache) </vt:lpstr>
      <vt:lpstr>                   Out-of-date Version (OpenSSL) </vt:lpstr>
      <vt:lpstr>        REPORT On Out-of-date Version(OpenSSL)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</dc:title>
  <dc:creator>Ankith</dc:creator>
  <cp:lastModifiedBy>Ankith</cp:lastModifiedBy>
  <cp:revision>5</cp:revision>
  <dcterms:created xsi:type="dcterms:W3CDTF">2022-02-14T09:01:00Z</dcterms:created>
  <dcterms:modified xsi:type="dcterms:W3CDTF">2022-02-14T12:28:57Z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9DEC0ADD96B9465693C125BABA92CFDE</vt:lpwstr>
  </property>
  <property fmtid="{D5CDD505-2E9C-101B-9397-08002B2CF9AE}" pid="3" name="KSOProductBuildVer">
    <vt:lpwstr>1033-11.2.0.10463</vt:lpwstr>
  </property>
</Properties>
</file>