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72" r:id="rId2"/>
    <p:sldMasterId id="2147483674" r:id="rId3"/>
    <p:sldMasterId id="2147483688" r:id="rId4"/>
    <p:sldMasterId id="2147483697" r:id="rId5"/>
  </p:sldMasterIdLst>
  <p:notesMasterIdLst>
    <p:notesMasterId r:id="rId19"/>
  </p:notesMasterIdLst>
  <p:handoutMasterIdLst>
    <p:handoutMasterId r:id="rId20"/>
  </p:handoutMasterIdLst>
  <p:sldIdLst>
    <p:sldId id="257" r:id="rId6"/>
    <p:sldId id="263" r:id="rId7"/>
    <p:sldId id="264" r:id="rId8"/>
    <p:sldId id="261" r:id="rId9"/>
    <p:sldId id="262" r:id="rId10"/>
    <p:sldId id="266" r:id="rId11"/>
    <p:sldId id="268" r:id="rId12"/>
    <p:sldId id="267" r:id="rId13"/>
    <p:sldId id="272" r:id="rId14"/>
    <p:sldId id="269" r:id="rId15"/>
    <p:sldId id="271" r:id="rId16"/>
    <p:sldId id="265" r:id="rId17"/>
    <p:sldId id="273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7225F"/>
    <a:srgbClr val="7F99C6"/>
    <a:srgbClr val="003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34" autoAdjust="0"/>
    <p:restoredTop sz="97880" autoAdjust="0"/>
  </p:normalViewPr>
  <p:slideViewPr>
    <p:cSldViewPr snapToGrid="0" showGuides="1">
      <p:cViewPr varScale="1">
        <p:scale>
          <a:sx n="115" d="100"/>
          <a:sy n="115" d="100"/>
        </p:scale>
        <p:origin x="-1524" y="-96"/>
      </p:cViewPr>
      <p:guideLst>
        <p:guide orient="horz" pos="5"/>
        <p:guide orient="horz" pos="1525"/>
        <p:guide orient="horz" pos="1139"/>
        <p:guide orient="horz" pos="4315"/>
        <p:guide pos="181"/>
        <p:guide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FC93-0257-4FAA-8ABE-9EE478F6C448}" type="datetimeFigureOut">
              <a:rPr lang="en-GB" smtClean="0">
                <a:latin typeface="Arial" pitchFamily="34" charset="0"/>
                <a:cs typeface="Arial" pitchFamily="34" charset="0"/>
              </a:rPr>
              <a:pPr/>
              <a:t>18/05/2018</a:t>
            </a:fld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CA98B-2B8E-4034-82F5-BDC351892873}" type="slidenum">
              <a:rPr lang="en-GB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24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05C8C62-FDB6-4D2F-89A6-B4DB883B619C}" type="datetimeFigureOut">
              <a:rPr lang="en-GB" smtClean="0"/>
              <a:pPr/>
              <a:t>18/05/2018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42DF21B6-37DB-4CC2-AE11-9F7C47A3F65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2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Ribbon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 bwMode="ltGray">
          <a:xfrm>
            <a:off x="-1" y="650036"/>
            <a:ext cx="9150549" cy="6207963"/>
          </a:xfrm>
          <a:custGeom>
            <a:avLst/>
            <a:gdLst>
              <a:gd name="connsiteX0" fmla="*/ 0 w 9144000"/>
              <a:gd name="connsiteY0" fmla="*/ 0 h 4941168"/>
              <a:gd name="connsiteX1" fmla="*/ 9144000 w 9144000"/>
              <a:gd name="connsiteY1" fmla="*/ 0 h 4941168"/>
              <a:gd name="connsiteX2" fmla="*/ 9144000 w 9144000"/>
              <a:gd name="connsiteY2" fmla="*/ 4941168 h 4941168"/>
              <a:gd name="connsiteX3" fmla="*/ 0 w 9144000"/>
              <a:gd name="connsiteY3" fmla="*/ 4941168 h 4941168"/>
              <a:gd name="connsiteX4" fmla="*/ 0 w 9144000"/>
              <a:gd name="connsiteY4" fmla="*/ 0 h 4941168"/>
              <a:gd name="connsiteX0" fmla="*/ 0 w 9169400"/>
              <a:gd name="connsiteY0" fmla="*/ 685800 h 4941168"/>
              <a:gd name="connsiteX1" fmla="*/ 9169400 w 9169400"/>
              <a:gd name="connsiteY1" fmla="*/ 0 h 4941168"/>
              <a:gd name="connsiteX2" fmla="*/ 9169400 w 9169400"/>
              <a:gd name="connsiteY2" fmla="*/ 4941168 h 4941168"/>
              <a:gd name="connsiteX3" fmla="*/ 25400 w 9169400"/>
              <a:gd name="connsiteY3" fmla="*/ 4941168 h 4941168"/>
              <a:gd name="connsiteX4" fmla="*/ 0 w 9169400"/>
              <a:gd name="connsiteY4" fmla="*/ 685800 h 4941168"/>
              <a:gd name="connsiteX0" fmla="*/ 0 w 9169400"/>
              <a:gd name="connsiteY0" fmla="*/ 685800 h 4941168"/>
              <a:gd name="connsiteX1" fmla="*/ 7454900 w 9169400"/>
              <a:gd name="connsiteY1" fmla="*/ 153268 h 4941168"/>
              <a:gd name="connsiteX2" fmla="*/ 9169400 w 9169400"/>
              <a:gd name="connsiteY2" fmla="*/ 0 h 4941168"/>
              <a:gd name="connsiteX3" fmla="*/ 9169400 w 9169400"/>
              <a:gd name="connsiteY3" fmla="*/ 4941168 h 4941168"/>
              <a:gd name="connsiteX4" fmla="*/ 25400 w 9169400"/>
              <a:gd name="connsiteY4" fmla="*/ 4941168 h 4941168"/>
              <a:gd name="connsiteX5" fmla="*/ 0 w 9169400"/>
              <a:gd name="connsiteY5" fmla="*/ 685800 h 4941168"/>
              <a:gd name="connsiteX0" fmla="*/ 0 w 9169400"/>
              <a:gd name="connsiteY0" fmla="*/ 685800 h 4941168"/>
              <a:gd name="connsiteX1" fmla="*/ 7581900 w 9169400"/>
              <a:gd name="connsiteY1" fmla="*/ 868 h 4941168"/>
              <a:gd name="connsiteX2" fmla="*/ 9169400 w 9169400"/>
              <a:gd name="connsiteY2" fmla="*/ 0 h 4941168"/>
              <a:gd name="connsiteX3" fmla="*/ 9169400 w 9169400"/>
              <a:gd name="connsiteY3" fmla="*/ 4941168 h 4941168"/>
              <a:gd name="connsiteX4" fmla="*/ 25400 w 9169400"/>
              <a:gd name="connsiteY4" fmla="*/ 4941168 h 4941168"/>
              <a:gd name="connsiteX5" fmla="*/ 0 w 9169400"/>
              <a:gd name="connsiteY5" fmla="*/ 685800 h 4941168"/>
              <a:gd name="connsiteX0" fmla="*/ 0 w 9169400"/>
              <a:gd name="connsiteY0" fmla="*/ 697632 h 4953000"/>
              <a:gd name="connsiteX1" fmla="*/ 7543800 w 9169400"/>
              <a:gd name="connsiteY1" fmla="*/ 0 h 4953000"/>
              <a:gd name="connsiteX2" fmla="*/ 9169400 w 9169400"/>
              <a:gd name="connsiteY2" fmla="*/ 11832 h 4953000"/>
              <a:gd name="connsiteX3" fmla="*/ 9169400 w 9169400"/>
              <a:gd name="connsiteY3" fmla="*/ 4953000 h 4953000"/>
              <a:gd name="connsiteX4" fmla="*/ 25400 w 9169400"/>
              <a:gd name="connsiteY4" fmla="*/ 4953000 h 4953000"/>
              <a:gd name="connsiteX5" fmla="*/ 0 w 9169400"/>
              <a:gd name="connsiteY5" fmla="*/ 697632 h 4953000"/>
              <a:gd name="connsiteX0" fmla="*/ 0 w 9169400"/>
              <a:gd name="connsiteY0" fmla="*/ 697632 h 4953000"/>
              <a:gd name="connsiteX1" fmla="*/ 5016500 w 9169400"/>
              <a:gd name="connsiteY1" fmla="*/ 6223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697632 h 4953000"/>
              <a:gd name="connsiteX1" fmla="*/ 5016500 w 9169400"/>
              <a:gd name="connsiteY1" fmla="*/ 6223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697632 h 4953000"/>
              <a:gd name="connsiteX1" fmla="*/ 6743700 w 9169400"/>
              <a:gd name="connsiteY1" fmla="*/ 7112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697632 h 4953000"/>
              <a:gd name="connsiteX1" fmla="*/ 6743700 w 9169400"/>
              <a:gd name="connsiteY1" fmla="*/ 7112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697632 h 4953000"/>
              <a:gd name="connsiteX1" fmla="*/ 6743700 w 9169400"/>
              <a:gd name="connsiteY1" fmla="*/ 7112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697632 h 4953000"/>
              <a:gd name="connsiteX1" fmla="*/ 6743700 w 9169400"/>
              <a:gd name="connsiteY1" fmla="*/ 7112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697632 h 4953000"/>
              <a:gd name="connsiteX1" fmla="*/ 6743700 w 9169400"/>
              <a:gd name="connsiteY1" fmla="*/ 711200 h 4953000"/>
              <a:gd name="connsiteX2" fmla="*/ 7543800 w 9169400"/>
              <a:gd name="connsiteY2" fmla="*/ 0 h 4953000"/>
              <a:gd name="connsiteX3" fmla="*/ 9169400 w 9169400"/>
              <a:gd name="connsiteY3" fmla="*/ 11832 h 4953000"/>
              <a:gd name="connsiteX4" fmla="*/ 9169400 w 9169400"/>
              <a:gd name="connsiteY4" fmla="*/ 4953000 h 4953000"/>
              <a:gd name="connsiteX5" fmla="*/ 25400 w 9169400"/>
              <a:gd name="connsiteY5" fmla="*/ 4953000 h 4953000"/>
              <a:gd name="connsiteX6" fmla="*/ 0 w 9169400"/>
              <a:gd name="connsiteY6" fmla="*/ 697632 h 4953000"/>
              <a:gd name="connsiteX0" fmla="*/ 0 w 9169400"/>
              <a:gd name="connsiteY0" fmla="*/ 731731 h 4987099"/>
              <a:gd name="connsiteX1" fmla="*/ 6743700 w 9169400"/>
              <a:gd name="connsiteY1" fmla="*/ 745299 h 4987099"/>
              <a:gd name="connsiteX2" fmla="*/ 7543800 w 9169400"/>
              <a:gd name="connsiteY2" fmla="*/ 34099 h 4987099"/>
              <a:gd name="connsiteX3" fmla="*/ 9169400 w 9169400"/>
              <a:gd name="connsiteY3" fmla="*/ 45931 h 4987099"/>
              <a:gd name="connsiteX4" fmla="*/ 9169400 w 9169400"/>
              <a:gd name="connsiteY4" fmla="*/ 4987099 h 4987099"/>
              <a:gd name="connsiteX5" fmla="*/ 25400 w 9169400"/>
              <a:gd name="connsiteY5" fmla="*/ 4987099 h 4987099"/>
              <a:gd name="connsiteX6" fmla="*/ 0 w 9169400"/>
              <a:gd name="connsiteY6" fmla="*/ 731731 h 4987099"/>
              <a:gd name="connsiteX0" fmla="*/ 0 w 9169400"/>
              <a:gd name="connsiteY0" fmla="*/ 724367 h 4979735"/>
              <a:gd name="connsiteX1" fmla="*/ 6896100 w 9169400"/>
              <a:gd name="connsiteY1" fmla="*/ 852235 h 4979735"/>
              <a:gd name="connsiteX2" fmla="*/ 7543800 w 9169400"/>
              <a:gd name="connsiteY2" fmla="*/ 26735 h 4979735"/>
              <a:gd name="connsiteX3" fmla="*/ 9169400 w 9169400"/>
              <a:gd name="connsiteY3" fmla="*/ 38567 h 4979735"/>
              <a:gd name="connsiteX4" fmla="*/ 9169400 w 9169400"/>
              <a:gd name="connsiteY4" fmla="*/ 4979735 h 4979735"/>
              <a:gd name="connsiteX5" fmla="*/ 25400 w 9169400"/>
              <a:gd name="connsiteY5" fmla="*/ 4979735 h 4979735"/>
              <a:gd name="connsiteX6" fmla="*/ 0 w 9169400"/>
              <a:gd name="connsiteY6" fmla="*/ 724367 h 4979735"/>
              <a:gd name="connsiteX0" fmla="*/ 0 w 9169400"/>
              <a:gd name="connsiteY0" fmla="*/ 685800 h 4941168"/>
              <a:gd name="connsiteX1" fmla="*/ 6896100 w 9169400"/>
              <a:gd name="connsiteY1" fmla="*/ 813668 h 4941168"/>
              <a:gd name="connsiteX2" fmla="*/ 7912100 w 9169400"/>
              <a:gd name="connsiteY2" fmla="*/ 292968 h 4941168"/>
              <a:gd name="connsiteX3" fmla="*/ 9169400 w 9169400"/>
              <a:gd name="connsiteY3" fmla="*/ 0 h 4941168"/>
              <a:gd name="connsiteX4" fmla="*/ 9169400 w 9169400"/>
              <a:gd name="connsiteY4" fmla="*/ 4941168 h 4941168"/>
              <a:gd name="connsiteX5" fmla="*/ 25400 w 9169400"/>
              <a:gd name="connsiteY5" fmla="*/ 4941168 h 4941168"/>
              <a:gd name="connsiteX6" fmla="*/ 0 w 9169400"/>
              <a:gd name="connsiteY6" fmla="*/ 685800 h 4941168"/>
              <a:gd name="connsiteX0" fmla="*/ 0 w 9169400"/>
              <a:gd name="connsiteY0" fmla="*/ 685800 h 4941168"/>
              <a:gd name="connsiteX1" fmla="*/ 6896100 w 9169400"/>
              <a:gd name="connsiteY1" fmla="*/ 813668 h 4941168"/>
              <a:gd name="connsiteX2" fmla="*/ 7912100 w 9169400"/>
              <a:gd name="connsiteY2" fmla="*/ 292968 h 4941168"/>
              <a:gd name="connsiteX3" fmla="*/ 7531100 w 9169400"/>
              <a:gd name="connsiteY3" fmla="*/ 868 h 4941168"/>
              <a:gd name="connsiteX4" fmla="*/ 9169400 w 9169400"/>
              <a:gd name="connsiteY4" fmla="*/ 0 h 4941168"/>
              <a:gd name="connsiteX5" fmla="*/ 9169400 w 9169400"/>
              <a:gd name="connsiteY5" fmla="*/ 4941168 h 4941168"/>
              <a:gd name="connsiteX6" fmla="*/ 25400 w 9169400"/>
              <a:gd name="connsiteY6" fmla="*/ 4941168 h 4941168"/>
              <a:gd name="connsiteX7" fmla="*/ 0 w 9169400"/>
              <a:gd name="connsiteY7" fmla="*/ 685800 h 4941168"/>
              <a:gd name="connsiteX0" fmla="*/ 0 w 9169400"/>
              <a:gd name="connsiteY0" fmla="*/ 685800 h 4941168"/>
              <a:gd name="connsiteX1" fmla="*/ 6896100 w 9169400"/>
              <a:gd name="connsiteY1" fmla="*/ 813668 h 4941168"/>
              <a:gd name="connsiteX2" fmla="*/ 7327900 w 9169400"/>
              <a:gd name="connsiteY2" fmla="*/ 292968 h 4941168"/>
              <a:gd name="connsiteX3" fmla="*/ 7531100 w 9169400"/>
              <a:gd name="connsiteY3" fmla="*/ 868 h 4941168"/>
              <a:gd name="connsiteX4" fmla="*/ 9169400 w 9169400"/>
              <a:gd name="connsiteY4" fmla="*/ 0 h 4941168"/>
              <a:gd name="connsiteX5" fmla="*/ 9169400 w 9169400"/>
              <a:gd name="connsiteY5" fmla="*/ 4941168 h 4941168"/>
              <a:gd name="connsiteX6" fmla="*/ 25400 w 9169400"/>
              <a:gd name="connsiteY6" fmla="*/ 4941168 h 4941168"/>
              <a:gd name="connsiteX7" fmla="*/ 0 w 9169400"/>
              <a:gd name="connsiteY7" fmla="*/ 685800 h 4941168"/>
              <a:gd name="connsiteX0" fmla="*/ 0 w 9169400"/>
              <a:gd name="connsiteY0" fmla="*/ 685800 h 4941168"/>
              <a:gd name="connsiteX1" fmla="*/ 6896100 w 9169400"/>
              <a:gd name="connsiteY1" fmla="*/ 813668 h 4941168"/>
              <a:gd name="connsiteX2" fmla="*/ 7327900 w 9169400"/>
              <a:gd name="connsiteY2" fmla="*/ 292968 h 4941168"/>
              <a:gd name="connsiteX3" fmla="*/ 7531100 w 9169400"/>
              <a:gd name="connsiteY3" fmla="*/ 868 h 4941168"/>
              <a:gd name="connsiteX4" fmla="*/ 9169400 w 9169400"/>
              <a:gd name="connsiteY4" fmla="*/ 0 h 4941168"/>
              <a:gd name="connsiteX5" fmla="*/ 9169400 w 9169400"/>
              <a:gd name="connsiteY5" fmla="*/ 4941168 h 4941168"/>
              <a:gd name="connsiteX6" fmla="*/ 25400 w 9169400"/>
              <a:gd name="connsiteY6" fmla="*/ 4941168 h 4941168"/>
              <a:gd name="connsiteX7" fmla="*/ 0 w 9169400"/>
              <a:gd name="connsiteY7" fmla="*/ 685800 h 4941168"/>
              <a:gd name="connsiteX0" fmla="*/ 0 w 9169400"/>
              <a:gd name="connsiteY0" fmla="*/ 685800 h 4941168"/>
              <a:gd name="connsiteX1" fmla="*/ 6896100 w 9169400"/>
              <a:gd name="connsiteY1" fmla="*/ 813668 h 4941168"/>
              <a:gd name="connsiteX2" fmla="*/ 7531100 w 9169400"/>
              <a:gd name="connsiteY2" fmla="*/ 868 h 4941168"/>
              <a:gd name="connsiteX3" fmla="*/ 9169400 w 9169400"/>
              <a:gd name="connsiteY3" fmla="*/ 0 h 4941168"/>
              <a:gd name="connsiteX4" fmla="*/ 9169400 w 9169400"/>
              <a:gd name="connsiteY4" fmla="*/ 4941168 h 4941168"/>
              <a:gd name="connsiteX5" fmla="*/ 25400 w 9169400"/>
              <a:gd name="connsiteY5" fmla="*/ 4941168 h 4941168"/>
              <a:gd name="connsiteX6" fmla="*/ 0 w 9169400"/>
              <a:gd name="connsiteY6" fmla="*/ 685800 h 4941168"/>
              <a:gd name="connsiteX0" fmla="*/ 7531100 w 9169400"/>
              <a:gd name="connsiteY0" fmla="*/ 868 h 4941168"/>
              <a:gd name="connsiteX1" fmla="*/ 9169400 w 9169400"/>
              <a:gd name="connsiteY1" fmla="*/ 0 h 4941168"/>
              <a:gd name="connsiteX2" fmla="*/ 9169400 w 9169400"/>
              <a:gd name="connsiteY2" fmla="*/ 4941168 h 4941168"/>
              <a:gd name="connsiteX3" fmla="*/ 25400 w 9169400"/>
              <a:gd name="connsiteY3" fmla="*/ 4941168 h 4941168"/>
              <a:gd name="connsiteX4" fmla="*/ 0 w 9169400"/>
              <a:gd name="connsiteY4" fmla="*/ 685800 h 4941168"/>
              <a:gd name="connsiteX5" fmla="*/ 6987540 w 9169400"/>
              <a:gd name="connsiteY5" fmla="*/ 905108 h 4941168"/>
              <a:gd name="connsiteX0" fmla="*/ 7531100 w 9169400"/>
              <a:gd name="connsiteY0" fmla="*/ 868 h 4941168"/>
              <a:gd name="connsiteX1" fmla="*/ 9169400 w 9169400"/>
              <a:gd name="connsiteY1" fmla="*/ 0 h 4941168"/>
              <a:gd name="connsiteX2" fmla="*/ 9169400 w 9169400"/>
              <a:gd name="connsiteY2" fmla="*/ 4941168 h 4941168"/>
              <a:gd name="connsiteX3" fmla="*/ 25400 w 9169400"/>
              <a:gd name="connsiteY3" fmla="*/ 4941168 h 4941168"/>
              <a:gd name="connsiteX4" fmla="*/ 0 w 9169400"/>
              <a:gd name="connsiteY4" fmla="*/ 685800 h 4941168"/>
              <a:gd name="connsiteX0" fmla="*/ 7518400 w 9156700"/>
              <a:gd name="connsiteY0" fmla="*/ 8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0" fmla="*/ 7518400 w 9156700"/>
              <a:gd name="connsiteY0" fmla="*/ 8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0" fmla="*/ 7378700 w 9156700"/>
              <a:gd name="connsiteY0" fmla="*/ 3437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0" fmla="*/ 7378700 w 9156700"/>
              <a:gd name="connsiteY0" fmla="*/ 3437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0" fmla="*/ 0 w 9398000"/>
              <a:gd name="connsiteY0" fmla="*/ 750168 h 4941168"/>
              <a:gd name="connsiteX1" fmla="*/ 9398000 w 9398000"/>
              <a:gd name="connsiteY1" fmla="*/ 0 h 4941168"/>
              <a:gd name="connsiteX2" fmla="*/ 9398000 w 9398000"/>
              <a:gd name="connsiteY2" fmla="*/ 4941168 h 4941168"/>
              <a:gd name="connsiteX3" fmla="*/ 254000 w 9398000"/>
              <a:gd name="connsiteY3" fmla="*/ 4941168 h 4941168"/>
              <a:gd name="connsiteX4" fmla="*/ 241300 w 9398000"/>
              <a:gd name="connsiteY4" fmla="*/ 711200 h 4941168"/>
              <a:gd name="connsiteX0" fmla="*/ 1092200 w 9156700"/>
              <a:gd name="connsiteY0" fmla="*/ 7755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0" fmla="*/ 165100 w 9156700"/>
              <a:gd name="connsiteY0" fmla="*/ 7247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0" fmla="*/ 165100 w 9156700"/>
              <a:gd name="connsiteY0" fmla="*/ 7247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5" fmla="*/ 165100 w 9156700"/>
              <a:gd name="connsiteY5" fmla="*/ 724768 h 4941168"/>
              <a:gd name="connsiteX0" fmla="*/ 6731000 w 9156700"/>
              <a:gd name="connsiteY0" fmla="*/ 6739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711200 h 4941168"/>
              <a:gd name="connsiteX5" fmla="*/ 6731000 w 9156700"/>
              <a:gd name="connsiteY5" fmla="*/ 673968 h 4941168"/>
              <a:gd name="connsiteX0" fmla="*/ 6731000 w 9156700"/>
              <a:gd name="connsiteY0" fmla="*/ 6739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673100 h 4941168"/>
              <a:gd name="connsiteX5" fmla="*/ 6731000 w 9156700"/>
              <a:gd name="connsiteY5" fmla="*/ 673968 h 4941168"/>
              <a:gd name="connsiteX0" fmla="*/ 6731000 w 9156700"/>
              <a:gd name="connsiteY0" fmla="*/ 673968 h 4941168"/>
              <a:gd name="connsiteX1" fmla="*/ 9156700 w 9156700"/>
              <a:gd name="connsiteY1" fmla="*/ 0 h 4941168"/>
              <a:gd name="connsiteX2" fmla="*/ 9156700 w 9156700"/>
              <a:gd name="connsiteY2" fmla="*/ 4941168 h 4941168"/>
              <a:gd name="connsiteX3" fmla="*/ 12700 w 9156700"/>
              <a:gd name="connsiteY3" fmla="*/ 4941168 h 4941168"/>
              <a:gd name="connsiteX4" fmla="*/ 0 w 9156700"/>
              <a:gd name="connsiteY4" fmla="*/ 673100 h 4941168"/>
              <a:gd name="connsiteX5" fmla="*/ 6731000 w 9156700"/>
              <a:gd name="connsiteY5" fmla="*/ 673968 h 4941168"/>
              <a:gd name="connsiteX0" fmla="*/ 6731000 w 9156700"/>
              <a:gd name="connsiteY0" fmla="*/ 673968 h 4941168"/>
              <a:gd name="connsiteX1" fmla="*/ 7785100 w 9156700"/>
              <a:gd name="connsiteY1" fmla="*/ 394568 h 4941168"/>
              <a:gd name="connsiteX2" fmla="*/ 9156700 w 9156700"/>
              <a:gd name="connsiteY2" fmla="*/ 0 h 4941168"/>
              <a:gd name="connsiteX3" fmla="*/ 9156700 w 9156700"/>
              <a:gd name="connsiteY3" fmla="*/ 4941168 h 4941168"/>
              <a:gd name="connsiteX4" fmla="*/ 12700 w 9156700"/>
              <a:gd name="connsiteY4" fmla="*/ 4941168 h 4941168"/>
              <a:gd name="connsiteX5" fmla="*/ 0 w 9156700"/>
              <a:gd name="connsiteY5" fmla="*/ 673100 h 4941168"/>
              <a:gd name="connsiteX6" fmla="*/ 6731000 w 9156700"/>
              <a:gd name="connsiteY6" fmla="*/ 673968 h 4941168"/>
              <a:gd name="connsiteX0" fmla="*/ 6731000 w 9156700"/>
              <a:gd name="connsiteY0" fmla="*/ 673968 h 4941168"/>
              <a:gd name="connsiteX1" fmla="*/ 7556500 w 9156700"/>
              <a:gd name="connsiteY1" fmla="*/ 13568 h 4941168"/>
              <a:gd name="connsiteX2" fmla="*/ 9156700 w 9156700"/>
              <a:gd name="connsiteY2" fmla="*/ 0 h 4941168"/>
              <a:gd name="connsiteX3" fmla="*/ 9156700 w 9156700"/>
              <a:gd name="connsiteY3" fmla="*/ 4941168 h 4941168"/>
              <a:gd name="connsiteX4" fmla="*/ 12700 w 9156700"/>
              <a:gd name="connsiteY4" fmla="*/ 4941168 h 4941168"/>
              <a:gd name="connsiteX5" fmla="*/ 0 w 9156700"/>
              <a:gd name="connsiteY5" fmla="*/ 673100 h 4941168"/>
              <a:gd name="connsiteX6" fmla="*/ 6731000 w 9156700"/>
              <a:gd name="connsiteY6" fmla="*/ 673968 h 4941168"/>
              <a:gd name="connsiteX0" fmla="*/ 6731000 w 9156700"/>
              <a:gd name="connsiteY0" fmla="*/ 673968 h 4941168"/>
              <a:gd name="connsiteX1" fmla="*/ 7556500 w 9156700"/>
              <a:gd name="connsiteY1" fmla="*/ 13568 h 4941168"/>
              <a:gd name="connsiteX2" fmla="*/ 9156700 w 9156700"/>
              <a:gd name="connsiteY2" fmla="*/ 0 h 4941168"/>
              <a:gd name="connsiteX3" fmla="*/ 9156700 w 9156700"/>
              <a:gd name="connsiteY3" fmla="*/ 4941168 h 4941168"/>
              <a:gd name="connsiteX4" fmla="*/ 12700 w 9156700"/>
              <a:gd name="connsiteY4" fmla="*/ 4941168 h 4941168"/>
              <a:gd name="connsiteX5" fmla="*/ 0 w 9156700"/>
              <a:gd name="connsiteY5" fmla="*/ 673100 h 4941168"/>
              <a:gd name="connsiteX6" fmla="*/ 6731000 w 9156700"/>
              <a:gd name="connsiteY6" fmla="*/ 673968 h 4941168"/>
              <a:gd name="connsiteX0" fmla="*/ 6731000 w 9156700"/>
              <a:gd name="connsiteY0" fmla="*/ 673968 h 4941168"/>
              <a:gd name="connsiteX1" fmla="*/ 7556500 w 9156700"/>
              <a:gd name="connsiteY1" fmla="*/ 13568 h 4941168"/>
              <a:gd name="connsiteX2" fmla="*/ 9156700 w 9156700"/>
              <a:gd name="connsiteY2" fmla="*/ 0 h 4941168"/>
              <a:gd name="connsiteX3" fmla="*/ 9156700 w 9156700"/>
              <a:gd name="connsiteY3" fmla="*/ 4941168 h 4941168"/>
              <a:gd name="connsiteX4" fmla="*/ 12700 w 9156700"/>
              <a:gd name="connsiteY4" fmla="*/ 4941168 h 4941168"/>
              <a:gd name="connsiteX5" fmla="*/ 0 w 9156700"/>
              <a:gd name="connsiteY5" fmla="*/ 673100 h 4941168"/>
              <a:gd name="connsiteX6" fmla="*/ 6731000 w 9156700"/>
              <a:gd name="connsiteY6" fmla="*/ 673968 h 4941168"/>
              <a:gd name="connsiteX0" fmla="*/ 6731000 w 9156700"/>
              <a:gd name="connsiteY0" fmla="*/ 673968 h 4941168"/>
              <a:gd name="connsiteX1" fmla="*/ 7556500 w 9156700"/>
              <a:gd name="connsiteY1" fmla="*/ 13568 h 4941168"/>
              <a:gd name="connsiteX2" fmla="*/ 9156700 w 9156700"/>
              <a:gd name="connsiteY2" fmla="*/ 0 h 4941168"/>
              <a:gd name="connsiteX3" fmla="*/ 9156700 w 9156700"/>
              <a:gd name="connsiteY3" fmla="*/ 4941168 h 4941168"/>
              <a:gd name="connsiteX4" fmla="*/ 12700 w 9156700"/>
              <a:gd name="connsiteY4" fmla="*/ 4941168 h 4941168"/>
              <a:gd name="connsiteX5" fmla="*/ 0 w 9156700"/>
              <a:gd name="connsiteY5" fmla="*/ 673100 h 4941168"/>
              <a:gd name="connsiteX6" fmla="*/ 6731000 w 9156700"/>
              <a:gd name="connsiteY6" fmla="*/ 673968 h 4941168"/>
              <a:gd name="connsiteX0" fmla="*/ 6731000 w 9156700"/>
              <a:gd name="connsiteY0" fmla="*/ 673968 h 4941168"/>
              <a:gd name="connsiteX1" fmla="*/ 7175500 w 9156700"/>
              <a:gd name="connsiteY1" fmla="*/ 280268 h 4941168"/>
              <a:gd name="connsiteX2" fmla="*/ 7556500 w 9156700"/>
              <a:gd name="connsiteY2" fmla="*/ 13568 h 4941168"/>
              <a:gd name="connsiteX3" fmla="*/ 9156700 w 9156700"/>
              <a:gd name="connsiteY3" fmla="*/ 0 h 4941168"/>
              <a:gd name="connsiteX4" fmla="*/ 9156700 w 9156700"/>
              <a:gd name="connsiteY4" fmla="*/ 4941168 h 4941168"/>
              <a:gd name="connsiteX5" fmla="*/ 12700 w 9156700"/>
              <a:gd name="connsiteY5" fmla="*/ 4941168 h 4941168"/>
              <a:gd name="connsiteX6" fmla="*/ 0 w 9156700"/>
              <a:gd name="connsiteY6" fmla="*/ 673100 h 4941168"/>
              <a:gd name="connsiteX7" fmla="*/ 6731000 w 9156700"/>
              <a:gd name="connsiteY7" fmla="*/ 673968 h 4941168"/>
              <a:gd name="connsiteX0" fmla="*/ 6731000 w 9156700"/>
              <a:gd name="connsiteY0" fmla="*/ 686827 h 4954027"/>
              <a:gd name="connsiteX1" fmla="*/ 7391400 w 9156700"/>
              <a:gd name="connsiteY1" fmla="*/ 331227 h 4954027"/>
              <a:gd name="connsiteX2" fmla="*/ 7556500 w 9156700"/>
              <a:gd name="connsiteY2" fmla="*/ 26427 h 4954027"/>
              <a:gd name="connsiteX3" fmla="*/ 9156700 w 9156700"/>
              <a:gd name="connsiteY3" fmla="*/ 12859 h 4954027"/>
              <a:gd name="connsiteX4" fmla="*/ 9156700 w 9156700"/>
              <a:gd name="connsiteY4" fmla="*/ 4954027 h 4954027"/>
              <a:gd name="connsiteX5" fmla="*/ 12700 w 9156700"/>
              <a:gd name="connsiteY5" fmla="*/ 4954027 h 4954027"/>
              <a:gd name="connsiteX6" fmla="*/ 0 w 9156700"/>
              <a:gd name="connsiteY6" fmla="*/ 685959 h 4954027"/>
              <a:gd name="connsiteX7" fmla="*/ 6731000 w 9156700"/>
              <a:gd name="connsiteY7" fmla="*/ 686827 h 4954027"/>
              <a:gd name="connsiteX0" fmla="*/ 6731000 w 9156700"/>
              <a:gd name="connsiteY0" fmla="*/ 673968 h 4941168"/>
              <a:gd name="connsiteX1" fmla="*/ 7391400 w 9156700"/>
              <a:gd name="connsiteY1" fmla="*/ 318368 h 4941168"/>
              <a:gd name="connsiteX2" fmla="*/ 7556500 w 9156700"/>
              <a:gd name="connsiteY2" fmla="*/ 13568 h 4941168"/>
              <a:gd name="connsiteX3" fmla="*/ 9156700 w 9156700"/>
              <a:gd name="connsiteY3" fmla="*/ 0 h 4941168"/>
              <a:gd name="connsiteX4" fmla="*/ 9156700 w 9156700"/>
              <a:gd name="connsiteY4" fmla="*/ 4941168 h 4941168"/>
              <a:gd name="connsiteX5" fmla="*/ 12700 w 9156700"/>
              <a:gd name="connsiteY5" fmla="*/ 4941168 h 4941168"/>
              <a:gd name="connsiteX6" fmla="*/ 0 w 9156700"/>
              <a:gd name="connsiteY6" fmla="*/ 673100 h 4941168"/>
              <a:gd name="connsiteX7" fmla="*/ 6731000 w 9156700"/>
              <a:gd name="connsiteY7" fmla="*/ 673968 h 4941168"/>
              <a:gd name="connsiteX0" fmla="*/ 6731000 w 9156700"/>
              <a:gd name="connsiteY0" fmla="*/ 673968 h 4941168"/>
              <a:gd name="connsiteX1" fmla="*/ 7391400 w 9156700"/>
              <a:gd name="connsiteY1" fmla="*/ 318368 h 4941168"/>
              <a:gd name="connsiteX2" fmla="*/ 7556500 w 9156700"/>
              <a:gd name="connsiteY2" fmla="*/ 13568 h 4941168"/>
              <a:gd name="connsiteX3" fmla="*/ 9156700 w 9156700"/>
              <a:gd name="connsiteY3" fmla="*/ 0 h 4941168"/>
              <a:gd name="connsiteX4" fmla="*/ 9156700 w 9156700"/>
              <a:gd name="connsiteY4" fmla="*/ 4941168 h 4941168"/>
              <a:gd name="connsiteX5" fmla="*/ 12700 w 9156700"/>
              <a:gd name="connsiteY5" fmla="*/ 4941168 h 4941168"/>
              <a:gd name="connsiteX6" fmla="*/ 0 w 9156700"/>
              <a:gd name="connsiteY6" fmla="*/ 673100 h 4941168"/>
              <a:gd name="connsiteX7" fmla="*/ 6731000 w 9156700"/>
              <a:gd name="connsiteY7" fmla="*/ 673968 h 4941168"/>
              <a:gd name="connsiteX0" fmla="*/ 6731000 w 9156700"/>
              <a:gd name="connsiteY0" fmla="*/ 685800 h 4953000"/>
              <a:gd name="connsiteX1" fmla="*/ 7391400 w 9156700"/>
              <a:gd name="connsiteY1" fmla="*/ 330200 h 4953000"/>
              <a:gd name="connsiteX2" fmla="*/ 7531100 w 9156700"/>
              <a:gd name="connsiteY2" fmla="*/ 0 h 4953000"/>
              <a:gd name="connsiteX3" fmla="*/ 9156700 w 9156700"/>
              <a:gd name="connsiteY3" fmla="*/ 11832 h 4953000"/>
              <a:gd name="connsiteX4" fmla="*/ 9156700 w 9156700"/>
              <a:gd name="connsiteY4" fmla="*/ 4953000 h 4953000"/>
              <a:gd name="connsiteX5" fmla="*/ 12700 w 9156700"/>
              <a:gd name="connsiteY5" fmla="*/ 4953000 h 4953000"/>
              <a:gd name="connsiteX6" fmla="*/ 0 w 9156700"/>
              <a:gd name="connsiteY6" fmla="*/ 684932 h 4953000"/>
              <a:gd name="connsiteX7" fmla="*/ 6731000 w 9156700"/>
              <a:gd name="connsiteY7" fmla="*/ 685800 h 4953000"/>
              <a:gd name="connsiteX0" fmla="*/ 6731000 w 9156700"/>
              <a:gd name="connsiteY0" fmla="*/ 707389 h 4974589"/>
              <a:gd name="connsiteX1" fmla="*/ 7378700 w 9156700"/>
              <a:gd name="connsiteY1" fmla="*/ 351789 h 4974589"/>
              <a:gd name="connsiteX2" fmla="*/ 7531100 w 9156700"/>
              <a:gd name="connsiteY2" fmla="*/ 21589 h 4974589"/>
              <a:gd name="connsiteX3" fmla="*/ 9156700 w 9156700"/>
              <a:gd name="connsiteY3" fmla="*/ 33421 h 4974589"/>
              <a:gd name="connsiteX4" fmla="*/ 9156700 w 9156700"/>
              <a:gd name="connsiteY4" fmla="*/ 4974589 h 4974589"/>
              <a:gd name="connsiteX5" fmla="*/ 12700 w 9156700"/>
              <a:gd name="connsiteY5" fmla="*/ 4974589 h 4974589"/>
              <a:gd name="connsiteX6" fmla="*/ 0 w 9156700"/>
              <a:gd name="connsiteY6" fmla="*/ 706521 h 4974589"/>
              <a:gd name="connsiteX7" fmla="*/ 6731000 w 9156700"/>
              <a:gd name="connsiteY7" fmla="*/ 707389 h 4974589"/>
              <a:gd name="connsiteX0" fmla="*/ 6731000 w 9156700"/>
              <a:gd name="connsiteY0" fmla="*/ 707389 h 4974589"/>
              <a:gd name="connsiteX1" fmla="*/ 7378700 w 9156700"/>
              <a:gd name="connsiteY1" fmla="*/ 351789 h 4974589"/>
              <a:gd name="connsiteX2" fmla="*/ 7531100 w 9156700"/>
              <a:gd name="connsiteY2" fmla="*/ 21589 h 4974589"/>
              <a:gd name="connsiteX3" fmla="*/ 9156700 w 9156700"/>
              <a:gd name="connsiteY3" fmla="*/ 33421 h 4974589"/>
              <a:gd name="connsiteX4" fmla="*/ 9156700 w 9156700"/>
              <a:gd name="connsiteY4" fmla="*/ 4974589 h 4974589"/>
              <a:gd name="connsiteX5" fmla="*/ 12700 w 9156700"/>
              <a:gd name="connsiteY5" fmla="*/ 4974589 h 4974589"/>
              <a:gd name="connsiteX6" fmla="*/ 0 w 9156700"/>
              <a:gd name="connsiteY6" fmla="*/ 706521 h 4974589"/>
              <a:gd name="connsiteX7" fmla="*/ 6731000 w 9156700"/>
              <a:gd name="connsiteY7" fmla="*/ 707389 h 4974589"/>
              <a:gd name="connsiteX0" fmla="*/ 6731000 w 9156700"/>
              <a:gd name="connsiteY0" fmla="*/ 685800 h 4953000"/>
              <a:gd name="connsiteX1" fmla="*/ 7378700 w 9156700"/>
              <a:gd name="connsiteY1" fmla="*/ 330200 h 4953000"/>
              <a:gd name="connsiteX2" fmla="*/ 7531100 w 9156700"/>
              <a:gd name="connsiteY2" fmla="*/ 0 h 4953000"/>
              <a:gd name="connsiteX3" fmla="*/ 9156700 w 9156700"/>
              <a:gd name="connsiteY3" fmla="*/ 11832 h 4953000"/>
              <a:gd name="connsiteX4" fmla="*/ 9156700 w 9156700"/>
              <a:gd name="connsiteY4" fmla="*/ 4953000 h 4953000"/>
              <a:gd name="connsiteX5" fmla="*/ 12700 w 9156700"/>
              <a:gd name="connsiteY5" fmla="*/ 4953000 h 4953000"/>
              <a:gd name="connsiteX6" fmla="*/ 0 w 9156700"/>
              <a:gd name="connsiteY6" fmla="*/ 684932 h 4953000"/>
              <a:gd name="connsiteX7" fmla="*/ 6731000 w 9156700"/>
              <a:gd name="connsiteY7" fmla="*/ 685800 h 4953000"/>
              <a:gd name="connsiteX0" fmla="*/ 6731000 w 9156700"/>
              <a:gd name="connsiteY0" fmla="*/ 714081 h 4981281"/>
              <a:gd name="connsiteX1" fmla="*/ 7378700 w 9156700"/>
              <a:gd name="connsiteY1" fmla="*/ 358481 h 4981281"/>
              <a:gd name="connsiteX2" fmla="*/ 7531100 w 9156700"/>
              <a:gd name="connsiteY2" fmla="*/ 28281 h 4981281"/>
              <a:gd name="connsiteX3" fmla="*/ 9156700 w 9156700"/>
              <a:gd name="connsiteY3" fmla="*/ 14713 h 4981281"/>
              <a:gd name="connsiteX4" fmla="*/ 9156700 w 9156700"/>
              <a:gd name="connsiteY4" fmla="*/ 4981281 h 4981281"/>
              <a:gd name="connsiteX5" fmla="*/ 12700 w 9156700"/>
              <a:gd name="connsiteY5" fmla="*/ 4981281 h 4981281"/>
              <a:gd name="connsiteX6" fmla="*/ 0 w 9156700"/>
              <a:gd name="connsiteY6" fmla="*/ 713213 h 4981281"/>
              <a:gd name="connsiteX7" fmla="*/ 6731000 w 9156700"/>
              <a:gd name="connsiteY7" fmla="*/ 714081 h 4981281"/>
              <a:gd name="connsiteX0" fmla="*/ 6731000 w 9156700"/>
              <a:gd name="connsiteY0" fmla="*/ 699368 h 4966568"/>
              <a:gd name="connsiteX1" fmla="*/ 7378700 w 9156700"/>
              <a:gd name="connsiteY1" fmla="*/ 343768 h 4966568"/>
              <a:gd name="connsiteX2" fmla="*/ 7531100 w 9156700"/>
              <a:gd name="connsiteY2" fmla="*/ 13568 h 4966568"/>
              <a:gd name="connsiteX3" fmla="*/ 9156700 w 9156700"/>
              <a:gd name="connsiteY3" fmla="*/ 0 h 4966568"/>
              <a:gd name="connsiteX4" fmla="*/ 9156700 w 9156700"/>
              <a:gd name="connsiteY4" fmla="*/ 4966568 h 4966568"/>
              <a:gd name="connsiteX5" fmla="*/ 12700 w 9156700"/>
              <a:gd name="connsiteY5" fmla="*/ 4966568 h 4966568"/>
              <a:gd name="connsiteX6" fmla="*/ 0 w 9156700"/>
              <a:gd name="connsiteY6" fmla="*/ 698500 h 4966568"/>
              <a:gd name="connsiteX7" fmla="*/ 6731000 w 9156700"/>
              <a:gd name="connsiteY7" fmla="*/ 699368 h 4966568"/>
              <a:gd name="connsiteX0" fmla="*/ 6731000 w 9156700"/>
              <a:gd name="connsiteY0" fmla="*/ 699368 h 4966568"/>
              <a:gd name="connsiteX1" fmla="*/ 7378700 w 9156700"/>
              <a:gd name="connsiteY1" fmla="*/ 343768 h 4966568"/>
              <a:gd name="connsiteX2" fmla="*/ 7531100 w 9156700"/>
              <a:gd name="connsiteY2" fmla="*/ 13568 h 4966568"/>
              <a:gd name="connsiteX3" fmla="*/ 9156700 w 9156700"/>
              <a:gd name="connsiteY3" fmla="*/ 0 h 4966568"/>
              <a:gd name="connsiteX4" fmla="*/ 9156700 w 9156700"/>
              <a:gd name="connsiteY4" fmla="*/ 4966568 h 4966568"/>
              <a:gd name="connsiteX5" fmla="*/ 12700 w 9156700"/>
              <a:gd name="connsiteY5" fmla="*/ 4966568 h 4966568"/>
              <a:gd name="connsiteX6" fmla="*/ 0 w 9156700"/>
              <a:gd name="connsiteY6" fmla="*/ 698500 h 4966568"/>
              <a:gd name="connsiteX7" fmla="*/ 6731000 w 9156700"/>
              <a:gd name="connsiteY7" fmla="*/ 699368 h 4966568"/>
              <a:gd name="connsiteX0" fmla="*/ 6731000 w 9156700"/>
              <a:gd name="connsiteY0" fmla="*/ 714081 h 4981281"/>
              <a:gd name="connsiteX1" fmla="*/ 7366000 w 9156700"/>
              <a:gd name="connsiteY1" fmla="*/ 358481 h 4981281"/>
              <a:gd name="connsiteX2" fmla="*/ 7531100 w 9156700"/>
              <a:gd name="connsiteY2" fmla="*/ 28281 h 4981281"/>
              <a:gd name="connsiteX3" fmla="*/ 9156700 w 9156700"/>
              <a:gd name="connsiteY3" fmla="*/ 14713 h 4981281"/>
              <a:gd name="connsiteX4" fmla="*/ 9156700 w 9156700"/>
              <a:gd name="connsiteY4" fmla="*/ 4981281 h 4981281"/>
              <a:gd name="connsiteX5" fmla="*/ 12700 w 9156700"/>
              <a:gd name="connsiteY5" fmla="*/ 4981281 h 4981281"/>
              <a:gd name="connsiteX6" fmla="*/ 0 w 9156700"/>
              <a:gd name="connsiteY6" fmla="*/ 713213 h 4981281"/>
              <a:gd name="connsiteX7" fmla="*/ 6731000 w 9156700"/>
              <a:gd name="connsiteY7" fmla="*/ 714081 h 4981281"/>
              <a:gd name="connsiteX0" fmla="*/ 6731000 w 9156700"/>
              <a:gd name="connsiteY0" fmla="*/ 714081 h 4981281"/>
              <a:gd name="connsiteX1" fmla="*/ 7366000 w 9156700"/>
              <a:gd name="connsiteY1" fmla="*/ 358481 h 4981281"/>
              <a:gd name="connsiteX2" fmla="*/ 7493000 w 9156700"/>
              <a:gd name="connsiteY2" fmla="*/ 28281 h 4981281"/>
              <a:gd name="connsiteX3" fmla="*/ 9156700 w 9156700"/>
              <a:gd name="connsiteY3" fmla="*/ 14713 h 4981281"/>
              <a:gd name="connsiteX4" fmla="*/ 9156700 w 9156700"/>
              <a:gd name="connsiteY4" fmla="*/ 4981281 h 4981281"/>
              <a:gd name="connsiteX5" fmla="*/ 12700 w 9156700"/>
              <a:gd name="connsiteY5" fmla="*/ 4981281 h 4981281"/>
              <a:gd name="connsiteX6" fmla="*/ 0 w 9156700"/>
              <a:gd name="connsiteY6" fmla="*/ 713213 h 4981281"/>
              <a:gd name="connsiteX7" fmla="*/ 6731000 w 9156700"/>
              <a:gd name="connsiteY7" fmla="*/ 714081 h 4981281"/>
              <a:gd name="connsiteX0" fmla="*/ 6731000 w 9156700"/>
              <a:gd name="connsiteY0" fmla="*/ 714081 h 4981281"/>
              <a:gd name="connsiteX1" fmla="*/ 7366000 w 9156700"/>
              <a:gd name="connsiteY1" fmla="*/ 358481 h 4981281"/>
              <a:gd name="connsiteX2" fmla="*/ 7527120 w 9156700"/>
              <a:gd name="connsiteY2" fmla="*/ 28281 h 4981281"/>
              <a:gd name="connsiteX3" fmla="*/ 9156700 w 9156700"/>
              <a:gd name="connsiteY3" fmla="*/ 14713 h 4981281"/>
              <a:gd name="connsiteX4" fmla="*/ 9156700 w 9156700"/>
              <a:gd name="connsiteY4" fmla="*/ 4981281 h 4981281"/>
              <a:gd name="connsiteX5" fmla="*/ 12700 w 9156700"/>
              <a:gd name="connsiteY5" fmla="*/ 4981281 h 4981281"/>
              <a:gd name="connsiteX6" fmla="*/ 0 w 9156700"/>
              <a:gd name="connsiteY6" fmla="*/ 713213 h 4981281"/>
              <a:gd name="connsiteX7" fmla="*/ 6731000 w 9156700"/>
              <a:gd name="connsiteY7" fmla="*/ 714081 h 4981281"/>
              <a:gd name="connsiteX0" fmla="*/ 6731000 w 9156700"/>
              <a:gd name="connsiteY0" fmla="*/ 714081 h 4981281"/>
              <a:gd name="connsiteX1" fmla="*/ 7366000 w 9156700"/>
              <a:gd name="connsiteY1" fmla="*/ 358481 h 4981281"/>
              <a:gd name="connsiteX2" fmla="*/ 7527120 w 9156700"/>
              <a:gd name="connsiteY2" fmla="*/ 28281 h 4981281"/>
              <a:gd name="connsiteX3" fmla="*/ 9156700 w 9156700"/>
              <a:gd name="connsiteY3" fmla="*/ 14713 h 4981281"/>
              <a:gd name="connsiteX4" fmla="*/ 9156700 w 9156700"/>
              <a:gd name="connsiteY4" fmla="*/ 4981281 h 4981281"/>
              <a:gd name="connsiteX5" fmla="*/ 12700 w 9156700"/>
              <a:gd name="connsiteY5" fmla="*/ 4981281 h 4981281"/>
              <a:gd name="connsiteX6" fmla="*/ 0 w 9156700"/>
              <a:gd name="connsiteY6" fmla="*/ 713213 h 4981281"/>
              <a:gd name="connsiteX7" fmla="*/ 6731000 w 9156700"/>
              <a:gd name="connsiteY7" fmla="*/ 714081 h 4981281"/>
              <a:gd name="connsiteX0" fmla="*/ 6731000 w 9156700"/>
              <a:gd name="connsiteY0" fmla="*/ 699368 h 4966568"/>
              <a:gd name="connsiteX1" fmla="*/ 7366000 w 9156700"/>
              <a:gd name="connsiteY1" fmla="*/ 343768 h 4966568"/>
              <a:gd name="connsiteX2" fmla="*/ 7527120 w 9156700"/>
              <a:gd name="connsiteY2" fmla="*/ 13568 h 4966568"/>
              <a:gd name="connsiteX3" fmla="*/ 9156700 w 9156700"/>
              <a:gd name="connsiteY3" fmla="*/ 0 h 4966568"/>
              <a:gd name="connsiteX4" fmla="*/ 9156700 w 9156700"/>
              <a:gd name="connsiteY4" fmla="*/ 4966568 h 4966568"/>
              <a:gd name="connsiteX5" fmla="*/ 12700 w 9156700"/>
              <a:gd name="connsiteY5" fmla="*/ 4966568 h 4966568"/>
              <a:gd name="connsiteX6" fmla="*/ 0 w 9156700"/>
              <a:gd name="connsiteY6" fmla="*/ 698500 h 4966568"/>
              <a:gd name="connsiteX7" fmla="*/ 6731000 w 9156700"/>
              <a:gd name="connsiteY7" fmla="*/ 699368 h 4966568"/>
              <a:gd name="connsiteX0" fmla="*/ 6731000 w 9156700"/>
              <a:gd name="connsiteY0" fmla="*/ 706272 h 4973472"/>
              <a:gd name="connsiteX1" fmla="*/ 7366000 w 9156700"/>
              <a:gd name="connsiteY1" fmla="*/ 350672 h 4973472"/>
              <a:gd name="connsiteX2" fmla="*/ 7520297 w 9156700"/>
              <a:gd name="connsiteY2" fmla="*/ 0 h 4973472"/>
              <a:gd name="connsiteX3" fmla="*/ 9156700 w 9156700"/>
              <a:gd name="connsiteY3" fmla="*/ 6904 h 4973472"/>
              <a:gd name="connsiteX4" fmla="*/ 9156700 w 9156700"/>
              <a:gd name="connsiteY4" fmla="*/ 4973472 h 4973472"/>
              <a:gd name="connsiteX5" fmla="*/ 12700 w 9156700"/>
              <a:gd name="connsiteY5" fmla="*/ 4973472 h 4973472"/>
              <a:gd name="connsiteX6" fmla="*/ 0 w 9156700"/>
              <a:gd name="connsiteY6" fmla="*/ 705404 h 4973472"/>
              <a:gd name="connsiteX7" fmla="*/ 6731000 w 9156700"/>
              <a:gd name="connsiteY7" fmla="*/ 706272 h 4973472"/>
              <a:gd name="connsiteX0" fmla="*/ 6731000 w 9156700"/>
              <a:gd name="connsiteY0" fmla="*/ 736050 h 5003250"/>
              <a:gd name="connsiteX1" fmla="*/ 7366000 w 9156700"/>
              <a:gd name="connsiteY1" fmla="*/ 380450 h 5003250"/>
              <a:gd name="connsiteX2" fmla="*/ 7520297 w 9156700"/>
              <a:gd name="connsiteY2" fmla="*/ 29778 h 5003250"/>
              <a:gd name="connsiteX3" fmla="*/ 9156700 w 9156700"/>
              <a:gd name="connsiteY3" fmla="*/ 16210 h 5003250"/>
              <a:gd name="connsiteX4" fmla="*/ 9156700 w 9156700"/>
              <a:gd name="connsiteY4" fmla="*/ 5003250 h 5003250"/>
              <a:gd name="connsiteX5" fmla="*/ 12700 w 9156700"/>
              <a:gd name="connsiteY5" fmla="*/ 5003250 h 5003250"/>
              <a:gd name="connsiteX6" fmla="*/ 0 w 9156700"/>
              <a:gd name="connsiteY6" fmla="*/ 735182 h 5003250"/>
              <a:gd name="connsiteX7" fmla="*/ 6731000 w 9156700"/>
              <a:gd name="connsiteY7" fmla="*/ 736050 h 5003250"/>
              <a:gd name="connsiteX0" fmla="*/ 6731000 w 9156700"/>
              <a:gd name="connsiteY0" fmla="*/ 719840 h 4987040"/>
              <a:gd name="connsiteX1" fmla="*/ 7366000 w 9156700"/>
              <a:gd name="connsiteY1" fmla="*/ 364240 h 4987040"/>
              <a:gd name="connsiteX2" fmla="*/ 7520297 w 9156700"/>
              <a:gd name="connsiteY2" fmla="*/ 13568 h 4987040"/>
              <a:gd name="connsiteX3" fmla="*/ 9156700 w 9156700"/>
              <a:gd name="connsiteY3" fmla="*/ 0 h 4987040"/>
              <a:gd name="connsiteX4" fmla="*/ 9156700 w 9156700"/>
              <a:gd name="connsiteY4" fmla="*/ 4987040 h 4987040"/>
              <a:gd name="connsiteX5" fmla="*/ 12700 w 9156700"/>
              <a:gd name="connsiteY5" fmla="*/ 4987040 h 4987040"/>
              <a:gd name="connsiteX6" fmla="*/ 0 w 9156700"/>
              <a:gd name="connsiteY6" fmla="*/ 718972 h 4987040"/>
              <a:gd name="connsiteX7" fmla="*/ 6731000 w 9156700"/>
              <a:gd name="connsiteY7" fmla="*/ 719840 h 4987040"/>
              <a:gd name="connsiteX0" fmla="*/ 6731000 w 9156700"/>
              <a:gd name="connsiteY0" fmla="*/ 730523 h 4997723"/>
              <a:gd name="connsiteX1" fmla="*/ 7366000 w 9156700"/>
              <a:gd name="connsiteY1" fmla="*/ 374923 h 4997723"/>
              <a:gd name="connsiteX2" fmla="*/ 7520297 w 9156700"/>
              <a:gd name="connsiteY2" fmla="*/ 24251 h 4997723"/>
              <a:gd name="connsiteX3" fmla="*/ 9156700 w 9156700"/>
              <a:gd name="connsiteY3" fmla="*/ 31154 h 4997723"/>
              <a:gd name="connsiteX4" fmla="*/ 9156700 w 9156700"/>
              <a:gd name="connsiteY4" fmla="*/ 4997723 h 4997723"/>
              <a:gd name="connsiteX5" fmla="*/ 12700 w 9156700"/>
              <a:gd name="connsiteY5" fmla="*/ 4997723 h 4997723"/>
              <a:gd name="connsiteX6" fmla="*/ 0 w 9156700"/>
              <a:gd name="connsiteY6" fmla="*/ 729655 h 4997723"/>
              <a:gd name="connsiteX7" fmla="*/ 6731000 w 9156700"/>
              <a:gd name="connsiteY7" fmla="*/ 730523 h 4997723"/>
              <a:gd name="connsiteX0" fmla="*/ 6731000 w 9156700"/>
              <a:gd name="connsiteY0" fmla="*/ 706272 h 4973472"/>
              <a:gd name="connsiteX1" fmla="*/ 7366000 w 9156700"/>
              <a:gd name="connsiteY1" fmla="*/ 350672 h 4973472"/>
              <a:gd name="connsiteX2" fmla="*/ 7520297 w 9156700"/>
              <a:gd name="connsiteY2" fmla="*/ 0 h 4973472"/>
              <a:gd name="connsiteX3" fmla="*/ 9156700 w 9156700"/>
              <a:gd name="connsiteY3" fmla="*/ 6903 h 4973472"/>
              <a:gd name="connsiteX4" fmla="*/ 9156700 w 9156700"/>
              <a:gd name="connsiteY4" fmla="*/ 4973472 h 4973472"/>
              <a:gd name="connsiteX5" fmla="*/ 12700 w 9156700"/>
              <a:gd name="connsiteY5" fmla="*/ 4973472 h 4973472"/>
              <a:gd name="connsiteX6" fmla="*/ 0 w 9156700"/>
              <a:gd name="connsiteY6" fmla="*/ 705404 h 4973472"/>
              <a:gd name="connsiteX7" fmla="*/ 6731000 w 9156700"/>
              <a:gd name="connsiteY7" fmla="*/ 706272 h 4973472"/>
              <a:gd name="connsiteX0" fmla="*/ 6731000 w 9156700"/>
              <a:gd name="connsiteY0" fmla="*/ 728938 h 4996138"/>
              <a:gd name="connsiteX1" fmla="*/ 7366000 w 9156700"/>
              <a:gd name="connsiteY1" fmla="*/ 373338 h 4996138"/>
              <a:gd name="connsiteX2" fmla="*/ 7520297 w 9156700"/>
              <a:gd name="connsiteY2" fmla="*/ 22666 h 4996138"/>
              <a:gd name="connsiteX3" fmla="*/ 9156700 w 9156700"/>
              <a:gd name="connsiteY3" fmla="*/ 36393 h 4996138"/>
              <a:gd name="connsiteX4" fmla="*/ 9156700 w 9156700"/>
              <a:gd name="connsiteY4" fmla="*/ 4996138 h 4996138"/>
              <a:gd name="connsiteX5" fmla="*/ 12700 w 9156700"/>
              <a:gd name="connsiteY5" fmla="*/ 4996138 h 4996138"/>
              <a:gd name="connsiteX6" fmla="*/ 0 w 9156700"/>
              <a:gd name="connsiteY6" fmla="*/ 728070 h 4996138"/>
              <a:gd name="connsiteX7" fmla="*/ 6731000 w 9156700"/>
              <a:gd name="connsiteY7" fmla="*/ 728938 h 4996138"/>
              <a:gd name="connsiteX0" fmla="*/ 6731000 w 9156700"/>
              <a:gd name="connsiteY0" fmla="*/ 705295 h 4972495"/>
              <a:gd name="connsiteX1" fmla="*/ 7366000 w 9156700"/>
              <a:gd name="connsiteY1" fmla="*/ 349695 h 4972495"/>
              <a:gd name="connsiteX2" fmla="*/ 7533944 w 9156700"/>
              <a:gd name="connsiteY2" fmla="*/ 33143 h 4972495"/>
              <a:gd name="connsiteX3" fmla="*/ 9156700 w 9156700"/>
              <a:gd name="connsiteY3" fmla="*/ 12750 h 4972495"/>
              <a:gd name="connsiteX4" fmla="*/ 9156700 w 9156700"/>
              <a:gd name="connsiteY4" fmla="*/ 4972495 h 4972495"/>
              <a:gd name="connsiteX5" fmla="*/ 12700 w 9156700"/>
              <a:gd name="connsiteY5" fmla="*/ 4972495 h 4972495"/>
              <a:gd name="connsiteX6" fmla="*/ 0 w 9156700"/>
              <a:gd name="connsiteY6" fmla="*/ 704427 h 4972495"/>
              <a:gd name="connsiteX7" fmla="*/ 6731000 w 9156700"/>
              <a:gd name="connsiteY7" fmla="*/ 705295 h 4972495"/>
              <a:gd name="connsiteX0" fmla="*/ 6731000 w 9156700"/>
              <a:gd name="connsiteY0" fmla="*/ 705295 h 4972495"/>
              <a:gd name="connsiteX1" fmla="*/ 7366000 w 9156700"/>
              <a:gd name="connsiteY1" fmla="*/ 349695 h 4972495"/>
              <a:gd name="connsiteX2" fmla="*/ 7533944 w 9156700"/>
              <a:gd name="connsiteY2" fmla="*/ 33143 h 4972495"/>
              <a:gd name="connsiteX3" fmla="*/ 9156700 w 9156700"/>
              <a:gd name="connsiteY3" fmla="*/ 12750 h 4972495"/>
              <a:gd name="connsiteX4" fmla="*/ 9156700 w 9156700"/>
              <a:gd name="connsiteY4" fmla="*/ 4972495 h 4972495"/>
              <a:gd name="connsiteX5" fmla="*/ 12700 w 9156700"/>
              <a:gd name="connsiteY5" fmla="*/ 4972495 h 4972495"/>
              <a:gd name="connsiteX6" fmla="*/ 0 w 9156700"/>
              <a:gd name="connsiteY6" fmla="*/ 704427 h 4972495"/>
              <a:gd name="connsiteX7" fmla="*/ 6731000 w 9156700"/>
              <a:gd name="connsiteY7" fmla="*/ 705295 h 4972495"/>
              <a:gd name="connsiteX0" fmla="*/ 6731000 w 9156700"/>
              <a:gd name="connsiteY0" fmla="*/ 692545 h 4959745"/>
              <a:gd name="connsiteX1" fmla="*/ 7366000 w 9156700"/>
              <a:gd name="connsiteY1" fmla="*/ 336945 h 4959745"/>
              <a:gd name="connsiteX2" fmla="*/ 7533944 w 9156700"/>
              <a:gd name="connsiteY2" fmla="*/ 20393 h 4959745"/>
              <a:gd name="connsiteX3" fmla="*/ 9156700 w 9156700"/>
              <a:gd name="connsiteY3" fmla="*/ 0 h 4959745"/>
              <a:gd name="connsiteX4" fmla="*/ 9156700 w 9156700"/>
              <a:gd name="connsiteY4" fmla="*/ 4959745 h 4959745"/>
              <a:gd name="connsiteX5" fmla="*/ 12700 w 9156700"/>
              <a:gd name="connsiteY5" fmla="*/ 4959745 h 4959745"/>
              <a:gd name="connsiteX6" fmla="*/ 0 w 9156700"/>
              <a:gd name="connsiteY6" fmla="*/ 691677 h 4959745"/>
              <a:gd name="connsiteX7" fmla="*/ 6731000 w 9156700"/>
              <a:gd name="connsiteY7" fmla="*/ 692545 h 4959745"/>
              <a:gd name="connsiteX0" fmla="*/ 6731000 w 9156700"/>
              <a:gd name="connsiteY0" fmla="*/ 692623 h 4959823"/>
              <a:gd name="connsiteX1" fmla="*/ 7366000 w 9156700"/>
              <a:gd name="connsiteY1" fmla="*/ 337023 h 4959823"/>
              <a:gd name="connsiteX2" fmla="*/ 7533944 w 9156700"/>
              <a:gd name="connsiteY2" fmla="*/ 0 h 4959823"/>
              <a:gd name="connsiteX3" fmla="*/ 9156700 w 9156700"/>
              <a:gd name="connsiteY3" fmla="*/ 78 h 4959823"/>
              <a:gd name="connsiteX4" fmla="*/ 9156700 w 9156700"/>
              <a:gd name="connsiteY4" fmla="*/ 4959823 h 4959823"/>
              <a:gd name="connsiteX5" fmla="*/ 12700 w 9156700"/>
              <a:gd name="connsiteY5" fmla="*/ 4959823 h 4959823"/>
              <a:gd name="connsiteX6" fmla="*/ 0 w 9156700"/>
              <a:gd name="connsiteY6" fmla="*/ 691755 h 4959823"/>
              <a:gd name="connsiteX7" fmla="*/ 6731000 w 9156700"/>
              <a:gd name="connsiteY7" fmla="*/ 692623 h 4959823"/>
              <a:gd name="connsiteX0" fmla="*/ 6731000 w 9156700"/>
              <a:gd name="connsiteY0" fmla="*/ 692623 h 4959823"/>
              <a:gd name="connsiteX1" fmla="*/ 7366000 w 9156700"/>
              <a:gd name="connsiteY1" fmla="*/ 337023 h 4959823"/>
              <a:gd name="connsiteX2" fmla="*/ 7533944 w 9156700"/>
              <a:gd name="connsiteY2" fmla="*/ 0 h 4959823"/>
              <a:gd name="connsiteX3" fmla="*/ 9156700 w 9156700"/>
              <a:gd name="connsiteY3" fmla="*/ 78 h 4959823"/>
              <a:gd name="connsiteX4" fmla="*/ 9156700 w 9156700"/>
              <a:gd name="connsiteY4" fmla="*/ 4959823 h 4959823"/>
              <a:gd name="connsiteX5" fmla="*/ 12700 w 9156700"/>
              <a:gd name="connsiteY5" fmla="*/ 4959823 h 4959823"/>
              <a:gd name="connsiteX6" fmla="*/ 0 w 9156700"/>
              <a:gd name="connsiteY6" fmla="*/ 691755 h 4959823"/>
              <a:gd name="connsiteX7" fmla="*/ 6731000 w 9156700"/>
              <a:gd name="connsiteY7" fmla="*/ 692623 h 4959823"/>
              <a:gd name="connsiteX0" fmla="*/ 6731000 w 9156700"/>
              <a:gd name="connsiteY0" fmla="*/ 717567 h 4984767"/>
              <a:gd name="connsiteX1" fmla="*/ 7359177 w 9156700"/>
              <a:gd name="connsiteY1" fmla="*/ 361967 h 4984767"/>
              <a:gd name="connsiteX2" fmla="*/ 7533944 w 9156700"/>
              <a:gd name="connsiteY2" fmla="*/ 24944 h 4984767"/>
              <a:gd name="connsiteX3" fmla="*/ 9156700 w 9156700"/>
              <a:gd name="connsiteY3" fmla="*/ 25022 h 4984767"/>
              <a:gd name="connsiteX4" fmla="*/ 9156700 w 9156700"/>
              <a:gd name="connsiteY4" fmla="*/ 4984767 h 4984767"/>
              <a:gd name="connsiteX5" fmla="*/ 12700 w 9156700"/>
              <a:gd name="connsiteY5" fmla="*/ 4984767 h 4984767"/>
              <a:gd name="connsiteX6" fmla="*/ 0 w 9156700"/>
              <a:gd name="connsiteY6" fmla="*/ 716699 h 4984767"/>
              <a:gd name="connsiteX7" fmla="*/ 6731000 w 9156700"/>
              <a:gd name="connsiteY7" fmla="*/ 717567 h 4984767"/>
              <a:gd name="connsiteX0" fmla="*/ 6731000 w 9156700"/>
              <a:gd name="connsiteY0" fmla="*/ 713019 h 4980219"/>
              <a:gd name="connsiteX1" fmla="*/ 7277290 w 9156700"/>
              <a:gd name="connsiteY1" fmla="*/ 296004 h 4980219"/>
              <a:gd name="connsiteX2" fmla="*/ 7533944 w 9156700"/>
              <a:gd name="connsiteY2" fmla="*/ 20396 h 4980219"/>
              <a:gd name="connsiteX3" fmla="*/ 9156700 w 9156700"/>
              <a:gd name="connsiteY3" fmla="*/ 20474 h 4980219"/>
              <a:gd name="connsiteX4" fmla="*/ 9156700 w 9156700"/>
              <a:gd name="connsiteY4" fmla="*/ 4980219 h 4980219"/>
              <a:gd name="connsiteX5" fmla="*/ 12700 w 9156700"/>
              <a:gd name="connsiteY5" fmla="*/ 4980219 h 4980219"/>
              <a:gd name="connsiteX6" fmla="*/ 0 w 9156700"/>
              <a:gd name="connsiteY6" fmla="*/ 712151 h 4980219"/>
              <a:gd name="connsiteX7" fmla="*/ 6731000 w 9156700"/>
              <a:gd name="connsiteY7" fmla="*/ 713019 h 4980219"/>
              <a:gd name="connsiteX0" fmla="*/ 6731000 w 9156700"/>
              <a:gd name="connsiteY0" fmla="*/ 717061 h 4984261"/>
              <a:gd name="connsiteX1" fmla="*/ 7352353 w 9156700"/>
              <a:gd name="connsiteY1" fmla="*/ 354637 h 4984261"/>
              <a:gd name="connsiteX2" fmla="*/ 7533944 w 9156700"/>
              <a:gd name="connsiteY2" fmla="*/ 24438 h 4984261"/>
              <a:gd name="connsiteX3" fmla="*/ 9156700 w 9156700"/>
              <a:gd name="connsiteY3" fmla="*/ 24516 h 4984261"/>
              <a:gd name="connsiteX4" fmla="*/ 9156700 w 9156700"/>
              <a:gd name="connsiteY4" fmla="*/ 4984261 h 4984261"/>
              <a:gd name="connsiteX5" fmla="*/ 12700 w 9156700"/>
              <a:gd name="connsiteY5" fmla="*/ 4984261 h 4984261"/>
              <a:gd name="connsiteX6" fmla="*/ 0 w 9156700"/>
              <a:gd name="connsiteY6" fmla="*/ 716193 h 4984261"/>
              <a:gd name="connsiteX7" fmla="*/ 6731000 w 9156700"/>
              <a:gd name="connsiteY7" fmla="*/ 717061 h 4984261"/>
              <a:gd name="connsiteX0" fmla="*/ 6731000 w 9156700"/>
              <a:gd name="connsiteY0" fmla="*/ 717061 h 4984261"/>
              <a:gd name="connsiteX1" fmla="*/ 7352353 w 9156700"/>
              <a:gd name="connsiteY1" fmla="*/ 354637 h 4984261"/>
              <a:gd name="connsiteX2" fmla="*/ 7533944 w 9156700"/>
              <a:gd name="connsiteY2" fmla="*/ 24438 h 4984261"/>
              <a:gd name="connsiteX3" fmla="*/ 9156700 w 9156700"/>
              <a:gd name="connsiteY3" fmla="*/ 24516 h 4984261"/>
              <a:gd name="connsiteX4" fmla="*/ 9156700 w 9156700"/>
              <a:gd name="connsiteY4" fmla="*/ 4984261 h 4984261"/>
              <a:gd name="connsiteX5" fmla="*/ 12700 w 9156700"/>
              <a:gd name="connsiteY5" fmla="*/ 4984261 h 4984261"/>
              <a:gd name="connsiteX6" fmla="*/ 0 w 9156700"/>
              <a:gd name="connsiteY6" fmla="*/ 716193 h 4984261"/>
              <a:gd name="connsiteX7" fmla="*/ 6731000 w 9156700"/>
              <a:gd name="connsiteY7" fmla="*/ 717061 h 4984261"/>
              <a:gd name="connsiteX0" fmla="*/ 6731000 w 9156700"/>
              <a:gd name="connsiteY0" fmla="*/ 717061 h 4984261"/>
              <a:gd name="connsiteX1" fmla="*/ 7352353 w 9156700"/>
              <a:gd name="connsiteY1" fmla="*/ 354637 h 4984261"/>
              <a:gd name="connsiteX2" fmla="*/ 7506648 w 9156700"/>
              <a:gd name="connsiteY2" fmla="*/ 24438 h 4984261"/>
              <a:gd name="connsiteX3" fmla="*/ 9156700 w 9156700"/>
              <a:gd name="connsiteY3" fmla="*/ 24516 h 4984261"/>
              <a:gd name="connsiteX4" fmla="*/ 9156700 w 9156700"/>
              <a:gd name="connsiteY4" fmla="*/ 4984261 h 4984261"/>
              <a:gd name="connsiteX5" fmla="*/ 12700 w 9156700"/>
              <a:gd name="connsiteY5" fmla="*/ 4984261 h 4984261"/>
              <a:gd name="connsiteX6" fmla="*/ 0 w 9156700"/>
              <a:gd name="connsiteY6" fmla="*/ 716193 h 4984261"/>
              <a:gd name="connsiteX7" fmla="*/ 6731000 w 9156700"/>
              <a:gd name="connsiteY7" fmla="*/ 717061 h 4984261"/>
              <a:gd name="connsiteX0" fmla="*/ 6731000 w 9156700"/>
              <a:gd name="connsiteY0" fmla="*/ 692623 h 4959823"/>
              <a:gd name="connsiteX1" fmla="*/ 7352353 w 9156700"/>
              <a:gd name="connsiteY1" fmla="*/ 330199 h 4959823"/>
              <a:gd name="connsiteX2" fmla="*/ 7506648 w 9156700"/>
              <a:gd name="connsiteY2" fmla="*/ 0 h 4959823"/>
              <a:gd name="connsiteX3" fmla="*/ 9156700 w 9156700"/>
              <a:gd name="connsiteY3" fmla="*/ 78 h 4959823"/>
              <a:gd name="connsiteX4" fmla="*/ 9156700 w 9156700"/>
              <a:gd name="connsiteY4" fmla="*/ 4959823 h 4959823"/>
              <a:gd name="connsiteX5" fmla="*/ 12700 w 9156700"/>
              <a:gd name="connsiteY5" fmla="*/ 4959823 h 4959823"/>
              <a:gd name="connsiteX6" fmla="*/ 0 w 9156700"/>
              <a:gd name="connsiteY6" fmla="*/ 691755 h 4959823"/>
              <a:gd name="connsiteX7" fmla="*/ 6731000 w 9156700"/>
              <a:gd name="connsiteY7" fmla="*/ 692623 h 4959823"/>
              <a:gd name="connsiteX0" fmla="*/ 6731000 w 9156700"/>
              <a:gd name="connsiteY0" fmla="*/ 692545 h 4959745"/>
              <a:gd name="connsiteX1" fmla="*/ 7352353 w 9156700"/>
              <a:gd name="connsiteY1" fmla="*/ 330121 h 4959745"/>
              <a:gd name="connsiteX2" fmla="*/ 7497123 w 9156700"/>
              <a:gd name="connsiteY2" fmla="*/ 9447 h 4959745"/>
              <a:gd name="connsiteX3" fmla="*/ 9156700 w 9156700"/>
              <a:gd name="connsiteY3" fmla="*/ 0 h 4959745"/>
              <a:gd name="connsiteX4" fmla="*/ 9156700 w 9156700"/>
              <a:gd name="connsiteY4" fmla="*/ 4959745 h 4959745"/>
              <a:gd name="connsiteX5" fmla="*/ 12700 w 9156700"/>
              <a:gd name="connsiteY5" fmla="*/ 4959745 h 4959745"/>
              <a:gd name="connsiteX6" fmla="*/ 0 w 9156700"/>
              <a:gd name="connsiteY6" fmla="*/ 691677 h 4959745"/>
              <a:gd name="connsiteX7" fmla="*/ 6731000 w 9156700"/>
              <a:gd name="connsiteY7" fmla="*/ 692545 h 4959745"/>
              <a:gd name="connsiteX0" fmla="*/ 6731000 w 9156700"/>
              <a:gd name="connsiteY0" fmla="*/ 706831 h 4974031"/>
              <a:gd name="connsiteX1" fmla="*/ 7352353 w 9156700"/>
              <a:gd name="connsiteY1" fmla="*/ 344407 h 4974031"/>
              <a:gd name="connsiteX2" fmla="*/ 7497123 w 9156700"/>
              <a:gd name="connsiteY2" fmla="*/ 23733 h 4974031"/>
              <a:gd name="connsiteX3" fmla="*/ 9147175 w 9156700"/>
              <a:gd name="connsiteY3" fmla="*/ 23811 h 4974031"/>
              <a:gd name="connsiteX4" fmla="*/ 9156700 w 9156700"/>
              <a:gd name="connsiteY4" fmla="*/ 4974031 h 4974031"/>
              <a:gd name="connsiteX5" fmla="*/ 12700 w 9156700"/>
              <a:gd name="connsiteY5" fmla="*/ 4974031 h 4974031"/>
              <a:gd name="connsiteX6" fmla="*/ 0 w 9156700"/>
              <a:gd name="connsiteY6" fmla="*/ 705963 h 4974031"/>
              <a:gd name="connsiteX7" fmla="*/ 6731000 w 9156700"/>
              <a:gd name="connsiteY7" fmla="*/ 706831 h 4974031"/>
              <a:gd name="connsiteX0" fmla="*/ 6731000 w 9156700"/>
              <a:gd name="connsiteY0" fmla="*/ 683098 h 4950298"/>
              <a:gd name="connsiteX1" fmla="*/ 7352353 w 9156700"/>
              <a:gd name="connsiteY1" fmla="*/ 320674 h 4950298"/>
              <a:gd name="connsiteX2" fmla="*/ 7497123 w 9156700"/>
              <a:gd name="connsiteY2" fmla="*/ 0 h 4950298"/>
              <a:gd name="connsiteX3" fmla="*/ 9147175 w 9156700"/>
              <a:gd name="connsiteY3" fmla="*/ 78 h 4950298"/>
              <a:gd name="connsiteX4" fmla="*/ 9156700 w 9156700"/>
              <a:gd name="connsiteY4" fmla="*/ 4950298 h 4950298"/>
              <a:gd name="connsiteX5" fmla="*/ 12700 w 9156700"/>
              <a:gd name="connsiteY5" fmla="*/ 4950298 h 4950298"/>
              <a:gd name="connsiteX6" fmla="*/ 0 w 9156700"/>
              <a:gd name="connsiteY6" fmla="*/ 682230 h 4950298"/>
              <a:gd name="connsiteX7" fmla="*/ 6731000 w 9156700"/>
              <a:gd name="connsiteY7" fmla="*/ 683098 h 4950298"/>
              <a:gd name="connsiteX0" fmla="*/ 6731000 w 9156700"/>
              <a:gd name="connsiteY0" fmla="*/ 683098 h 4950298"/>
              <a:gd name="connsiteX1" fmla="*/ 7352353 w 9156700"/>
              <a:gd name="connsiteY1" fmla="*/ 320674 h 4950298"/>
              <a:gd name="connsiteX2" fmla="*/ 7497123 w 9156700"/>
              <a:gd name="connsiteY2" fmla="*/ 0 h 4950298"/>
              <a:gd name="connsiteX3" fmla="*/ 9147175 w 9156700"/>
              <a:gd name="connsiteY3" fmla="*/ 78 h 4950298"/>
              <a:gd name="connsiteX4" fmla="*/ 9156700 w 9156700"/>
              <a:gd name="connsiteY4" fmla="*/ 4950298 h 4950298"/>
              <a:gd name="connsiteX5" fmla="*/ 12700 w 9156700"/>
              <a:gd name="connsiteY5" fmla="*/ 4950298 h 4950298"/>
              <a:gd name="connsiteX6" fmla="*/ 0 w 9156700"/>
              <a:gd name="connsiteY6" fmla="*/ 682230 h 4950298"/>
              <a:gd name="connsiteX7" fmla="*/ 6731000 w 9156700"/>
              <a:gd name="connsiteY7" fmla="*/ 683098 h 4950298"/>
              <a:gd name="connsiteX0" fmla="*/ 6731000 w 9156700"/>
              <a:gd name="connsiteY0" fmla="*/ 702148 h 4969348"/>
              <a:gd name="connsiteX1" fmla="*/ 7352353 w 9156700"/>
              <a:gd name="connsiteY1" fmla="*/ 339724 h 4969348"/>
              <a:gd name="connsiteX2" fmla="*/ 7487598 w 9156700"/>
              <a:gd name="connsiteY2" fmla="*/ 0 h 4969348"/>
              <a:gd name="connsiteX3" fmla="*/ 9147175 w 9156700"/>
              <a:gd name="connsiteY3" fmla="*/ 19128 h 4969348"/>
              <a:gd name="connsiteX4" fmla="*/ 9156700 w 9156700"/>
              <a:gd name="connsiteY4" fmla="*/ 4969348 h 4969348"/>
              <a:gd name="connsiteX5" fmla="*/ 12700 w 9156700"/>
              <a:gd name="connsiteY5" fmla="*/ 4969348 h 4969348"/>
              <a:gd name="connsiteX6" fmla="*/ 0 w 9156700"/>
              <a:gd name="connsiteY6" fmla="*/ 701280 h 4969348"/>
              <a:gd name="connsiteX7" fmla="*/ 6731000 w 9156700"/>
              <a:gd name="connsiteY7" fmla="*/ 702148 h 4969348"/>
              <a:gd name="connsiteX0" fmla="*/ 6731000 w 9156700"/>
              <a:gd name="connsiteY0" fmla="*/ 724951 h 4992151"/>
              <a:gd name="connsiteX1" fmla="*/ 7352353 w 9156700"/>
              <a:gd name="connsiteY1" fmla="*/ 362527 h 4992151"/>
              <a:gd name="connsiteX2" fmla="*/ 7487598 w 9156700"/>
              <a:gd name="connsiteY2" fmla="*/ 22803 h 4992151"/>
              <a:gd name="connsiteX3" fmla="*/ 9147175 w 9156700"/>
              <a:gd name="connsiteY3" fmla="*/ 32406 h 4992151"/>
              <a:gd name="connsiteX4" fmla="*/ 9156700 w 9156700"/>
              <a:gd name="connsiteY4" fmla="*/ 4992151 h 4992151"/>
              <a:gd name="connsiteX5" fmla="*/ 12700 w 9156700"/>
              <a:gd name="connsiteY5" fmla="*/ 4992151 h 4992151"/>
              <a:gd name="connsiteX6" fmla="*/ 0 w 9156700"/>
              <a:gd name="connsiteY6" fmla="*/ 724083 h 4992151"/>
              <a:gd name="connsiteX7" fmla="*/ 6731000 w 9156700"/>
              <a:gd name="connsiteY7" fmla="*/ 724951 h 4992151"/>
              <a:gd name="connsiteX0" fmla="*/ 6731000 w 9156700"/>
              <a:gd name="connsiteY0" fmla="*/ 717783 h 4984983"/>
              <a:gd name="connsiteX1" fmla="*/ 7352353 w 9156700"/>
              <a:gd name="connsiteY1" fmla="*/ 355359 h 4984983"/>
              <a:gd name="connsiteX2" fmla="*/ 7554273 w 9156700"/>
              <a:gd name="connsiteY2" fmla="*/ 25160 h 4984983"/>
              <a:gd name="connsiteX3" fmla="*/ 9147175 w 9156700"/>
              <a:gd name="connsiteY3" fmla="*/ 25238 h 4984983"/>
              <a:gd name="connsiteX4" fmla="*/ 9156700 w 9156700"/>
              <a:gd name="connsiteY4" fmla="*/ 4984983 h 4984983"/>
              <a:gd name="connsiteX5" fmla="*/ 12700 w 9156700"/>
              <a:gd name="connsiteY5" fmla="*/ 4984983 h 4984983"/>
              <a:gd name="connsiteX6" fmla="*/ 0 w 9156700"/>
              <a:gd name="connsiteY6" fmla="*/ 716915 h 4984983"/>
              <a:gd name="connsiteX7" fmla="*/ 6731000 w 9156700"/>
              <a:gd name="connsiteY7" fmla="*/ 717783 h 4984983"/>
              <a:gd name="connsiteX0" fmla="*/ 6731000 w 9156700"/>
              <a:gd name="connsiteY0" fmla="*/ 692623 h 4959823"/>
              <a:gd name="connsiteX1" fmla="*/ 7352353 w 9156700"/>
              <a:gd name="connsiteY1" fmla="*/ 330199 h 4959823"/>
              <a:gd name="connsiteX2" fmla="*/ 7554273 w 9156700"/>
              <a:gd name="connsiteY2" fmla="*/ 0 h 4959823"/>
              <a:gd name="connsiteX3" fmla="*/ 9147175 w 9156700"/>
              <a:gd name="connsiteY3" fmla="*/ 78 h 4959823"/>
              <a:gd name="connsiteX4" fmla="*/ 9156700 w 9156700"/>
              <a:gd name="connsiteY4" fmla="*/ 4959823 h 4959823"/>
              <a:gd name="connsiteX5" fmla="*/ 12700 w 9156700"/>
              <a:gd name="connsiteY5" fmla="*/ 4959823 h 4959823"/>
              <a:gd name="connsiteX6" fmla="*/ 0 w 9156700"/>
              <a:gd name="connsiteY6" fmla="*/ 691755 h 4959823"/>
              <a:gd name="connsiteX7" fmla="*/ 6731000 w 9156700"/>
              <a:gd name="connsiteY7" fmla="*/ 692623 h 4959823"/>
              <a:gd name="connsiteX0" fmla="*/ 6731000 w 9156700"/>
              <a:gd name="connsiteY0" fmla="*/ 692623 h 4959823"/>
              <a:gd name="connsiteX1" fmla="*/ 7352353 w 9156700"/>
              <a:gd name="connsiteY1" fmla="*/ 330199 h 4959823"/>
              <a:gd name="connsiteX2" fmla="*/ 7554273 w 9156700"/>
              <a:gd name="connsiteY2" fmla="*/ 0 h 4959823"/>
              <a:gd name="connsiteX3" fmla="*/ 9147175 w 9156700"/>
              <a:gd name="connsiteY3" fmla="*/ 78 h 4959823"/>
              <a:gd name="connsiteX4" fmla="*/ 9156700 w 9156700"/>
              <a:gd name="connsiteY4" fmla="*/ 4959823 h 4959823"/>
              <a:gd name="connsiteX5" fmla="*/ 12700 w 9156700"/>
              <a:gd name="connsiteY5" fmla="*/ 4959823 h 4959823"/>
              <a:gd name="connsiteX6" fmla="*/ 0 w 9156700"/>
              <a:gd name="connsiteY6" fmla="*/ 691755 h 4959823"/>
              <a:gd name="connsiteX7" fmla="*/ 6731000 w 9156700"/>
              <a:gd name="connsiteY7" fmla="*/ 692623 h 4959823"/>
              <a:gd name="connsiteX0" fmla="*/ 6731000 w 9156700"/>
              <a:gd name="connsiteY0" fmla="*/ 692623 h 4959823"/>
              <a:gd name="connsiteX1" fmla="*/ 7352353 w 9156700"/>
              <a:gd name="connsiteY1" fmla="*/ 330199 h 4959823"/>
              <a:gd name="connsiteX2" fmla="*/ 7535223 w 9156700"/>
              <a:gd name="connsiteY2" fmla="*/ 0 h 4959823"/>
              <a:gd name="connsiteX3" fmla="*/ 9147175 w 9156700"/>
              <a:gd name="connsiteY3" fmla="*/ 78 h 4959823"/>
              <a:gd name="connsiteX4" fmla="*/ 9156700 w 9156700"/>
              <a:gd name="connsiteY4" fmla="*/ 4959823 h 4959823"/>
              <a:gd name="connsiteX5" fmla="*/ 12700 w 9156700"/>
              <a:gd name="connsiteY5" fmla="*/ 4959823 h 4959823"/>
              <a:gd name="connsiteX6" fmla="*/ 0 w 9156700"/>
              <a:gd name="connsiteY6" fmla="*/ 691755 h 4959823"/>
              <a:gd name="connsiteX7" fmla="*/ 6731000 w 9156700"/>
              <a:gd name="connsiteY7" fmla="*/ 692623 h 4959823"/>
              <a:gd name="connsiteX0" fmla="*/ 6731000 w 9166225"/>
              <a:gd name="connsiteY0" fmla="*/ 717061 h 4984261"/>
              <a:gd name="connsiteX1" fmla="*/ 7352353 w 9166225"/>
              <a:gd name="connsiteY1" fmla="*/ 354637 h 4984261"/>
              <a:gd name="connsiteX2" fmla="*/ 7535223 w 9166225"/>
              <a:gd name="connsiteY2" fmla="*/ 24438 h 4984261"/>
              <a:gd name="connsiteX3" fmla="*/ 9166225 w 9166225"/>
              <a:gd name="connsiteY3" fmla="*/ 24516 h 4984261"/>
              <a:gd name="connsiteX4" fmla="*/ 9156700 w 9166225"/>
              <a:gd name="connsiteY4" fmla="*/ 4984261 h 4984261"/>
              <a:gd name="connsiteX5" fmla="*/ 12700 w 9166225"/>
              <a:gd name="connsiteY5" fmla="*/ 4984261 h 4984261"/>
              <a:gd name="connsiteX6" fmla="*/ 0 w 9166225"/>
              <a:gd name="connsiteY6" fmla="*/ 716193 h 4984261"/>
              <a:gd name="connsiteX7" fmla="*/ 6731000 w 9166225"/>
              <a:gd name="connsiteY7" fmla="*/ 717061 h 4984261"/>
              <a:gd name="connsiteX0" fmla="*/ 6731000 w 9166225"/>
              <a:gd name="connsiteY0" fmla="*/ 717061 h 4984261"/>
              <a:gd name="connsiteX1" fmla="*/ 7352353 w 9166225"/>
              <a:gd name="connsiteY1" fmla="*/ 354637 h 4984261"/>
              <a:gd name="connsiteX2" fmla="*/ 7535223 w 9166225"/>
              <a:gd name="connsiteY2" fmla="*/ 24438 h 4984261"/>
              <a:gd name="connsiteX3" fmla="*/ 9166225 w 9166225"/>
              <a:gd name="connsiteY3" fmla="*/ 24516 h 4984261"/>
              <a:gd name="connsiteX4" fmla="*/ 9156700 w 9166225"/>
              <a:gd name="connsiteY4" fmla="*/ 4984261 h 4984261"/>
              <a:gd name="connsiteX5" fmla="*/ 12700 w 9166225"/>
              <a:gd name="connsiteY5" fmla="*/ 4984261 h 4984261"/>
              <a:gd name="connsiteX6" fmla="*/ 0 w 9166225"/>
              <a:gd name="connsiteY6" fmla="*/ 716193 h 4984261"/>
              <a:gd name="connsiteX7" fmla="*/ 6731000 w 9166225"/>
              <a:gd name="connsiteY7" fmla="*/ 717061 h 4984261"/>
              <a:gd name="connsiteX0" fmla="*/ 6731000 w 9166225"/>
              <a:gd name="connsiteY0" fmla="*/ 717061 h 4984261"/>
              <a:gd name="connsiteX1" fmla="*/ 7352353 w 9166225"/>
              <a:gd name="connsiteY1" fmla="*/ 354637 h 4984261"/>
              <a:gd name="connsiteX2" fmla="*/ 7535223 w 9166225"/>
              <a:gd name="connsiteY2" fmla="*/ 24438 h 4984261"/>
              <a:gd name="connsiteX3" fmla="*/ 9166225 w 9166225"/>
              <a:gd name="connsiteY3" fmla="*/ 24516 h 4984261"/>
              <a:gd name="connsiteX4" fmla="*/ 9156700 w 9166225"/>
              <a:gd name="connsiteY4" fmla="*/ 4984261 h 4984261"/>
              <a:gd name="connsiteX5" fmla="*/ 12700 w 9166225"/>
              <a:gd name="connsiteY5" fmla="*/ 4984261 h 4984261"/>
              <a:gd name="connsiteX6" fmla="*/ 0 w 9166225"/>
              <a:gd name="connsiteY6" fmla="*/ 716193 h 4984261"/>
              <a:gd name="connsiteX7" fmla="*/ 6731000 w 9166225"/>
              <a:gd name="connsiteY7" fmla="*/ 717061 h 4984261"/>
              <a:gd name="connsiteX0" fmla="*/ 6731000 w 9166225"/>
              <a:gd name="connsiteY0" fmla="*/ 717061 h 4984261"/>
              <a:gd name="connsiteX1" fmla="*/ 7352353 w 9166225"/>
              <a:gd name="connsiteY1" fmla="*/ 354637 h 4984261"/>
              <a:gd name="connsiteX2" fmla="*/ 7535223 w 9166225"/>
              <a:gd name="connsiteY2" fmla="*/ 24438 h 4984261"/>
              <a:gd name="connsiteX3" fmla="*/ 9166225 w 9166225"/>
              <a:gd name="connsiteY3" fmla="*/ 24516 h 4984261"/>
              <a:gd name="connsiteX4" fmla="*/ 9156700 w 9166225"/>
              <a:gd name="connsiteY4" fmla="*/ 4984261 h 4984261"/>
              <a:gd name="connsiteX5" fmla="*/ 12700 w 9166225"/>
              <a:gd name="connsiteY5" fmla="*/ 4984261 h 4984261"/>
              <a:gd name="connsiteX6" fmla="*/ 0 w 9166225"/>
              <a:gd name="connsiteY6" fmla="*/ 716193 h 4984261"/>
              <a:gd name="connsiteX7" fmla="*/ 6731000 w 9166225"/>
              <a:gd name="connsiteY7" fmla="*/ 717061 h 4984261"/>
              <a:gd name="connsiteX0" fmla="*/ 6731000 w 9166225"/>
              <a:gd name="connsiteY0" fmla="*/ 692623 h 4959823"/>
              <a:gd name="connsiteX1" fmla="*/ 7352353 w 9166225"/>
              <a:gd name="connsiteY1" fmla="*/ 330199 h 4959823"/>
              <a:gd name="connsiteX2" fmla="*/ 7535223 w 9166225"/>
              <a:gd name="connsiteY2" fmla="*/ 0 h 4959823"/>
              <a:gd name="connsiteX3" fmla="*/ 9166225 w 9166225"/>
              <a:gd name="connsiteY3" fmla="*/ 78 h 4959823"/>
              <a:gd name="connsiteX4" fmla="*/ 9156700 w 9166225"/>
              <a:gd name="connsiteY4" fmla="*/ 4959823 h 4959823"/>
              <a:gd name="connsiteX5" fmla="*/ 12700 w 9166225"/>
              <a:gd name="connsiteY5" fmla="*/ 4959823 h 4959823"/>
              <a:gd name="connsiteX6" fmla="*/ 0 w 9166225"/>
              <a:gd name="connsiteY6" fmla="*/ 691755 h 4959823"/>
              <a:gd name="connsiteX7" fmla="*/ 6731000 w 9166225"/>
              <a:gd name="connsiteY7" fmla="*/ 692623 h 4959823"/>
              <a:gd name="connsiteX0" fmla="*/ 6731000 w 9166225"/>
              <a:gd name="connsiteY0" fmla="*/ 692623 h 4959823"/>
              <a:gd name="connsiteX1" fmla="*/ 7352353 w 9166225"/>
              <a:gd name="connsiteY1" fmla="*/ 330199 h 4959823"/>
              <a:gd name="connsiteX2" fmla="*/ 7535223 w 9166225"/>
              <a:gd name="connsiteY2" fmla="*/ 0 h 4959823"/>
              <a:gd name="connsiteX3" fmla="*/ 9166225 w 9166225"/>
              <a:gd name="connsiteY3" fmla="*/ 78 h 4959823"/>
              <a:gd name="connsiteX4" fmla="*/ 9156700 w 9166225"/>
              <a:gd name="connsiteY4" fmla="*/ 4959823 h 4959823"/>
              <a:gd name="connsiteX5" fmla="*/ 12700 w 9166225"/>
              <a:gd name="connsiteY5" fmla="*/ 4959823 h 4959823"/>
              <a:gd name="connsiteX6" fmla="*/ 0 w 9166225"/>
              <a:gd name="connsiteY6" fmla="*/ 691755 h 4959823"/>
              <a:gd name="connsiteX7" fmla="*/ 6731000 w 9166225"/>
              <a:gd name="connsiteY7" fmla="*/ 692623 h 4959823"/>
              <a:gd name="connsiteX0" fmla="*/ 6731000 w 9166225"/>
              <a:gd name="connsiteY0" fmla="*/ 692623 h 4959823"/>
              <a:gd name="connsiteX1" fmla="*/ 7352353 w 9166225"/>
              <a:gd name="connsiteY1" fmla="*/ 330199 h 4959823"/>
              <a:gd name="connsiteX2" fmla="*/ 7506648 w 9166225"/>
              <a:gd name="connsiteY2" fmla="*/ 0 h 4959823"/>
              <a:gd name="connsiteX3" fmla="*/ 9166225 w 9166225"/>
              <a:gd name="connsiteY3" fmla="*/ 78 h 4959823"/>
              <a:gd name="connsiteX4" fmla="*/ 9156700 w 9166225"/>
              <a:gd name="connsiteY4" fmla="*/ 4959823 h 4959823"/>
              <a:gd name="connsiteX5" fmla="*/ 12700 w 9166225"/>
              <a:gd name="connsiteY5" fmla="*/ 4959823 h 4959823"/>
              <a:gd name="connsiteX6" fmla="*/ 0 w 9166225"/>
              <a:gd name="connsiteY6" fmla="*/ 691755 h 4959823"/>
              <a:gd name="connsiteX7" fmla="*/ 6731000 w 9166225"/>
              <a:gd name="connsiteY7" fmla="*/ 692623 h 4959823"/>
              <a:gd name="connsiteX0" fmla="*/ 6731000 w 9166225"/>
              <a:gd name="connsiteY0" fmla="*/ 692623 h 4959823"/>
              <a:gd name="connsiteX1" fmla="*/ 7357115 w 9166225"/>
              <a:gd name="connsiteY1" fmla="*/ 354011 h 4959823"/>
              <a:gd name="connsiteX2" fmla="*/ 7506648 w 9166225"/>
              <a:gd name="connsiteY2" fmla="*/ 0 h 4959823"/>
              <a:gd name="connsiteX3" fmla="*/ 9166225 w 9166225"/>
              <a:gd name="connsiteY3" fmla="*/ 78 h 4959823"/>
              <a:gd name="connsiteX4" fmla="*/ 9156700 w 9166225"/>
              <a:gd name="connsiteY4" fmla="*/ 4959823 h 4959823"/>
              <a:gd name="connsiteX5" fmla="*/ 12700 w 9166225"/>
              <a:gd name="connsiteY5" fmla="*/ 4959823 h 4959823"/>
              <a:gd name="connsiteX6" fmla="*/ 0 w 9166225"/>
              <a:gd name="connsiteY6" fmla="*/ 691755 h 4959823"/>
              <a:gd name="connsiteX7" fmla="*/ 6731000 w 9166225"/>
              <a:gd name="connsiteY7" fmla="*/ 692623 h 4959823"/>
              <a:gd name="connsiteX0" fmla="*/ 6731000 w 9166225"/>
              <a:gd name="connsiteY0" fmla="*/ 692623 h 4959823"/>
              <a:gd name="connsiteX1" fmla="*/ 7342828 w 9166225"/>
              <a:gd name="connsiteY1" fmla="*/ 334961 h 4959823"/>
              <a:gd name="connsiteX2" fmla="*/ 7506648 w 9166225"/>
              <a:gd name="connsiteY2" fmla="*/ 0 h 4959823"/>
              <a:gd name="connsiteX3" fmla="*/ 9166225 w 9166225"/>
              <a:gd name="connsiteY3" fmla="*/ 78 h 4959823"/>
              <a:gd name="connsiteX4" fmla="*/ 9156700 w 9166225"/>
              <a:gd name="connsiteY4" fmla="*/ 4959823 h 4959823"/>
              <a:gd name="connsiteX5" fmla="*/ 12700 w 9166225"/>
              <a:gd name="connsiteY5" fmla="*/ 4959823 h 4959823"/>
              <a:gd name="connsiteX6" fmla="*/ 0 w 9166225"/>
              <a:gd name="connsiteY6" fmla="*/ 691755 h 4959823"/>
              <a:gd name="connsiteX7" fmla="*/ 6731000 w 9166225"/>
              <a:gd name="connsiteY7" fmla="*/ 692623 h 4959823"/>
              <a:gd name="connsiteX0" fmla="*/ 6731000 w 9166225"/>
              <a:gd name="connsiteY0" fmla="*/ 692623 h 4959823"/>
              <a:gd name="connsiteX1" fmla="*/ 7342828 w 9166225"/>
              <a:gd name="connsiteY1" fmla="*/ 332580 h 4959823"/>
              <a:gd name="connsiteX2" fmla="*/ 7506648 w 9166225"/>
              <a:gd name="connsiteY2" fmla="*/ 0 h 4959823"/>
              <a:gd name="connsiteX3" fmla="*/ 9166225 w 9166225"/>
              <a:gd name="connsiteY3" fmla="*/ 78 h 4959823"/>
              <a:gd name="connsiteX4" fmla="*/ 9156700 w 9166225"/>
              <a:gd name="connsiteY4" fmla="*/ 4959823 h 4959823"/>
              <a:gd name="connsiteX5" fmla="*/ 12700 w 9166225"/>
              <a:gd name="connsiteY5" fmla="*/ 4959823 h 4959823"/>
              <a:gd name="connsiteX6" fmla="*/ 0 w 9166225"/>
              <a:gd name="connsiteY6" fmla="*/ 691755 h 4959823"/>
              <a:gd name="connsiteX7" fmla="*/ 6731000 w 9166225"/>
              <a:gd name="connsiteY7" fmla="*/ 692623 h 4959823"/>
              <a:gd name="connsiteX0" fmla="*/ 6731000 w 9166225"/>
              <a:gd name="connsiteY0" fmla="*/ 697385 h 4964585"/>
              <a:gd name="connsiteX1" fmla="*/ 7342828 w 9166225"/>
              <a:gd name="connsiteY1" fmla="*/ 337342 h 4964585"/>
              <a:gd name="connsiteX2" fmla="*/ 7506648 w 9166225"/>
              <a:gd name="connsiteY2" fmla="*/ 0 h 4964585"/>
              <a:gd name="connsiteX3" fmla="*/ 9166225 w 9166225"/>
              <a:gd name="connsiteY3" fmla="*/ 4840 h 4964585"/>
              <a:gd name="connsiteX4" fmla="*/ 9156700 w 9166225"/>
              <a:gd name="connsiteY4" fmla="*/ 4964585 h 4964585"/>
              <a:gd name="connsiteX5" fmla="*/ 12700 w 9166225"/>
              <a:gd name="connsiteY5" fmla="*/ 4964585 h 4964585"/>
              <a:gd name="connsiteX6" fmla="*/ 0 w 9166225"/>
              <a:gd name="connsiteY6" fmla="*/ 696517 h 4964585"/>
              <a:gd name="connsiteX7" fmla="*/ 6731000 w 9166225"/>
              <a:gd name="connsiteY7" fmla="*/ 697385 h 4964585"/>
              <a:gd name="connsiteX0" fmla="*/ 6731000 w 9159081"/>
              <a:gd name="connsiteY0" fmla="*/ 699689 h 4966889"/>
              <a:gd name="connsiteX1" fmla="*/ 7342828 w 9159081"/>
              <a:gd name="connsiteY1" fmla="*/ 339646 h 4966889"/>
              <a:gd name="connsiteX2" fmla="*/ 7506648 w 9159081"/>
              <a:gd name="connsiteY2" fmla="*/ 2304 h 4966889"/>
              <a:gd name="connsiteX3" fmla="*/ 9159081 w 9159081"/>
              <a:gd name="connsiteY3" fmla="*/ 0 h 4966889"/>
              <a:gd name="connsiteX4" fmla="*/ 9156700 w 9159081"/>
              <a:gd name="connsiteY4" fmla="*/ 4966889 h 4966889"/>
              <a:gd name="connsiteX5" fmla="*/ 12700 w 9159081"/>
              <a:gd name="connsiteY5" fmla="*/ 4966889 h 4966889"/>
              <a:gd name="connsiteX6" fmla="*/ 0 w 9159081"/>
              <a:gd name="connsiteY6" fmla="*/ 698821 h 4966889"/>
              <a:gd name="connsiteX7" fmla="*/ 6731000 w 9159081"/>
              <a:gd name="connsiteY7" fmla="*/ 699689 h 4966889"/>
              <a:gd name="connsiteX0" fmla="*/ 6759575 w 9159081"/>
              <a:gd name="connsiteY0" fmla="*/ 699689 h 4966889"/>
              <a:gd name="connsiteX1" fmla="*/ 7342828 w 9159081"/>
              <a:gd name="connsiteY1" fmla="*/ 339646 h 4966889"/>
              <a:gd name="connsiteX2" fmla="*/ 7506648 w 9159081"/>
              <a:gd name="connsiteY2" fmla="*/ 2304 h 4966889"/>
              <a:gd name="connsiteX3" fmla="*/ 9159081 w 9159081"/>
              <a:gd name="connsiteY3" fmla="*/ 0 h 4966889"/>
              <a:gd name="connsiteX4" fmla="*/ 9156700 w 9159081"/>
              <a:gd name="connsiteY4" fmla="*/ 4966889 h 4966889"/>
              <a:gd name="connsiteX5" fmla="*/ 12700 w 9159081"/>
              <a:gd name="connsiteY5" fmla="*/ 4966889 h 4966889"/>
              <a:gd name="connsiteX6" fmla="*/ 0 w 9159081"/>
              <a:gd name="connsiteY6" fmla="*/ 698821 h 4966889"/>
              <a:gd name="connsiteX7" fmla="*/ 6759575 w 9159081"/>
              <a:gd name="connsiteY7" fmla="*/ 699689 h 4966889"/>
              <a:gd name="connsiteX0" fmla="*/ 6759575 w 9159081"/>
              <a:gd name="connsiteY0" fmla="*/ 699689 h 4966889"/>
              <a:gd name="connsiteX1" fmla="*/ 7364259 w 9159081"/>
              <a:gd name="connsiteY1" fmla="*/ 339646 h 4966889"/>
              <a:gd name="connsiteX2" fmla="*/ 7506648 w 9159081"/>
              <a:gd name="connsiteY2" fmla="*/ 2304 h 4966889"/>
              <a:gd name="connsiteX3" fmla="*/ 9159081 w 9159081"/>
              <a:gd name="connsiteY3" fmla="*/ 0 h 4966889"/>
              <a:gd name="connsiteX4" fmla="*/ 9156700 w 9159081"/>
              <a:gd name="connsiteY4" fmla="*/ 4966889 h 4966889"/>
              <a:gd name="connsiteX5" fmla="*/ 12700 w 9159081"/>
              <a:gd name="connsiteY5" fmla="*/ 4966889 h 4966889"/>
              <a:gd name="connsiteX6" fmla="*/ 0 w 9159081"/>
              <a:gd name="connsiteY6" fmla="*/ 698821 h 4966889"/>
              <a:gd name="connsiteX7" fmla="*/ 6759575 w 9159081"/>
              <a:gd name="connsiteY7" fmla="*/ 699689 h 4966889"/>
              <a:gd name="connsiteX0" fmla="*/ 6759575 w 9159081"/>
              <a:gd name="connsiteY0" fmla="*/ 699689 h 4966889"/>
              <a:gd name="connsiteX1" fmla="*/ 7364259 w 9159081"/>
              <a:gd name="connsiteY1" fmla="*/ 339646 h 4966889"/>
              <a:gd name="connsiteX2" fmla="*/ 7530461 w 9159081"/>
              <a:gd name="connsiteY2" fmla="*/ 4685 h 4966889"/>
              <a:gd name="connsiteX3" fmla="*/ 9159081 w 9159081"/>
              <a:gd name="connsiteY3" fmla="*/ 0 h 4966889"/>
              <a:gd name="connsiteX4" fmla="*/ 9156700 w 9159081"/>
              <a:gd name="connsiteY4" fmla="*/ 4966889 h 4966889"/>
              <a:gd name="connsiteX5" fmla="*/ 12700 w 9159081"/>
              <a:gd name="connsiteY5" fmla="*/ 4966889 h 4966889"/>
              <a:gd name="connsiteX6" fmla="*/ 0 w 9159081"/>
              <a:gd name="connsiteY6" fmla="*/ 698821 h 4966889"/>
              <a:gd name="connsiteX7" fmla="*/ 6759575 w 9159081"/>
              <a:gd name="connsiteY7" fmla="*/ 699689 h 4966889"/>
              <a:gd name="connsiteX0" fmla="*/ 6759575 w 9156929"/>
              <a:gd name="connsiteY0" fmla="*/ 695004 h 4962204"/>
              <a:gd name="connsiteX1" fmla="*/ 7364259 w 9156929"/>
              <a:gd name="connsiteY1" fmla="*/ 334961 h 4962204"/>
              <a:gd name="connsiteX2" fmla="*/ 7530461 w 9156929"/>
              <a:gd name="connsiteY2" fmla="*/ 0 h 4962204"/>
              <a:gd name="connsiteX3" fmla="*/ 9156700 w 9156929"/>
              <a:gd name="connsiteY3" fmla="*/ 2459 h 4962204"/>
              <a:gd name="connsiteX4" fmla="*/ 9156700 w 9156929"/>
              <a:gd name="connsiteY4" fmla="*/ 4962204 h 4962204"/>
              <a:gd name="connsiteX5" fmla="*/ 12700 w 9156929"/>
              <a:gd name="connsiteY5" fmla="*/ 4962204 h 4962204"/>
              <a:gd name="connsiteX6" fmla="*/ 0 w 9156929"/>
              <a:gd name="connsiteY6" fmla="*/ 694136 h 4962204"/>
              <a:gd name="connsiteX7" fmla="*/ 6759575 w 9156929"/>
              <a:gd name="connsiteY7" fmla="*/ 695004 h 4962204"/>
              <a:gd name="connsiteX0" fmla="*/ 6759575 w 9173369"/>
              <a:gd name="connsiteY0" fmla="*/ 695004 h 4962204"/>
              <a:gd name="connsiteX1" fmla="*/ 7364259 w 9173369"/>
              <a:gd name="connsiteY1" fmla="*/ 334961 h 4962204"/>
              <a:gd name="connsiteX2" fmla="*/ 7530461 w 9173369"/>
              <a:gd name="connsiteY2" fmla="*/ 0 h 4962204"/>
              <a:gd name="connsiteX3" fmla="*/ 9173369 w 9173369"/>
              <a:gd name="connsiteY3" fmla="*/ 78 h 4962204"/>
              <a:gd name="connsiteX4" fmla="*/ 9156700 w 9173369"/>
              <a:gd name="connsiteY4" fmla="*/ 4962204 h 4962204"/>
              <a:gd name="connsiteX5" fmla="*/ 12700 w 9173369"/>
              <a:gd name="connsiteY5" fmla="*/ 4962204 h 4962204"/>
              <a:gd name="connsiteX6" fmla="*/ 0 w 9173369"/>
              <a:gd name="connsiteY6" fmla="*/ 694136 h 4962204"/>
              <a:gd name="connsiteX7" fmla="*/ 6759575 w 9173369"/>
              <a:gd name="connsiteY7" fmla="*/ 695004 h 4962204"/>
              <a:gd name="connsiteX0" fmla="*/ 6759575 w 9175855"/>
              <a:gd name="connsiteY0" fmla="*/ 695004 h 4962204"/>
              <a:gd name="connsiteX1" fmla="*/ 7364259 w 9175855"/>
              <a:gd name="connsiteY1" fmla="*/ 334961 h 4962204"/>
              <a:gd name="connsiteX2" fmla="*/ 7530461 w 9175855"/>
              <a:gd name="connsiteY2" fmla="*/ 0 h 4962204"/>
              <a:gd name="connsiteX3" fmla="*/ 9173369 w 9175855"/>
              <a:gd name="connsiteY3" fmla="*/ 78 h 4962204"/>
              <a:gd name="connsiteX4" fmla="*/ 9175750 w 9175855"/>
              <a:gd name="connsiteY4" fmla="*/ 4959823 h 4962204"/>
              <a:gd name="connsiteX5" fmla="*/ 12700 w 9175855"/>
              <a:gd name="connsiteY5" fmla="*/ 4962204 h 4962204"/>
              <a:gd name="connsiteX6" fmla="*/ 0 w 9175855"/>
              <a:gd name="connsiteY6" fmla="*/ 694136 h 4962204"/>
              <a:gd name="connsiteX7" fmla="*/ 6759575 w 9175855"/>
              <a:gd name="connsiteY7" fmla="*/ 695004 h 4962204"/>
              <a:gd name="connsiteX0" fmla="*/ 6759575 w 9180512"/>
              <a:gd name="connsiteY0" fmla="*/ 695004 h 4962204"/>
              <a:gd name="connsiteX1" fmla="*/ 7364259 w 9180512"/>
              <a:gd name="connsiteY1" fmla="*/ 334961 h 4962204"/>
              <a:gd name="connsiteX2" fmla="*/ 7530461 w 9180512"/>
              <a:gd name="connsiteY2" fmla="*/ 0 h 4962204"/>
              <a:gd name="connsiteX3" fmla="*/ 9180512 w 9180512"/>
              <a:gd name="connsiteY3" fmla="*/ 78 h 4962204"/>
              <a:gd name="connsiteX4" fmla="*/ 9175750 w 9180512"/>
              <a:gd name="connsiteY4" fmla="*/ 4959823 h 4962204"/>
              <a:gd name="connsiteX5" fmla="*/ 12700 w 9180512"/>
              <a:gd name="connsiteY5" fmla="*/ 4962204 h 4962204"/>
              <a:gd name="connsiteX6" fmla="*/ 0 w 9180512"/>
              <a:gd name="connsiteY6" fmla="*/ 694136 h 4962204"/>
              <a:gd name="connsiteX7" fmla="*/ 6759575 w 9180512"/>
              <a:gd name="connsiteY7" fmla="*/ 695004 h 4962204"/>
              <a:gd name="connsiteX0" fmla="*/ 6772167 w 9193104"/>
              <a:gd name="connsiteY0" fmla="*/ 695004 h 4995155"/>
              <a:gd name="connsiteX1" fmla="*/ 7376851 w 9193104"/>
              <a:gd name="connsiteY1" fmla="*/ 334961 h 4995155"/>
              <a:gd name="connsiteX2" fmla="*/ 7543053 w 9193104"/>
              <a:gd name="connsiteY2" fmla="*/ 0 h 4995155"/>
              <a:gd name="connsiteX3" fmla="*/ 9193104 w 9193104"/>
              <a:gd name="connsiteY3" fmla="*/ 78 h 4995155"/>
              <a:gd name="connsiteX4" fmla="*/ 9188342 w 9193104"/>
              <a:gd name="connsiteY4" fmla="*/ 4959823 h 4995155"/>
              <a:gd name="connsiteX5" fmla="*/ 579 w 9193104"/>
              <a:gd name="connsiteY5" fmla="*/ 4995155 h 4995155"/>
              <a:gd name="connsiteX6" fmla="*/ 12592 w 9193104"/>
              <a:gd name="connsiteY6" fmla="*/ 694136 h 4995155"/>
              <a:gd name="connsiteX7" fmla="*/ 6772167 w 9193104"/>
              <a:gd name="connsiteY7" fmla="*/ 695004 h 4995155"/>
              <a:gd name="connsiteX0" fmla="*/ 6772167 w 9193104"/>
              <a:gd name="connsiteY0" fmla="*/ 695004 h 4995155"/>
              <a:gd name="connsiteX1" fmla="*/ 7376851 w 9193104"/>
              <a:gd name="connsiteY1" fmla="*/ 334961 h 4995155"/>
              <a:gd name="connsiteX2" fmla="*/ 7543053 w 9193104"/>
              <a:gd name="connsiteY2" fmla="*/ 0 h 4995155"/>
              <a:gd name="connsiteX3" fmla="*/ 9193104 w 9193104"/>
              <a:gd name="connsiteY3" fmla="*/ 78 h 4995155"/>
              <a:gd name="connsiteX4" fmla="*/ 9180104 w 9193104"/>
              <a:gd name="connsiteY4" fmla="*/ 4992774 h 4995155"/>
              <a:gd name="connsiteX5" fmla="*/ 579 w 9193104"/>
              <a:gd name="connsiteY5" fmla="*/ 4995155 h 4995155"/>
              <a:gd name="connsiteX6" fmla="*/ 12592 w 9193104"/>
              <a:gd name="connsiteY6" fmla="*/ 694136 h 4995155"/>
              <a:gd name="connsiteX7" fmla="*/ 6772167 w 9193104"/>
              <a:gd name="connsiteY7" fmla="*/ 695004 h 4995155"/>
              <a:gd name="connsiteX0" fmla="*/ 6772167 w 9193104"/>
              <a:gd name="connsiteY0" fmla="*/ 695004 h 4995155"/>
              <a:gd name="connsiteX1" fmla="*/ 7376851 w 9193104"/>
              <a:gd name="connsiteY1" fmla="*/ 334961 h 4995155"/>
              <a:gd name="connsiteX2" fmla="*/ 7543053 w 9193104"/>
              <a:gd name="connsiteY2" fmla="*/ 0 h 4995155"/>
              <a:gd name="connsiteX3" fmla="*/ 9193104 w 9193104"/>
              <a:gd name="connsiteY3" fmla="*/ 78 h 4995155"/>
              <a:gd name="connsiteX4" fmla="*/ 9180104 w 9193104"/>
              <a:gd name="connsiteY4" fmla="*/ 4992774 h 4995155"/>
              <a:gd name="connsiteX5" fmla="*/ 579 w 9193104"/>
              <a:gd name="connsiteY5" fmla="*/ 4995155 h 4995155"/>
              <a:gd name="connsiteX6" fmla="*/ 12592 w 9193104"/>
              <a:gd name="connsiteY6" fmla="*/ 694136 h 4995155"/>
              <a:gd name="connsiteX7" fmla="*/ 6772167 w 9193104"/>
              <a:gd name="connsiteY7" fmla="*/ 695004 h 4995155"/>
              <a:gd name="connsiteX0" fmla="*/ 6772167 w 9193104"/>
              <a:gd name="connsiteY0" fmla="*/ 695004 h 4995155"/>
              <a:gd name="connsiteX1" fmla="*/ 7376851 w 9193104"/>
              <a:gd name="connsiteY1" fmla="*/ 334961 h 4995155"/>
              <a:gd name="connsiteX2" fmla="*/ 7543053 w 9193104"/>
              <a:gd name="connsiteY2" fmla="*/ 0 h 4995155"/>
              <a:gd name="connsiteX3" fmla="*/ 9193104 w 9193104"/>
              <a:gd name="connsiteY3" fmla="*/ 78 h 4995155"/>
              <a:gd name="connsiteX4" fmla="*/ 9180104 w 9193104"/>
              <a:gd name="connsiteY4" fmla="*/ 4992774 h 4995155"/>
              <a:gd name="connsiteX5" fmla="*/ 579 w 9193104"/>
              <a:gd name="connsiteY5" fmla="*/ 4995155 h 4995155"/>
              <a:gd name="connsiteX6" fmla="*/ 12592 w 9193104"/>
              <a:gd name="connsiteY6" fmla="*/ 694136 h 4995155"/>
              <a:gd name="connsiteX7" fmla="*/ 6772167 w 9193104"/>
              <a:gd name="connsiteY7" fmla="*/ 695004 h 4995155"/>
              <a:gd name="connsiteX0" fmla="*/ 6772167 w 9193104"/>
              <a:gd name="connsiteY0" fmla="*/ 695004 h 4995155"/>
              <a:gd name="connsiteX1" fmla="*/ 7376851 w 9193104"/>
              <a:gd name="connsiteY1" fmla="*/ 334961 h 4995155"/>
              <a:gd name="connsiteX2" fmla="*/ 7559722 w 9193104"/>
              <a:gd name="connsiteY2" fmla="*/ 0 h 4995155"/>
              <a:gd name="connsiteX3" fmla="*/ 9193104 w 9193104"/>
              <a:gd name="connsiteY3" fmla="*/ 78 h 4995155"/>
              <a:gd name="connsiteX4" fmla="*/ 9180104 w 9193104"/>
              <a:gd name="connsiteY4" fmla="*/ 4992774 h 4995155"/>
              <a:gd name="connsiteX5" fmla="*/ 579 w 9193104"/>
              <a:gd name="connsiteY5" fmla="*/ 4995155 h 4995155"/>
              <a:gd name="connsiteX6" fmla="*/ 12592 w 9193104"/>
              <a:gd name="connsiteY6" fmla="*/ 694136 h 4995155"/>
              <a:gd name="connsiteX7" fmla="*/ 6772167 w 9193104"/>
              <a:gd name="connsiteY7" fmla="*/ 695004 h 4995155"/>
              <a:gd name="connsiteX0" fmla="*/ 6772167 w 9193104"/>
              <a:gd name="connsiteY0" fmla="*/ 697385 h 4997536"/>
              <a:gd name="connsiteX1" fmla="*/ 7376851 w 9193104"/>
              <a:gd name="connsiteY1" fmla="*/ 337342 h 4997536"/>
              <a:gd name="connsiteX2" fmla="*/ 7552578 w 9193104"/>
              <a:gd name="connsiteY2" fmla="*/ 0 h 4997536"/>
              <a:gd name="connsiteX3" fmla="*/ 9193104 w 9193104"/>
              <a:gd name="connsiteY3" fmla="*/ 2459 h 4997536"/>
              <a:gd name="connsiteX4" fmla="*/ 9180104 w 9193104"/>
              <a:gd name="connsiteY4" fmla="*/ 4995155 h 4997536"/>
              <a:gd name="connsiteX5" fmla="*/ 579 w 9193104"/>
              <a:gd name="connsiteY5" fmla="*/ 4997536 h 4997536"/>
              <a:gd name="connsiteX6" fmla="*/ 12592 w 9193104"/>
              <a:gd name="connsiteY6" fmla="*/ 696517 h 4997536"/>
              <a:gd name="connsiteX7" fmla="*/ 6772167 w 9193104"/>
              <a:gd name="connsiteY7" fmla="*/ 697385 h 4997536"/>
              <a:gd name="connsiteX0" fmla="*/ 6772167 w 9183579"/>
              <a:gd name="connsiteY0" fmla="*/ 697385 h 4997536"/>
              <a:gd name="connsiteX1" fmla="*/ 7376851 w 9183579"/>
              <a:gd name="connsiteY1" fmla="*/ 337342 h 4997536"/>
              <a:gd name="connsiteX2" fmla="*/ 7552578 w 9183579"/>
              <a:gd name="connsiteY2" fmla="*/ 0 h 4997536"/>
              <a:gd name="connsiteX3" fmla="*/ 9183579 w 9183579"/>
              <a:gd name="connsiteY3" fmla="*/ 78 h 4997536"/>
              <a:gd name="connsiteX4" fmla="*/ 9180104 w 9183579"/>
              <a:gd name="connsiteY4" fmla="*/ 4995155 h 4997536"/>
              <a:gd name="connsiteX5" fmla="*/ 579 w 9183579"/>
              <a:gd name="connsiteY5" fmla="*/ 4997536 h 4997536"/>
              <a:gd name="connsiteX6" fmla="*/ 12592 w 9183579"/>
              <a:gd name="connsiteY6" fmla="*/ 696517 h 4997536"/>
              <a:gd name="connsiteX7" fmla="*/ 6772167 w 9183579"/>
              <a:gd name="connsiteY7" fmla="*/ 697385 h 4997536"/>
              <a:gd name="connsiteX0" fmla="*/ 6772167 w 9183579"/>
              <a:gd name="connsiteY0" fmla="*/ 697307 h 4997458"/>
              <a:gd name="connsiteX1" fmla="*/ 7376851 w 9183579"/>
              <a:gd name="connsiteY1" fmla="*/ 337264 h 4997458"/>
              <a:gd name="connsiteX2" fmla="*/ 7552578 w 9183579"/>
              <a:gd name="connsiteY2" fmla="*/ 2303 h 4997458"/>
              <a:gd name="connsiteX3" fmla="*/ 9183579 w 9183579"/>
              <a:gd name="connsiteY3" fmla="*/ 0 h 4997458"/>
              <a:gd name="connsiteX4" fmla="*/ 9180104 w 9183579"/>
              <a:gd name="connsiteY4" fmla="*/ 4995077 h 4997458"/>
              <a:gd name="connsiteX5" fmla="*/ 579 w 9183579"/>
              <a:gd name="connsiteY5" fmla="*/ 4997458 h 4997458"/>
              <a:gd name="connsiteX6" fmla="*/ 12592 w 9183579"/>
              <a:gd name="connsiteY6" fmla="*/ 696439 h 4997458"/>
              <a:gd name="connsiteX7" fmla="*/ 6772167 w 9183579"/>
              <a:gd name="connsiteY7" fmla="*/ 697307 h 4997458"/>
              <a:gd name="connsiteX0" fmla="*/ 6772167 w 9180130"/>
              <a:gd name="connsiteY0" fmla="*/ 695004 h 4995155"/>
              <a:gd name="connsiteX1" fmla="*/ 7376851 w 9180130"/>
              <a:gd name="connsiteY1" fmla="*/ 334961 h 4995155"/>
              <a:gd name="connsiteX2" fmla="*/ 7552578 w 9180130"/>
              <a:gd name="connsiteY2" fmla="*/ 0 h 4995155"/>
              <a:gd name="connsiteX3" fmla="*/ 9164529 w 9180130"/>
              <a:gd name="connsiteY3" fmla="*/ 79 h 4995155"/>
              <a:gd name="connsiteX4" fmla="*/ 9180104 w 9180130"/>
              <a:gd name="connsiteY4" fmla="*/ 4992774 h 4995155"/>
              <a:gd name="connsiteX5" fmla="*/ 579 w 9180130"/>
              <a:gd name="connsiteY5" fmla="*/ 4995155 h 4995155"/>
              <a:gd name="connsiteX6" fmla="*/ 12592 w 9180130"/>
              <a:gd name="connsiteY6" fmla="*/ 694136 h 4995155"/>
              <a:gd name="connsiteX7" fmla="*/ 6772167 w 9180130"/>
              <a:gd name="connsiteY7" fmla="*/ 695004 h 4995155"/>
              <a:gd name="connsiteX0" fmla="*/ 6772167 w 9180130"/>
              <a:gd name="connsiteY0" fmla="*/ 699688 h 4999839"/>
              <a:gd name="connsiteX1" fmla="*/ 7376851 w 9180130"/>
              <a:gd name="connsiteY1" fmla="*/ 339645 h 4999839"/>
              <a:gd name="connsiteX2" fmla="*/ 7552578 w 9180130"/>
              <a:gd name="connsiteY2" fmla="*/ 4684 h 4999839"/>
              <a:gd name="connsiteX3" fmla="*/ 9164529 w 9180130"/>
              <a:gd name="connsiteY3" fmla="*/ 0 h 4999839"/>
              <a:gd name="connsiteX4" fmla="*/ 9180104 w 9180130"/>
              <a:gd name="connsiteY4" fmla="*/ 4997458 h 4999839"/>
              <a:gd name="connsiteX5" fmla="*/ 579 w 9180130"/>
              <a:gd name="connsiteY5" fmla="*/ 4999839 h 4999839"/>
              <a:gd name="connsiteX6" fmla="*/ 12592 w 9180130"/>
              <a:gd name="connsiteY6" fmla="*/ 698820 h 4999839"/>
              <a:gd name="connsiteX7" fmla="*/ 6772167 w 9180130"/>
              <a:gd name="connsiteY7" fmla="*/ 699688 h 4999839"/>
              <a:gd name="connsiteX0" fmla="*/ 6772167 w 9180130"/>
              <a:gd name="connsiteY0" fmla="*/ 699766 h 4999917"/>
              <a:gd name="connsiteX1" fmla="*/ 7376851 w 9180130"/>
              <a:gd name="connsiteY1" fmla="*/ 339723 h 4999917"/>
              <a:gd name="connsiteX2" fmla="*/ 7557341 w 9180130"/>
              <a:gd name="connsiteY2" fmla="*/ 0 h 4999917"/>
              <a:gd name="connsiteX3" fmla="*/ 9164529 w 9180130"/>
              <a:gd name="connsiteY3" fmla="*/ 78 h 4999917"/>
              <a:gd name="connsiteX4" fmla="*/ 9180104 w 9180130"/>
              <a:gd name="connsiteY4" fmla="*/ 4997536 h 4999917"/>
              <a:gd name="connsiteX5" fmla="*/ 579 w 9180130"/>
              <a:gd name="connsiteY5" fmla="*/ 4999917 h 4999917"/>
              <a:gd name="connsiteX6" fmla="*/ 12592 w 9180130"/>
              <a:gd name="connsiteY6" fmla="*/ 698898 h 4999917"/>
              <a:gd name="connsiteX7" fmla="*/ 6772167 w 9180130"/>
              <a:gd name="connsiteY7" fmla="*/ 699766 h 4999917"/>
              <a:gd name="connsiteX0" fmla="*/ 6772167 w 9180130"/>
              <a:gd name="connsiteY0" fmla="*/ 699766 h 4999917"/>
              <a:gd name="connsiteX1" fmla="*/ 7376851 w 9180130"/>
              <a:gd name="connsiteY1" fmla="*/ 339723 h 4999917"/>
              <a:gd name="connsiteX2" fmla="*/ 7557341 w 9180130"/>
              <a:gd name="connsiteY2" fmla="*/ 0 h 4999917"/>
              <a:gd name="connsiteX3" fmla="*/ 9164529 w 9180130"/>
              <a:gd name="connsiteY3" fmla="*/ 78 h 4999917"/>
              <a:gd name="connsiteX4" fmla="*/ 9180104 w 9180130"/>
              <a:gd name="connsiteY4" fmla="*/ 4997536 h 4999917"/>
              <a:gd name="connsiteX5" fmla="*/ 579 w 9180130"/>
              <a:gd name="connsiteY5" fmla="*/ 4999917 h 4999917"/>
              <a:gd name="connsiteX6" fmla="*/ 12592 w 9180130"/>
              <a:gd name="connsiteY6" fmla="*/ 698898 h 4999917"/>
              <a:gd name="connsiteX7" fmla="*/ 6772167 w 9180130"/>
              <a:gd name="connsiteY7" fmla="*/ 699766 h 4999917"/>
              <a:gd name="connsiteX0" fmla="*/ 6772167 w 9180130"/>
              <a:gd name="connsiteY0" fmla="*/ 699766 h 6177928"/>
              <a:gd name="connsiteX1" fmla="*/ 7376851 w 9180130"/>
              <a:gd name="connsiteY1" fmla="*/ 339723 h 6177928"/>
              <a:gd name="connsiteX2" fmla="*/ 7557341 w 9180130"/>
              <a:gd name="connsiteY2" fmla="*/ 0 h 6177928"/>
              <a:gd name="connsiteX3" fmla="*/ 9164529 w 9180130"/>
              <a:gd name="connsiteY3" fmla="*/ 78 h 6177928"/>
              <a:gd name="connsiteX4" fmla="*/ 9180104 w 9180130"/>
              <a:gd name="connsiteY4" fmla="*/ 4997536 h 6177928"/>
              <a:gd name="connsiteX5" fmla="*/ 579 w 9180130"/>
              <a:gd name="connsiteY5" fmla="*/ 6177928 h 6177928"/>
              <a:gd name="connsiteX6" fmla="*/ 12592 w 9180130"/>
              <a:gd name="connsiteY6" fmla="*/ 698898 h 6177928"/>
              <a:gd name="connsiteX7" fmla="*/ 6772167 w 9180130"/>
              <a:gd name="connsiteY7" fmla="*/ 699766 h 6177928"/>
              <a:gd name="connsiteX0" fmla="*/ 6772167 w 9180130"/>
              <a:gd name="connsiteY0" fmla="*/ 699766 h 6177928"/>
              <a:gd name="connsiteX1" fmla="*/ 7376851 w 9180130"/>
              <a:gd name="connsiteY1" fmla="*/ 339723 h 6177928"/>
              <a:gd name="connsiteX2" fmla="*/ 7557341 w 9180130"/>
              <a:gd name="connsiteY2" fmla="*/ 0 h 6177928"/>
              <a:gd name="connsiteX3" fmla="*/ 9164529 w 9180130"/>
              <a:gd name="connsiteY3" fmla="*/ 78 h 6177928"/>
              <a:gd name="connsiteX4" fmla="*/ 9180104 w 9180130"/>
              <a:gd name="connsiteY4" fmla="*/ 6175547 h 6177928"/>
              <a:gd name="connsiteX5" fmla="*/ 579 w 9180130"/>
              <a:gd name="connsiteY5" fmla="*/ 6177928 h 6177928"/>
              <a:gd name="connsiteX6" fmla="*/ 12592 w 9180130"/>
              <a:gd name="connsiteY6" fmla="*/ 698898 h 6177928"/>
              <a:gd name="connsiteX7" fmla="*/ 6772167 w 9180130"/>
              <a:gd name="connsiteY7" fmla="*/ 699766 h 6177928"/>
              <a:gd name="connsiteX0" fmla="*/ 6759575 w 9167538"/>
              <a:gd name="connsiteY0" fmla="*/ 699766 h 6221060"/>
              <a:gd name="connsiteX1" fmla="*/ 7364259 w 9167538"/>
              <a:gd name="connsiteY1" fmla="*/ 339723 h 6221060"/>
              <a:gd name="connsiteX2" fmla="*/ 7544749 w 9167538"/>
              <a:gd name="connsiteY2" fmla="*/ 0 h 6221060"/>
              <a:gd name="connsiteX3" fmla="*/ 9151937 w 9167538"/>
              <a:gd name="connsiteY3" fmla="*/ 78 h 6221060"/>
              <a:gd name="connsiteX4" fmla="*/ 9167512 w 9167538"/>
              <a:gd name="connsiteY4" fmla="*/ 6175547 h 6221060"/>
              <a:gd name="connsiteX5" fmla="*/ 5240 w 9167538"/>
              <a:gd name="connsiteY5" fmla="*/ 6221060 h 6221060"/>
              <a:gd name="connsiteX6" fmla="*/ 0 w 9167538"/>
              <a:gd name="connsiteY6" fmla="*/ 698898 h 6221060"/>
              <a:gd name="connsiteX7" fmla="*/ 6759575 w 9167538"/>
              <a:gd name="connsiteY7" fmla="*/ 699766 h 6221060"/>
              <a:gd name="connsiteX0" fmla="*/ 6759575 w 9151937"/>
              <a:gd name="connsiteY0" fmla="*/ 699766 h 6235931"/>
              <a:gd name="connsiteX1" fmla="*/ 7364259 w 9151937"/>
              <a:gd name="connsiteY1" fmla="*/ 339723 h 6235931"/>
              <a:gd name="connsiteX2" fmla="*/ 7544749 w 9151937"/>
              <a:gd name="connsiteY2" fmla="*/ 0 h 6235931"/>
              <a:gd name="connsiteX3" fmla="*/ 9151937 w 9151937"/>
              <a:gd name="connsiteY3" fmla="*/ 78 h 6235931"/>
              <a:gd name="connsiteX4" fmla="*/ 9141633 w 9151937"/>
              <a:gd name="connsiteY4" fmla="*/ 6235931 h 6235931"/>
              <a:gd name="connsiteX5" fmla="*/ 5240 w 9151937"/>
              <a:gd name="connsiteY5" fmla="*/ 6221060 h 6235931"/>
              <a:gd name="connsiteX6" fmla="*/ 0 w 9151937"/>
              <a:gd name="connsiteY6" fmla="*/ 698898 h 6235931"/>
              <a:gd name="connsiteX7" fmla="*/ 6759575 w 9151937"/>
              <a:gd name="connsiteY7" fmla="*/ 699766 h 6235931"/>
              <a:gd name="connsiteX0" fmla="*/ 6797740 w 9190102"/>
              <a:gd name="connsiteY0" fmla="*/ 699766 h 6235931"/>
              <a:gd name="connsiteX1" fmla="*/ 7402424 w 9190102"/>
              <a:gd name="connsiteY1" fmla="*/ 339723 h 6235931"/>
              <a:gd name="connsiteX2" fmla="*/ 7582914 w 9190102"/>
              <a:gd name="connsiteY2" fmla="*/ 0 h 6235931"/>
              <a:gd name="connsiteX3" fmla="*/ 9190102 w 9190102"/>
              <a:gd name="connsiteY3" fmla="*/ 78 h 6235931"/>
              <a:gd name="connsiteX4" fmla="*/ 9179798 w 9190102"/>
              <a:gd name="connsiteY4" fmla="*/ 6235931 h 6235931"/>
              <a:gd name="connsiteX5" fmla="*/ 273 w 9190102"/>
              <a:gd name="connsiteY5" fmla="*/ 6221060 h 6235931"/>
              <a:gd name="connsiteX6" fmla="*/ 38165 w 9190102"/>
              <a:gd name="connsiteY6" fmla="*/ 698898 h 6235931"/>
              <a:gd name="connsiteX7" fmla="*/ 6797740 w 9190102"/>
              <a:gd name="connsiteY7" fmla="*/ 699766 h 6235931"/>
              <a:gd name="connsiteX0" fmla="*/ 6797781 w 9190143"/>
              <a:gd name="connsiteY0" fmla="*/ 699766 h 6235931"/>
              <a:gd name="connsiteX1" fmla="*/ 7402465 w 9190143"/>
              <a:gd name="connsiteY1" fmla="*/ 339723 h 6235931"/>
              <a:gd name="connsiteX2" fmla="*/ 7582955 w 9190143"/>
              <a:gd name="connsiteY2" fmla="*/ 0 h 6235931"/>
              <a:gd name="connsiteX3" fmla="*/ 9190143 w 9190143"/>
              <a:gd name="connsiteY3" fmla="*/ 78 h 6235931"/>
              <a:gd name="connsiteX4" fmla="*/ 9179839 w 9190143"/>
              <a:gd name="connsiteY4" fmla="*/ 6235931 h 6235931"/>
              <a:gd name="connsiteX5" fmla="*/ 314 w 9190143"/>
              <a:gd name="connsiteY5" fmla="*/ 6221060 h 6235931"/>
              <a:gd name="connsiteX6" fmla="*/ 31856 w 9190143"/>
              <a:gd name="connsiteY6" fmla="*/ 698898 h 6235931"/>
              <a:gd name="connsiteX7" fmla="*/ 6797781 w 9190143"/>
              <a:gd name="connsiteY7" fmla="*/ 699766 h 6235931"/>
              <a:gd name="connsiteX0" fmla="*/ 6769850 w 9162212"/>
              <a:gd name="connsiteY0" fmla="*/ 699766 h 6235931"/>
              <a:gd name="connsiteX1" fmla="*/ 7374534 w 9162212"/>
              <a:gd name="connsiteY1" fmla="*/ 339723 h 6235931"/>
              <a:gd name="connsiteX2" fmla="*/ 7555024 w 9162212"/>
              <a:gd name="connsiteY2" fmla="*/ 0 h 6235931"/>
              <a:gd name="connsiteX3" fmla="*/ 9162212 w 9162212"/>
              <a:gd name="connsiteY3" fmla="*/ 78 h 6235931"/>
              <a:gd name="connsiteX4" fmla="*/ 9151908 w 9162212"/>
              <a:gd name="connsiteY4" fmla="*/ 6235931 h 6235931"/>
              <a:gd name="connsiteX5" fmla="*/ 958 w 9162212"/>
              <a:gd name="connsiteY5" fmla="*/ 6217885 h 6235931"/>
              <a:gd name="connsiteX6" fmla="*/ 3925 w 9162212"/>
              <a:gd name="connsiteY6" fmla="*/ 698898 h 6235931"/>
              <a:gd name="connsiteX7" fmla="*/ 6769850 w 9162212"/>
              <a:gd name="connsiteY7" fmla="*/ 699766 h 6235931"/>
              <a:gd name="connsiteX0" fmla="*/ 6769850 w 9164713"/>
              <a:gd name="connsiteY0" fmla="*/ 699766 h 6217885"/>
              <a:gd name="connsiteX1" fmla="*/ 7374534 w 9164713"/>
              <a:gd name="connsiteY1" fmla="*/ 339723 h 6217885"/>
              <a:gd name="connsiteX2" fmla="*/ 7555024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69850 w 9164713"/>
              <a:gd name="connsiteY7" fmla="*/ 699766 h 6217885"/>
              <a:gd name="connsiteX0" fmla="*/ 6769850 w 9164713"/>
              <a:gd name="connsiteY0" fmla="*/ 699766 h 6217885"/>
              <a:gd name="connsiteX1" fmla="*/ 7377709 w 9164713"/>
              <a:gd name="connsiteY1" fmla="*/ 339723 h 6217885"/>
              <a:gd name="connsiteX2" fmla="*/ 7555024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69850 w 9164713"/>
              <a:gd name="connsiteY7" fmla="*/ 699766 h 6217885"/>
              <a:gd name="connsiteX0" fmla="*/ 6782550 w 9164713"/>
              <a:gd name="connsiteY0" fmla="*/ 699766 h 6217885"/>
              <a:gd name="connsiteX1" fmla="*/ 7377709 w 9164713"/>
              <a:gd name="connsiteY1" fmla="*/ 339723 h 6217885"/>
              <a:gd name="connsiteX2" fmla="*/ 7555024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77709 w 9164713"/>
              <a:gd name="connsiteY1" fmla="*/ 339723 h 6217885"/>
              <a:gd name="connsiteX2" fmla="*/ 7555024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77709 w 9164713"/>
              <a:gd name="connsiteY1" fmla="*/ 339723 h 6217885"/>
              <a:gd name="connsiteX2" fmla="*/ 7558199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91996 w 9164713"/>
              <a:gd name="connsiteY1" fmla="*/ 354010 h 6217885"/>
              <a:gd name="connsiteX2" fmla="*/ 7558199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75327 w 9164713"/>
              <a:gd name="connsiteY1" fmla="*/ 342104 h 6217885"/>
              <a:gd name="connsiteX2" fmla="*/ 7558199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75327 w 9164713"/>
              <a:gd name="connsiteY1" fmla="*/ 342104 h 6217885"/>
              <a:gd name="connsiteX2" fmla="*/ 7558199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558199 w 9164713"/>
              <a:gd name="connsiteY2" fmla="*/ 0 h 6217885"/>
              <a:gd name="connsiteX3" fmla="*/ 9162212 w 9164713"/>
              <a:gd name="connsiteY3" fmla="*/ 78 h 6217885"/>
              <a:gd name="connsiteX4" fmla="*/ 9164608 w 9164713"/>
              <a:gd name="connsiteY4" fmla="*/ 6216881 h 6217885"/>
              <a:gd name="connsiteX5" fmla="*/ 958 w 9164713"/>
              <a:gd name="connsiteY5" fmla="*/ 6217885 h 6217885"/>
              <a:gd name="connsiteX6" fmla="*/ 3925 w 9164713"/>
              <a:gd name="connsiteY6" fmla="*/ 698898 h 6217885"/>
              <a:gd name="connsiteX7" fmla="*/ 6782550 w 9164713"/>
              <a:gd name="connsiteY7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393971 w 9164713"/>
              <a:gd name="connsiteY2" fmla="*/ 284453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5877 w 9164713"/>
              <a:gd name="connsiteY2" fmla="*/ 303503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5877 w 9164713"/>
              <a:gd name="connsiteY2" fmla="*/ 303503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41989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82550 w 9164713"/>
              <a:gd name="connsiteY0" fmla="*/ 699766 h 6217885"/>
              <a:gd name="connsiteX1" fmla="*/ 7334845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77788 w 9164713"/>
              <a:gd name="connsiteY0" fmla="*/ 702147 h 6217885"/>
              <a:gd name="connsiteX1" fmla="*/ 7334845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77788 w 9164713"/>
              <a:gd name="connsiteY8" fmla="*/ 702147 h 6217885"/>
              <a:gd name="connsiteX0" fmla="*/ 6782550 w 9164713"/>
              <a:gd name="connsiteY0" fmla="*/ 699766 h 6217885"/>
              <a:gd name="connsiteX1" fmla="*/ 7334845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82550 w 9164713"/>
              <a:gd name="connsiteY8" fmla="*/ 699766 h 6217885"/>
              <a:gd name="connsiteX0" fmla="*/ 6777788 w 9164713"/>
              <a:gd name="connsiteY0" fmla="*/ 699766 h 6217885"/>
              <a:gd name="connsiteX1" fmla="*/ 7334845 w 9164713"/>
              <a:gd name="connsiteY1" fmla="*/ 365916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77788 w 9164713"/>
              <a:gd name="connsiteY8" fmla="*/ 699766 h 6217885"/>
              <a:gd name="connsiteX0" fmla="*/ 6777788 w 9164713"/>
              <a:gd name="connsiteY0" fmla="*/ 699766 h 6217885"/>
              <a:gd name="connsiteX1" fmla="*/ 7337227 w 9164713"/>
              <a:gd name="connsiteY1" fmla="*/ 361154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77788 w 9164713"/>
              <a:gd name="connsiteY8" fmla="*/ 699766 h 6217885"/>
              <a:gd name="connsiteX0" fmla="*/ 6775407 w 9164713"/>
              <a:gd name="connsiteY0" fmla="*/ 699766 h 6217885"/>
              <a:gd name="connsiteX1" fmla="*/ 7337227 w 9164713"/>
              <a:gd name="connsiteY1" fmla="*/ 361154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75407 w 9164713"/>
              <a:gd name="connsiteY8" fmla="*/ 699766 h 6217885"/>
              <a:gd name="connsiteX0" fmla="*/ 6775407 w 9164713"/>
              <a:gd name="connsiteY0" fmla="*/ 699766 h 6217885"/>
              <a:gd name="connsiteX1" fmla="*/ 7337227 w 9164713"/>
              <a:gd name="connsiteY1" fmla="*/ 361154 h 6217885"/>
              <a:gd name="connsiteX2" fmla="*/ 7401115 w 9164713"/>
              <a:gd name="connsiteY2" fmla="*/ 301121 h 6217885"/>
              <a:gd name="connsiteX3" fmla="*/ 7558199 w 9164713"/>
              <a:gd name="connsiteY3" fmla="*/ 0 h 6217885"/>
              <a:gd name="connsiteX4" fmla="*/ 9162212 w 9164713"/>
              <a:gd name="connsiteY4" fmla="*/ 78 h 6217885"/>
              <a:gd name="connsiteX5" fmla="*/ 9164608 w 9164713"/>
              <a:gd name="connsiteY5" fmla="*/ 6216881 h 6217885"/>
              <a:gd name="connsiteX6" fmla="*/ 958 w 9164713"/>
              <a:gd name="connsiteY6" fmla="*/ 6217885 h 6217885"/>
              <a:gd name="connsiteX7" fmla="*/ 3925 w 9164713"/>
              <a:gd name="connsiteY7" fmla="*/ 698898 h 6217885"/>
              <a:gd name="connsiteX8" fmla="*/ 6775407 w 9164713"/>
              <a:gd name="connsiteY8" fmla="*/ 699766 h 6217885"/>
              <a:gd name="connsiteX0" fmla="*/ 6775407 w 9164713"/>
              <a:gd name="connsiteY0" fmla="*/ 699688 h 6217807"/>
              <a:gd name="connsiteX1" fmla="*/ 7337227 w 9164713"/>
              <a:gd name="connsiteY1" fmla="*/ 361076 h 6217807"/>
              <a:gd name="connsiteX2" fmla="*/ 7401115 w 9164713"/>
              <a:gd name="connsiteY2" fmla="*/ 301043 h 6217807"/>
              <a:gd name="connsiteX3" fmla="*/ 7555024 w 9164713"/>
              <a:gd name="connsiteY3" fmla="*/ 6272 h 6217807"/>
              <a:gd name="connsiteX4" fmla="*/ 9162212 w 9164713"/>
              <a:gd name="connsiteY4" fmla="*/ 0 h 6217807"/>
              <a:gd name="connsiteX5" fmla="*/ 9164608 w 9164713"/>
              <a:gd name="connsiteY5" fmla="*/ 6216803 h 6217807"/>
              <a:gd name="connsiteX6" fmla="*/ 958 w 9164713"/>
              <a:gd name="connsiteY6" fmla="*/ 6217807 h 6217807"/>
              <a:gd name="connsiteX7" fmla="*/ 3925 w 9164713"/>
              <a:gd name="connsiteY7" fmla="*/ 698820 h 6217807"/>
              <a:gd name="connsiteX8" fmla="*/ 6775407 w 9164713"/>
              <a:gd name="connsiteY8" fmla="*/ 699688 h 6217807"/>
              <a:gd name="connsiteX0" fmla="*/ 6775407 w 9164669"/>
              <a:gd name="connsiteY0" fmla="*/ 693416 h 6211535"/>
              <a:gd name="connsiteX1" fmla="*/ 7337227 w 9164669"/>
              <a:gd name="connsiteY1" fmla="*/ 354804 h 6211535"/>
              <a:gd name="connsiteX2" fmla="*/ 7401115 w 9164669"/>
              <a:gd name="connsiteY2" fmla="*/ 294771 h 6211535"/>
              <a:gd name="connsiteX3" fmla="*/ 7555024 w 9164669"/>
              <a:gd name="connsiteY3" fmla="*/ 0 h 6211535"/>
              <a:gd name="connsiteX4" fmla="*/ 9159037 w 9164669"/>
              <a:gd name="connsiteY4" fmla="*/ 3253 h 6211535"/>
              <a:gd name="connsiteX5" fmla="*/ 9164608 w 9164669"/>
              <a:gd name="connsiteY5" fmla="*/ 6210531 h 6211535"/>
              <a:gd name="connsiteX6" fmla="*/ 958 w 9164669"/>
              <a:gd name="connsiteY6" fmla="*/ 6211535 h 6211535"/>
              <a:gd name="connsiteX7" fmla="*/ 3925 w 9164669"/>
              <a:gd name="connsiteY7" fmla="*/ 692548 h 6211535"/>
              <a:gd name="connsiteX8" fmla="*/ 6775407 w 9164669"/>
              <a:gd name="connsiteY8" fmla="*/ 693416 h 6211535"/>
              <a:gd name="connsiteX0" fmla="*/ 6775407 w 9164651"/>
              <a:gd name="connsiteY0" fmla="*/ 693416 h 6211535"/>
              <a:gd name="connsiteX1" fmla="*/ 7337227 w 9164651"/>
              <a:gd name="connsiteY1" fmla="*/ 354804 h 6211535"/>
              <a:gd name="connsiteX2" fmla="*/ 7401115 w 9164651"/>
              <a:gd name="connsiteY2" fmla="*/ 294771 h 6211535"/>
              <a:gd name="connsiteX3" fmla="*/ 7555024 w 9164651"/>
              <a:gd name="connsiteY3" fmla="*/ 0 h 6211535"/>
              <a:gd name="connsiteX4" fmla="*/ 9155862 w 9164651"/>
              <a:gd name="connsiteY4" fmla="*/ 78 h 6211535"/>
              <a:gd name="connsiteX5" fmla="*/ 9164608 w 9164651"/>
              <a:gd name="connsiteY5" fmla="*/ 6210531 h 6211535"/>
              <a:gd name="connsiteX6" fmla="*/ 958 w 9164651"/>
              <a:gd name="connsiteY6" fmla="*/ 6211535 h 6211535"/>
              <a:gd name="connsiteX7" fmla="*/ 3925 w 9164651"/>
              <a:gd name="connsiteY7" fmla="*/ 692548 h 6211535"/>
              <a:gd name="connsiteX8" fmla="*/ 6775407 w 9164651"/>
              <a:gd name="connsiteY8" fmla="*/ 693416 h 6211535"/>
              <a:gd name="connsiteX0" fmla="*/ 6775407 w 9164634"/>
              <a:gd name="connsiteY0" fmla="*/ 693416 h 6211535"/>
              <a:gd name="connsiteX1" fmla="*/ 7337227 w 9164634"/>
              <a:gd name="connsiteY1" fmla="*/ 354804 h 6211535"/>
              <a:gd name="connsiteX2" fmla="*/ 7401115 w 9164634"/>
              <a:gd name="connsiteY2" fmla="*/ 294771 h 6211535"/>
              <a:gd name="connsiteX3" fmla="*/ 7555024 w 9164634"/>
              <a:gd name="connsiteY3" fmla="*/ 0 h 6211535"/>
              <a:gd name="connsiteX4" fmla="*/ 9148718 w 9164634"/>
              <a:gd name="connsiteY4" fmla="*/ 26272 h 6211535"/>
              <a:gd name="connsiteX5" fmla="*/ 9164608 w 9164634"/>
              <a:gd name="connsiteY5" fmla="*/ 6210531 h 6211535"/>
              <a:gd name="connsiteX6" fmla="*/ 958 w 9164634"/>
              <a:gd name="connsiteY6" fmla="*/ 6211535 h 6211535"/>
              <a:gd name="connsiteX7" fmla="*/ 3925 w 9164634"/>
              <a:gd name="connsiteY7" fmla="*/ 692548 h 6211535"/>
              <a:gd name="connsiteX8" fmla="*/ 6775407 w 9164634"/>
              <a:gd name="connsiteY8" fmla="*/ 693416 h 6211535"/>
              <a:gd name="connsiteX0" fmla="*/ 6775407 w 9164663"/>
              <a:gd name="connsiteY0" fmla="*/ 695719 h 6213838"/>
              <a:gd name="connsiteX1" fmla="*/ 7337227 w 9164663"/>
              <a:gd name="connsiteY1" fmla="*/ 357107 h 6213838"/>
              <a:gd name="connsiteX2" fmla="*/ 7401115 w 9164663"/>
              <a:gd name="connsiteY2" fmla="*/ 297074 h 6213838"/>
              <a:gd name="connsiteX3" fmla="*/ 7555024 w 9164663"/>
              <a:gd name="connsiteY3" fmla="*/ 2303 h 6213838"/>
              <a:gd name="connsiteX4" fmla="*/ 9158243 w 9164663"/>
              <a:gd name="connsiteY4" fmla="*/ 0 h 6213838"/>
              <a:gd name="connsiteX5" fmla="*/ 9164608 w 9164663"/>
              <a:gd name="connsiteY5" fmla="*/ 6212834 h 6213838"/>
              <a:gd name="connsiteX6" fmla="*/ 958 w 9164663"/>
              <a:gd name="connsiteY6" fmla="*/ 6213838 h 6213838"/>
              <a:gd name="connsiteX7" fmla="*/ 3925 w 9164663"/>
              <a:gd name="connsiteY7" fmla="*/ 694851 h 6213838"/>
              <a:gd name="connsiteX8" fmla="*/ 6775407 w 9164663"/>
              <a:gd name="connsiteY8" fmla="*/ 695719 h 6213838"/>
              <a:gd name="connsiteX0" fmla="*/ 6775407 w 9164663"/>
              <a:gd name="connsiteY0" fmla="*/ 698178 h 6216297"/>
              <a:gd name="connsiteX1" fmla="*/ 7337227 w 9164663"/>
              <a:gd name="connsiteY1" fmla="*/ 359566 h 6216297"/>
              <a:gd name="connsiteX2" fmla="*/ 7401115 w 9164663"/>
              <a:gd name="connsiteY2" fmla="*/ 299533 h 6216297"/>
              <a:gd name="connsiteX3" fmla="*/ 7559786 w 9164663"/>
              <a:gd name="connsiteY3" fmla="*/ 0 h 6216297"/>
              <a:gd name="connsiteX4" fmla="*/ 9158243 w 9164663"/>
              <a:gd name="connsiteY4" fmla="*/ 2459 h 6216297"/>
              <a:gd name="connsiteX5" fmla="*/ 9164608 w 9164663"/>
              <a:gd name="connsiteY5" fmla="*/ 6215293 h 6216297"/>
              <a:gd name="connsiteX6" fmla="*/ 958 w 9164663"/>
              <a:gd name="connsiteY6" fmla="*/ 6216297 h 6216297"/>
              <a:gd name="connsiteX7" fmla="*/ 3925 w 9164663"/>
              <a:gd name="connsiteY7" fmla="*/ 697310 h 6216297"/>
              <a:gd name="connsiteX8" fmla="*/ 6775407 w 9164663"/>
              <a:gd name="connsiteY8" fmla="*/ 698178 h 6216297"/>
              <a:gd name="connsiteX0" fmla="*/ 6775407 w 9159973"/>
              <a:gd name="connsiteY0" fmla="*/ 698178 h 6216297"/>
              <a:gd name="connsiteX1" fmla="*/ 7337227 w 9159973"/>
              <a:gd name="connsiteY1" fmla="*/ 359566 h 6216297"/>
              <a:gd name="connsiteX2" fmla="*/ 7401115 w 9159973"/>
              <a:gd name="connsiteY2" fmla="*/ 299533 h 6216297"/>
              <a:gd name="connsiteX3" fmla="*/ 7559786 w 9159973"/>
              <a:gd name="connsiteY3" fmla="*/ 0 h 6216297"/>
              <a:gd name="connsiteX4" fmla="*/ 9158243 w 9159973"/>
              <a:gd name="connsiteY4" fmla="*/ 2459 h 6216297"/>
              <a:gd name="connsiteX5" fmla="*/ 9159845 w 9159973"/>
              <a:gd name="connsiteY5" fmla="*/ 6215293 h 6216297"/>
              <a:gd name="connsiteX6" fmla="*/ 958 w 9159973"/>
              <a:gd name="connsiteY6" fmla="*/ 6216297 h 6216297"/>
              <a:gd name="connsiteX7" fmla="*/ 3925 w 9159973"/>
              <a:gd name="connsiteY7" fmla="*/ 697310 h 6216297"/>
              <a:gd name="connsiteX8" fmla="*/ 6775407 w 9159973"/>
              <a:gd name="connsiteY8" fmla="*/ 698178 h 6216297"/>
              <a:gd name="connsiteX0" fmla="*/ 6775407 w 9158243"/>
              <a:gd name="connsiteY0" fmla="*/ 698178 h 6216297"/>
              <a:gd name="connsiteX1" fmla="*/ 7337227 w 9158243"/>
              <a:gd name="connsiteY1" fmla="*/ 359566 h 6216297"/>
              <a:gd name="connsiteX2" fmla="*/ 7401115 w 9158243"/>
              <a:gd name="connsiteY2" fmla="*/ 299533 h 6216297"/>
              <a:gd name="connsiteX3" fmla="*/ 7559786 w 9158243"/>
              <a:gd name="connsiteY3" fmla="*/ 0 h 6216297"/>
              <a:gd name="connsiteX4" fmla="*/ 9158243 w 9158243"/>
              <a:gd name="connsiteY4" fmla="*/ 2459 h 6216297"/>
              <a:gd name="connsiteX5" fmla="*/ 9157464 w 9158243"/>
              <a:gd name="connsiteY5" fmla="*/ 6215293 h 6216297"/>
              <a:gd name="connsiteX6" fmla="*/ 958 w 9158243"/>
              <a:gd name="connsiteY6" fmla="*/ 6216297 h 6216297"/>
              <a:gd name="connsiteX7" fmla="*/ 3925 w 9158243"/>
              <a:gd name="connsiteY7" fmla="*/ 697310 h 6216297"/>
              <a:gd name="connsiteX8" fmla="*/ 6775407 w 9158243"/>
              <a:gd name="connsiteY8" fmla="*/ 698178 h 6216297"/>
              <a:gd name="connsiteX0" fmla="*/ 6775407 w 9158243"/>
              <a:gd name="connsiteY0" fmla="*/ 698178 h 6216297"/>
              <a:gd name="connsiteX1" fmla="*/ 7337227 w 9158243"/>
              <a:gd name="connsiteY1" fmla="*/ 359566 h 6216297"/>
              <a:gd name="connsiteX2" fmla="*/ 7401115 w 9158243"/>
              <a:gd name="connsiteY2" fmla="*/ 299533 h 6216297"/>
              <a:gd name="connsiteX3" fmla="*/ 7559786 w 9158243"/>
              <a:gd name="connsiteY3" fmla="*/ 0 h 6216297"/>
              <a:gd name="connsiteX4" fmla="*/ 9158243 w 9158243"/>
              <a:gd name="connsiteY4" fmla="*/ 2459 h 6216297"/>
              <a:gd name="connsiteX5" fmla="*/ 9157464 w 9158243"/>
              <a:gd name="connsiteY5" fmla="*/ 6215293 h 6216297"/>
              <a:gd name="connsiteX6" fmla="*/ 958 w 9158243"/>
              <a:gd name="connsiteY6" fmla="*/ 6216297 h 6216297"/>
              <a:gd name="connsiteX7" fmla="*/ 3925 w 9158243"/>
              <a:gd name="connsiteY7" fmla="*/ 697310 h 6216297"/>
              <a:gd name="connsiteX8" fmla="*/ 6775407 w 9158243"/>
              <a:gd name="connsiteY8" fmla="*/ 698178 h 6216297"/>
              <a:gd name="connsiteX0" fmla="*/ 6775407 w 9158243"/>
              <a:gd name="connsiteY0" fmla="*/ 698178 h 6216297"/>
              <a:gd name="connsiteX1" fmla="*/ 7337227 w 9158243"/>
              <a:gd name="connsiteY1" fmla="*/ 359566 h 6216297"/>
              <a:gd name="connsiteX2" fmla="*/ 7401115 w 9158243"/>
              <a:gd name="connsiteY2" fmla="*/ 299533 h 6216297"/>
              <a:gd name="connsiteX3" fmla="*/ 7559786 w 9158243"/>
              <a:gd name="connsiteY3" fmla="*/ 0 h 6216297"/>
              <a:gd name="connsiteX4" fmla="*/ 9158243 w 9158243"/>
              <a:gd name="connsiteY4" fmla="*/ 78 h 6216297"/>
              <a:gd name="connsiteX5" fmla="*/ 9157464 w 9158243"/>
              <a:gd name="connsiteY5" fmla="*/ 6215293 h 6216297"/>
              <a:gd name="connsiteX6" fmla="*/ 958 w 9158243"/>
              <a:gd name="connsiteY6" fmla="*/ 6216297 h 6216297"/>
              <a:gd name="connsiteX7" fmla="*/ 3925 w 9158243"/>
              <a:gd name="connsiteY7" fmla="*/ 697310 h 6216297"/>
              <a:gd name="connsiteX8" fmla="*/ 6775407 w 9158243"/>
              <a:gd name="connsiteY8" fmla="*/ 698178 h 6216297"/>
              <a:gd name="connsiteX0" fmla="*/ 6775607 w 9158443"/>
              <a:gd name="connsiteY0" fmla="*/ 698178 h 6216297"/>
              <a:gd name="connsiteX1" fmla="*/ 7337427 w 9158443"/>
              <a:gd name="connsiteY1" fmla="*/ 359566 h 6216297"/>
              <a:gd name="connsiteX2" fmla="*/ 7401315 w 9158443"/>
              <a:gd name="connsiteY2" fmla="*/ 299533 h 6216297"/>
              <a:gd name="connsiteX3" fmla="*/ 7559986 w 9158443"/>
              <a:gd name="connsiteY3" fmla="*/ 0 h 6216297"/>
              <a:gd name="connsiteX4" fmla="*/ 9158443 w 9158443"/>
              <a:gd name="connsiteY4" fmla="*/ 78 h 6216297"/>
              <a:gd name="connsiteX5" fmla="*/ 9157664 w 9158443"/>
              <a:gd name="connsiteY5" fmla="*/ 6215293 h 6216297"/>
              <a:gd name="connsiteX6" fmla="*/ 1158 w 9158443"/>
              <a:gd name="connsiteY6" fmla="*/ 6216297 h 6216297"/>
              <a:gd name="connsiteX7" fmla="*/ 1744 w 9158443"/>
              <a:gd name="connsiteY7" fmla="*/ 697310 h 6216297"/>
              <a:gd name="connsiteX8" fmla="*/ 6775607 w 9158443"/>
              <a:gd name="connsiteY8" fmla="*/ 698178 h 6216297"/>
              <a:gd name="connsiteX0" fmla="*/ 6776245 w 9159081"/>
              <a:gd name="connsiteY0" fmla="*/ 698178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9691 h 6216297"/>
              <a:gd name="connsiteX8" fmla="*/ 6776245 w 9159081"/>
              <a:gd name="connsiteY8" fmla="*/ 698178 h 6216297"/>
              <a:gd name="connsiteX0" fmla="*/ 6776245 w 9159081"/>
              <a:gd name="connsiteY0" fmla="*/ 698178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76245 w 9159081"/>
              <a:gd name="connsiteY8" fmla="*/ 698178 h 6216297"/>
              <a:gd name="connsiteX0" fmla="*/ 6778626 w 9159081"/>
              <a:gd name="connsiteY0" fmla="*/ 695796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78626 w 9159081"/>
              <a:gd name="connsiteY8" fmla="*/ 695796 h 6216297"/>
              <a:gd name="connsiteX0" fmla="*/ 6778626 w 9159081"/>
              <a:gd name="connsiteY0" fmla="*/ 695796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78626 w 9159081"/>
              <a:gd name="connsiteY8" fmla="*/ 695796 h 6216297"/>
              <a:gd name="connsiteX0" fmla="*/ 6778626 w 9159081"/>
              <a:gd name="connsiteY0" fmla="*/ 695796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78626 w 9159081"/>
              <a:gd name="connsiteY8" fmla="*/ 695796 h 6216297"/>
              <a:gd name="connsiteX0" fmla="*/ 6769108 w 9159081"/>
              <a:gd name="connsiteY0" fmla="*/ 695796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69108 w 9159081"/>
              <a:gd name="connsiteY8" fmla="*/ 695796 h 6216297"/>
              <a:gd name="connsiteX0" fmla="*/ 6769108 w 9159081"/>
              <a:gd name="connsiteY0" fmla="*/ 688653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60624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69108 w 9159081"/>
              <a:gd name="connsiteY8" fmla="*/ 688653 h 6216297"/>
              <a:gd name="connsiteX0" fmla="*/ 6769108 w 9159081"/>
              <a:gd name="connsiteY0" fmla="*/ 688653 h 6216297"/>
              <a:gd name="connsiteX1" fmla="*/ 7338065 w 9159081"/>
              <a:gd name="connsiteY1" fmla="*/ 359566 h 6216297"/>
              <a:gd name="connsiteX2" fmla="*/ 7401953 w 9159081"/>
              <a:gd name="connsiteY2" fmla="*/ 299533 h 6216297"/>
              <a:gd name="connsiteX3" fmla="*/ 7551106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69108 w 9159081"/>
              <a:gd name="connsiteY8" fmla="*/ 688653 h 6216297"/>
              <a:gd name="connsiteX0" fmla="*/ 6769108 w 9159081"/>
              <a:gd name="connsiteY0" fmla="*/ 688653 h 6216297"/>
              <a:gd name="connsiteX1" fmla="*/ 7338065 w 9159081"/>
              <a:gd name="connsiteY1" fmla="*/ 359566 h 6216297"/>
              <a:gd name="connsiteX2" fmla="*/ 7394816 w 9159081"/>
              <a:gd name="connsiteY2" fmla="*/ 299533 h 6216297"/>
              <a:gd name="connsiteX3" fmla="*/ 7551106 w 9159081"/>
              <a:gd name="connsiteY3" fmla="*/ 0 h 6216297"/>
              <a:gd name="connsiteX4" fmla="*/ 9159081 w 9159081"/>
              <a:gd name="connsiteY4" fmla="*/ 78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69108 w 9159081"/>
              <a:gd name="connsiteY8" fmla="*/ 688653 h 6216297"/>
              <a:gd name="connsiteX0" fmla="*/ 6769108 w 9159081"/>
              <a:gd name="connsiteY0" fmla="*/ 688653 h 6216297"/>
              <a:gd name="connsiteX1" fmla="*/ 7338065 w 9159081"/>
              <a:gd name="connsiteY1" fmla="*/ 359566 h 6216297"/>
              <a:gd name="connsiteX2" fmla="*/ 7394816 w 9159081"/>
              <a:gd name="connsiteY2" fmla="*/ 299533 h 6216297"/>
              <a:gd name="connsiteX3" fmla="*/ 7551106 w 9159081"/>
              <a:gd name="connsiteY3" fmla="*/ 0 h 6216297"/>
              <a:gd name="connsiteX4" fmla="*/ 9159081 w 9159081"/>
              <a:gd name="connsiteY4" fmla="*/ 79 h 6216297"/>
              <a:gd name="connsiteX5" fmla="*/ 9158302 w 9159081"/>
              <a:gd name="connsiteY5" fmla="*/ 6215293 h 6216297"/>
              <a:gd name="connsiteX6" fmla="*/ 1796 w 9159081"/>
              <a:gd name="connsiteY6" fmla="*/ 6216297 h 6216297"/>
              <a:gd name="connsiteX7" fmla="*/ 0 w 9159081"/>
              <a:gd name="connsiteY7" fmla="*/ 692547 h 6216297"/>
              <a:gd name="connsiteX8" fmla="*/ 6769108 w 9159081"/>
              <a:gd name="connsiteY8" fmla="*/ 688653 h 6216297"/>
              <a:gd name="connsiteX0" fmla="*/ 6769108 w 9158430"/>
              <a:gd name="connsiteY0" fmla="*/ 688653 h 6216297"/>
              <a:gd name="connsiteX1" fmla="*/ 7338065 w 9158430"/>
              <a:gd name="connsiteY1" fmla="*/ 359566 h 6216297"/>
              <a:gd name="connsiteX2" fmla="*/ 7394816 w 9158430"/>
              <a:gd name="connsiteY2" fmla="*/ 299533 h 6216297"/>
              <a:gd name="connsiteX3" fmla="*/ 7551106 w 9158430"/>
              <a:gd name="connsiteY3" fmla="*/ 0 h 6216297"/>
              <a:gd name="connsiteX4" fmla="*/ 9156702 w 9158430"/>
              <a:gd name="connsiteY4" fmla="*/ 79 h 6216297"/>
              <a:gd name="connsiteX5" fmla="*/ 9158302 w 9158430"/>
              <a:gd name="connsiteY5" fmla="*/ 6215293 h 6216297"/>
              <a:gd name="connsiteX6" fmla="*/ 1796 w 9158430"/>
              <a:gd name="connsiteY6" fmla="*/ 6216297 h 6216297"/>
              <a:gd name="connsiteX7" fmla="*/ 0 w 9158430"/>
              <a:gd name="connsiteY7" fmla="*/ 692547 h 6216297"/>
              <a:gd name="connsiteX8" fmla="*/ 6769108 w 9158430"/>
              <a:gd name="connsiteY8" fmla="*/ 688653 h 6216297"/>
              <a:gd name="connsiteX0" fmla="*/ 6769108 w 9158379"/>
              <a:gd name="connsiteY0" fmla="*/ 688653 h 6216297"/>
              <a:gd name="connsiteX1" fmla="*/ 7338065 w 9158379"/>
              <a:gd name="connsiteY1" fmla="*/ 359566 h 6216297"/>
              <a:gd name="connsiteX2" fmla="*/ 7394816 w 9158379"/>
              <a:gd name="connsiteY2" fmla="*/ 299533 h 6216297"/>
              <a:gd name="connsiteX3" fmla="*/ 7551106 w 9158379"/>
              <a:gd name="connsiteY3" fmla="*/ 0 h 6216297"/>
              <a:gd name="connsiteX4" fmla="*/ 9154323 w 9158379"/>
              <a:gd name="connsiteY4" fmla="*/ 79 h 6216297"/>
              <a:gd name="connsiteX5" fmla="*/ 9158302 w 9158379"/>
              <a:gd name="connsiteY5" fmla="*/ 6215293 h 6216297"/>
              <a:gd name="connsiteX6" fmla="*/ 1796 w 9158379"/>
              <a:gd name="connsiteY6" fmla="*/ 6216297 h 6216297"/>
              <a:gd name="connsiteX7" fmla="*/ 0 w 9158379"/>
              <a:gd name="connsiteY7" fmla="*/ 692547 h 6216297"/>
              <a:gd name="connsiteX8" fmla="*/ 6769108 w 9158379"/>
              <a:gd name="connsiteY8" fmla="*/ 688653 h 6216297"/>
              <a:gd name="connsiteX0" fmla="*/ 6769108 w 9159082"/>
              <a:gd name="connsiteY0" fmla="*/ 688653 h 6216297"/>
              <a:gd name="connsiteX1" fmla="*/ 7338065 w 9159082"/>
              <a:gd name="connsiteY1" fmla="*/ 359566 h 6216297"/>
              <a:gd name="connsiteX2" fmla="*/ 7394816 w 9159082"/>
              <a:gd name="connsiteY2" fmla="*/ 299533 h 6216297"/>
              <a:gd name="connsiteX3" fmla="*/ 7551106 w 9159082"/>
              <a:gd name="connsiteY3" fmla="*/ 0 h 6216297"/>
              <a:gd name="connsiteX4" fmla="*/ 9159082 w 9159082"/>
              <a:gd name="connsiteY4" fmla="*/ 79 h 6216297"/>
              <a:gd name="connsiteX5" fmla="*/ 9158302 w 9159082"/>
              <a:gd name="connsiteY5" fmla="*/ 6215293 h 6216297"/>
              <a:gd name="connsiteX6" fmla="*/ 1796 w 9159082"/>
              <a:gd name="connsiteY6" fmla="*/ 6216297 h 6216297"/>
              <a:gd name="connsiteX7" fmla="*/ 0 w 9159082"/>
              <a:gd name="connsiteY7" fmla="*/ 692547 h 6216297"/>
              <a:gd name="connsiteX8" fmla="*/ 6769108 w 9159082"/>
              <a:gd name="connsiteY8" fmla="*/ 688653 h 6216297"/>
              <a:gd name="connsiteX0" fmla="*/ 6769108 w 9159083"/>
              <a:gd name="connsiteY0" fmla="*/ 688653 h 6216297"/>
              <a:gd name="connsiteX1" fmla="*/ 7338065 w 9159083"/>
              <a:gd name="connsiteY1" fmla="*/ 359566 h 6216297"/>
              <a:gd name="connsiteX2" fmla="*/ 7394816 w 9159083"/>
              <a:gd name="connsiteY2" fmla="*/ 299533 h 6216297"/>
              <a:gd name="connsiteX3" fmla="*/ 7551106 w 9159083"/>
              <a:gd name="connsiteY3" fmla="*/ 0 h 6216297"/>
              <a:gd name="connsiteX4" fmla="*/ 9159083 w 9159083"/>
              <a:gd name="connsiteY4" fmla="*/ 79 h 6216297"/>
              <a:gd name="connsiteX5" fmla="*/ 9158302 w 9159083"/>
              <a:gd name="connsiteY5" fmla="*/ 6215293 h 6216297"/>
              <a:gd name="connsiteX6" fmla="*/ 1796 w 9159083"/>
              <a:gd name="connsiteY6" fmla="*/ 6216297 h 6216297"/>
              <a:gd name="connsiteX7" fmla="*/ 0 w 9159083"/>
              <a:gd name="connsiteY7" fmla="*/ 692547 h 6216297"/>
              <a:gd name="connsiteX8" fmla="*/ 6769108 w 9159083"/>
              <a:gd name="connsiteY8" fmla="*/ 688653 h 6216297"/>
              <a:gd name="connsiteX0" fmla="*/ 6769108 w 9158430"/>
              <a:gd name="connsiteY0" fmla="*/ 688653 h 6216297"/>
              <a:gd name="connsiteX1" fmla="*/ 7338065 w 9158430"/>
              <a:gd name="connsiteY1" fmla="*/ 359566 h 6216297"/>
              <a:gd name="connsiteX2" fmla="*/ 7394816 w 9158430"/>
              <a:gd name="connsiteY2" fmla="*/ 299533 h 6216297"/>
              <a:gd name="connsiteX3" fmla="*/ 7551106 w 9158430"/>
              <a:gd name="connsiteY3" fmla="*/ 0 h 6216297"/>
              <a:gd name="connsiteX4" fmla="*/ 9156704 w 9158430"/>
              <a:gd name="connsiteY4" fmla="*/ 79 h 6216297"/>
              <a:gd name="connsiteX5" fmla="*/ 9158302 w 9158430"/>
              <a:gd name="connsiteY5" fmla="*/ 6215293 h 6216297"/>
              <a:gd name="connsiteX6" fmla="*/ 1796 w 9158430"/>
              <a:gd name="connsiteY6" fmla="*/ 6216297 h 6216297"/>
              <a:gd name="connsiteX7" fmla="*/ 0 w 9158430"/>
              <a:gd name="connsiteY7" fmla="*/ 692547 h 6216297"/>
              <a:gd name="connsiteX8" fmla="*/ 6769108 w 9158430"/>
              <a:gd name="connsiteY8" fmla="*/ 688653 h 621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8430" h="6216297">
                <a:moveTo>
                  <a:pt x="6769108" y="688653"/>
                </a:moveTo>
                <a:cubicBezTo>
                  <a:pt x="6961144" y="568639"/>
                  <a:pt x="7150792" y="472437"/>
                  <a:pt x="7338065" y="359566"/>
                </a:cubicBezTo>
                <a:cubicBezTo>
                  <a:pt x="7368531" y="335591"/>
                  <a:pt x="7373069" y="334326"/>
                  <a:pt x="7394816" y="299533"/>
                </a:cubicBezTo>
                <a:cubicBezTo>
                  <a:pt x="7430851" y="238547"/>
                  <a:pt x="7451662" y="185508"/>
                  <a:pt x="7551106" y="0"/>
                </a:cubicBezTo>
                <a:lnTo>
                  <a:pt x="9156704" y="79"/>
                </a:lnTo>
                <a:cubicBezTo>
                  <a:pt x="9155910" y="1655709"/>
                  <a:pt x="9159096" y="4559663"/>
                  <a:pt x="9158302" y="6215293"/>
                </a:cubicBezTo>
                <a:lnTo>
                  <a:pt x="1796" y="6216297"/>
                </a:lnTo>
                <a:cubicBezTo>
                  <a:pt x="-2437" y="4806308"/>
                  <a:pt x="4233" y="2102536"/>
                  <a:pt x="0" y="692547"/>
                </a:cubicBezTo>
                <a:lnTo>
                  <a:pt x="6769108" y="688653"/>
                </a:lnTo>
                <a:close/>
              </a:path>
            </a:pathLst>
          </a:custGeom>
          <a:noFill/>
          <a:ln>
            <a:noFill/>
          </a:ln>
          <a:extLst/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ltGray">
          <a:xfrm>
            <a:off x="467544" y="6484261"/>
            <a:ext cx="7560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BC0BA9D0-810F-4786-A99F-9275ADDE80E7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6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Full Colour Background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288000" y="817061"/>
            <a:ext cx="7200800" cy="98157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ltGray">
          <a:xfrm>
            <a:off x="288000" y="2096852"/>
            <a:ext cx="6400800" cy="288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1F44B9-438A-47AD-B622-65008B3BF9A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27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32AE-A7D1-4773-A945-7DDCB70308B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2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E9CBE3-65BF-4CE2-967C-D9AA1A7988B1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287338" y="2395488"/>
            <a:ext cx="6192688" cy="10081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/>
          <a:p>
            <a:fld id="{86B5955D-C296-4950-A779-6E6C4210C6A3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79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>
            <a:lvl5pPr>
              <a:defRPr sz="120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>
              <a:defRPr sz="10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114800" y="6492240"/>
            <a:ext cx="960120" cy="365760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7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/>
          <a:p>
            <a:fld id="{5FAF9249-93DB-4747-BECB-8118CBAF686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1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>
          <a:xfrm>
            <a:off x="288000" y="116633"/>
            <a:ext cx="6732748" cy="70609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ltGray">
          <a:xfrm>
            <a:off x="288000" y="1600201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ltGray">
          <a:xfrm>
            <a:off x="4648200" y="1600201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/>
          <a:p>
            <a:fld id="{91E03654-FA43-4BF6-B378-3E419A4C19D4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1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>
          <a:xfrm>
            <a:off x="288000" y="116633"/>
            <a:ext cx="6732748" cy="70609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ltGray">
          <a:xfrm>
            <a:off x="288000" y="1916833"/>
            <a:ext cx="4038600" cy="4209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ltGray">
          <a:xfrm>
            <a:off x="4648200" y="1916833"/>
            <a:ext cx="4038600" cy="4209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/>
          <a:p>
            <a:fld id="{CBE0652B-5E53-4739-A1AD-315F1A3A9B2E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 bwMode="ltGray">
          <a:xfrm>
            <a:off x="288000" y="1556794"/>
            <a:ext cx="4040188" cy="324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 bwMode="ltGray">
          <a:xfrm>
            <a:off x="4648200" y="1556794"/>
            <a:ext cx="4040188" cy="324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gend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ltGray">
          <a:xfrm>
            <a:off x="3803650" y="1556798"/>
            <a:ext cx="5111750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>
              <a:defRPr sz="10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>
            <a:lvl1pPr>
              <a:defRPr/>
            </a:lvl1pPr>
          </a:lstStyle>
          <a:p>
            <a:pPr>
              <a:defRPr/>
            </a:pPr>
            <a:fld id="{A5B254E9-213F-41EB-B35A-9A9301618BD8}" type="datetime1">
              <a:rPr lang="en-GB" smtClean="0"/>
              <a:t>18/05/2018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ltGray"/>
        <p:txBody>
          <a:bodyPr/>
          <a:lstStyle>
            <a:lvl1pPr>
              <a:defRPr/>
            </a:lvl1pPr>
          </a:lstStyle>
          <a:p>
            <a:pPr>
              <a:defRPr/>
            </a:pPr>
            <a:fld id="{368C25A8-BAB2-410E-85C7-51927AB87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 bwMode="ltGray">
          <a:xfrm>
            <a:off x="288009" y="1556795"/>
            <a:ext cx="3367059" cy="57606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ltGray">
          <a:xfrm>
            <a:off x="288000" y="2276481"/>
            <a:ext cx="3365500" cy="38893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ltGray">
          <a:xfrm>
            <a:off x="288009" y="115887"/>
            <a:ext cx="6732587" cy="706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32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egend (Be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ltGray">
          <a:xfrm>
            <a:off x="288000" y="1628805"/>
            <a:ext cx="7560430" cy="374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000">
                <a:latin typeface="Arial" pitchFamily="34" charset="0"/>
                <a:cs typeface="Arial" pitchFamily="34" charset="0"/>
              </a:defRPr>
            </a:lvl6pPr>
            <a:lvl7pPr>
              <a:defRPr sz="1000">
                <a:latin typeface="Arial" pitchFamily="34" charset="0"/>
                <a:cs typeface="Arial" pitchFamily="34" charset="0"/>
              </a:defRPr>
            </a:lvl7pPr>
            <a:lvl8pPr>
              <a:defRPr sz="1000">
                <a:latin typeface="Arial" pitchFamily="34" charset="0"/>
                <a:cs typeface="Arial" pitchFamily="34" charset="0"/>
              </a:defRPr>
            </a:lvl8pPr>
            <a:lvl9pPr>
              <a:defRPr sz="10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>
            <a:lvl1pPr>
              <a:defRPr/>
            </a:lvl1pPr>
          </a:lstStyle>
          <a:p>
            <a:pPr>
              <a:defRPr/>
            </a:pPr>
            <a:fld id="{3DD0EBCF-ECD3-4EED-AF3A-877425BC59F7}" type="datetime1">
              <a:rPr lang="en-GB" smtClean="0"/>
              <a:t>18/05/2018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 bwMode="ltGray"/>
        <p:txBody>
          <a:bodyPr/>
          <a:lstStyle>
            <a:lvl1pPr>
              <a:defRPr/>
            </a:lvl1pPr>
          </a:lstStyle>
          <a:p>
            <a:pPr>
              <a:defRPr/>
            </a:pPr>
            <a:fld id="{83D4F574-CD7A-4A7D-A02A-D25926C26B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ltGray">
          <a:xfrm>
            <a:off x="288000" y="5589243"/>
            <a:ext cx="756036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ltGray">
          <a:xfrm>
            <a:off x="288009" y="115887"/>
            <a:ext cx="6732587" cy="706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50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" name="Picture 3" descr="X:\Clients\G\Grey Matter\Job ref 2974- Templates\Artwork\steria_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87338" y="287639"/>
            <a:ext cx="1054100" cy="4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TCNC_Logo_Roundel_COM_WO_All three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098497" y="287640"/>
            <a:ext cx="717908" cy="740203"/>
          </a:xfrm>
          <a:prstGeom prst="rect">
            <a:avLst/>
          </a:prstGeom>
        </p:spPr>
      </p:pic>
      <p:sp>
        <p:nvSpPr>
          <p:cNvPr id="132102" name="Rectangle 5"/>
          <p:cNvSpPr>
            <a:spLocks noGrp="1" noChangeArrowheads="1"/>
          </p:cNvSpPr>
          <p:nvPr>
            <p:ph type="ctrTitle"/>
          </p:nvPr>
        </p:nvSpPr>
        <p:spPr bwMode="ltGray">
          <a:xfrm>
            <a:off x="288009" y="817200"/>
            <a:ext cx="7419975" cy="989014"/>
          </a:xfr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ltGray">
          <a:xfrm>
            <a:off x="287338" y="2105907"/>
            <a:ext cx="6480720" cy="2880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400">
                <a:solidFill>
                  <a:srgbClr val="FFFFFF"/>
                </a:solidFill>
              </a:defRPr>
            </a:lvl2pPr>
            <a:lvl3pPr marL="914400" indent="0">
              <a:buNone/>
              <a:defRPr sz="1400">
                <a:solidFill>
                  <a:srgbClr val="FFFFFF"/>
                </a:solidFill>
              </a:defRPr>
            </a:lvl3pPr>
            <a:lvl4pPr marL="1371600" indent="0">
              <a:buNone/>
              <a:defRPr sz="1400">
                <a:solidFill>
                  <a:srgbClr val="FFFFFF"/>
                </a:solidFill>
              </a:defRPr>
            </a:lvl4pPr>
            <a:lvl5pPr marL="1828800" indent="0">
              <a:buNone/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 bwMode="ltGray">
          <a:xfrm>
            <a:off x="467544" y="6484261"/>
            <a:ext cx="7560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C6F501-0EC9-4C3D-AD73-406DD32FB4D5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 bwMode="ltGray">
          <a:xfrm>
            <a:off x="7650262" y="1441353"/>
            <a:ext cx="1460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algn="ctr">
              <a:buFont typeface="Wingdings" pitchFamily="2" charset="2"/>
              <a:buChar char="è"/>
            </a:pPr>
            <a:r>
              <a:rPr lang="en-GB" sz="1050" dirty="0" smtClean="0">
                <a:solidFill>
                  <a:schemeClr val="bg1"/>
                </a:solidFill>
              </a:rPr>
              <a:t> www.steria.com/in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00" dirty="0" smtClean="0">
                <a:solidFill>
                  <a:schemeClr val="tx1"/>
                </a:solidFill>
              </a:rPr>
              <a:t>Steria Confidential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9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Background Image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ltGray"/>
        <p:txBody>
          <a:bodyPr/>
          <a:lstStyle/>
          <a:p>
            <a:fld id="{4CA4D83D-2885-4702-AF5C-8429AEFD29E2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ltGray"/>
        <p:txBody>
          <a:bodyPr/>
          <a:lstStyle/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 bwMode="ltGray">
          <a:xfrm>
            <a:off x="-16476" y="1795182"/>
            <a:ext cx="9180512" cy="5094458"/>
          </a:xfrm>
          <a:custGeom>
            <a:avLst/>
            <a:gdLst>
              <a:gd name="connsiteX0" fmla="*/ 7562657 w 9180512"/>
              <a:gd name="connsiteY0" fmla="*/ 0 h 5096838"/>
              <a:gd name="connsiteX1" fmla="*/ 9180512 w 9180512"/>
              <a:gd name="connsiteY1" fmla="*/ 0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84063 w 9180512"/>
              <a:gd name="connsiteY7" fmla="*/ 335756 h 5096838"/>
              <a:gd name="connsiteX8" fmla="*/ 7422164 w 9180512"/>
              <a:gd name="connsiteY8" fmla="*/ 274125 h 5096838"/>
              <a:gd name="connsiteX9" fmla="*/ 7562657 w 9180512"/>
              <a:gd name="connsiteY9" fmla="*/ 0 h 5096838"/>
              <a:gd name="connsiteX0" fmla="*/ 7562657 w 9180512"/>
              <a:gd name="connsiteY0" fmla="*/ 0 h 5096838"/>
              <a:gd name="connsiteX1" fmla="*/ 9180512 w 9180512"/>
              <a:gd name="connsiteY1" fmla="*/ 0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67394 w 9180512"/>
              <a:gd name="connsiteY7" fmla="*/ 350044 h 5096838"/>
              <a:gd name="connsiteX8" fmla="*/ 7422164 w 9180512"/>
              <a:gd name="connsiteY8" fmla="*/ 274125 h 5096838"/>
              <a:gd name="connsiteX9" fmla="*/ 7562657 w 9180512"/>
              <a:gd name="connsiteY9" fmla="*/ 0 h 5096838"/>
              <a:gd name="connsiteX0" fmla="*/ 7562657 w 9180512"/>
              <a:gd name="connsiteY0" fmla="*/ 0 h 5096838"/>
              <a:gd name="connsiteX1" fmla="*/ 9180512 w 9180512"/>
              <a:gd name="connsiteY1" fmla="*/ 0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67394 w 9180512"/>
              <a:gd name="connsiteY7" fmla="*/ 350044 h 5096838"/>
              <a:gd name="connsiteX8" fmla="*/ 7422164 w 9180512"/>
              <a:gd name="connsiteY8" fmla="*/ 274125 h 5096838"/>
              <a:gd name="connsiteX9" fmla="*/ 7562657 w 9180512"/>
              <a:gd name="connsiteY9" fmla="*/ 0 h 5096838"/>
              <a:gd name="connsiteX0" fmla="*/ 7562657 w 9180512"/>
              <a:gd name="connsiteY0" fmla="*/ 0 h 5096838"/>
              <a:gd name="connsiteX1" fmla="*/ 9180512 w 9180512"/>
              <a:gd name="connsiteY1" fmla="*/ 0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67394 w 9180512"/>
              <a:gd name="connsiteY7" fmla="*/ 350044 h 5096838"/>
              <a:gd name="connsiteX8" fmla="*/ 7422164 w 9180512"/>
              <a:gd name="connsiteY8" fmla="*/ 274125 h 5096838"/>
              <a:gd name="connsiteX9" fmla="*/ 7562657 w 9180512"/>
              <a:gd name="connsiteY9" fmla="*/ 0 h 5096838"/>
              <a:gd name="connsiteX0" fmla="*/ 7562657 w 9180512"/>
              <a:gd name="connsiteY0" fmla="*/ 0 h 5096838"/>
              <a:gd name="connsiteX1" fmla="*/ 9180512 w 9180512"/>
              <a:gd name="connsiteY1" fmla="*/ 0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67394 w 9180512"/>
              <a:gd name="connsiteY7" fmla="*/ 350044 h 5096838"/>
              <a:gd name="connsiteX8" fmla="*/ 7422164 w 9180512"/>
              <a:gd name="connsiteY8" fmla="*/ 281269 h 5096838"/>
              <a:gd name="connsiteX9" fmla="*/ 7562657 w 9180512"/>
              <a:gd name="connsiteY9" fmla="*/ 0 h 5096838"/>
              <a:gd name="connsiteX0" fmla="*/ 7562657 w 9180512"/>
              <a:gd name="connsiteY0" fmla="*/ 0 h 5096838"/>
              <a:gd name="connsiteX1" fmla="*/ 9180512 w 9180512"/>
              <a:gd name="connsiteY1" fmla="*/ 2381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67394 w 9180512"/>
              <a:gd name="connsiteY7" fmla="*/ 350044 h 5096838"/>
              <a:gd name="connsiteX8" fmla="*/ 7422164 w 9180512"/>
              <a:gd name="connsiteY8" fmla="*/ 281269 h 5096838"/>
              <a:gd name="connsiteX9" fmla="*/ 7562657 w 9180512"/>
              <a:gd name="connsiteY9" fmla="*/ 0 h 5096838"/>
              <a:gd name="connsiteX0" fmla="*/ 7562657 w 9180512"/>
              <a:gd name="connsiteY0" fmla="*/ 4763 h 5094457"/>
              <a:gd name="connsiteX1" fmla="*/ 9180512 w 9180512"/>
              <a:gd name="connsiteY1" fmla="*/ 0 h 5094457"/>
              <a:gd name="connsiteX2" fmla="*/ 9180512 w 9180512"/>
              <a:gd name="connsiteY2" fmla="*/ 5094457 h 5094457"/>
              <a:gd name="connsiteX3" fmla="*/ 0 w 9180512"/>
              <a:gd name="connsiteY3" fmla="*/ 5094457 h 5094457"/>
              <a:gd name="connsiteX4" fmla="*/ 0 w 9180512"/>
              <a:gd name="connsiteY4" fmla="*/ 699335 h 5094457"/>
              <a:gd name="connsiteX5" fmla="*/ 6776824 w 9180512"/>
              <a:gd name="connsiteY5" fmla="*/ 699335 h 5094457"/>
              <a:gd name="connsiteX6" fmla="*/ 6776845 w 9180512"/>
              <a:gd name="connsiteY6" fmla="*/ 700088 h 5094457"/>
              <a:gd name="connsiteX7" fmla="*/ 7367394 w 9180512"/>
              <a:gd name="connsiteY7" fmla="*/ 347663 h 5094457"/>
              <a:gd name="connsiteX8" fmla="*/ 7422164 w 9180512"/>
              <a:gd name="connsiteY8" fmla="*/ 278888 h 5094457"/>
              <a:gd name="connsiteX9" fmla="*/ 7562657 w 9180512"/>
              <a:gd name="connsiteY9" fmla="*/ 4763 h 5094457"/>
              <a:gd name="connsiteX0" fmla="*/ 7562657 w 9180512"/>
              <a:gd name="connsiteY0" fmla="*/ 0 h 5096838"/>
              <a:gd name="connsiteX1" fmla="*/ 9180512 w 9180512"/>
              <a:gd name="connsiteY1" fmla="*/ 2381 h 5096838"/>
              <a:gd name="connsiteX2" fmla="*/ 9180512 w 9180512"/>
              <a:gd name="connsiteY2" fmla="*/ 5096838 h 5096838"/>
              <a:gd name="connsiteX3" fmla="*/ 0 w 9180512"/>
              <a:gd name="connsiteY3" fmla="*/ 5096838 h 5096838"/>
              <a:gd name="connsiteX4" fmla="*/ 0 w 9180512"/>
              <a:gd name="connsiteY4" fmla="*/ 701716 h 5096838"/>
              <a:gd name="connsiteX5" fmla="*/ 6776824 w 9180512"/>
              <a:gd name="connsiteY5" fmla="*/ 701716 h 5096838"/>
              <a:gd name="connsiteX6" fmla="*/ 6776845 w 9180512"/>
              <a:gd name="connsiteY6" fmla="*/ 702469 h 5096838"/>
              <a:gd name="connsiteX7" fmla="*/ 7367394 w 9180512"/>
              <a:gd name="connsiteY7" fmla="*/ 350044 h 5096838"/>
              <a:gd name="connsiteX8" fmla="*/ 7422164 w 9180512"/>
              <a:gd name="connsiteY8" fmla="*/ 281269 h 5096838"/>
              <a:gd name="connsiteX9" fmla="*/ 7562657 w 9180512"/>
              <a:gd name="connsiteY9" fmla="*/ 0 h 5096838"/>
              <a:gd name="connsiteX0" fmla="*/ 7562657 w 9180512"/>
              <a:gd name="connsiteY0" fmla="*/ 0 h 5094457"/>
              <a:gd name="connsiteX1" fmla="*/ 9180512 w 9180512"/>
              <a:gd name="connsiteY1" fmla="*/ 0 h 5094457"/>
              <a:gd name="connsiteX2" fmla="*/ 9180512 w 9180512"/>
              <a:gd name="connsiteY2" fmla="*/ 5094457 h 5094457"/>
              <a:gd name="connsiteX3" fmla="*/ 0 w 9180512"/>
              <a:gd name="connsiteY3" fmla="*/ 5094457 h 5094457"/>
              <a:gd name="connsiteX4" fmla="*/ 0 w 9180512"/>
              <a:gd name="connsiteY4" fmla="*/ 699335 h 5094457"/>
              <a:gd name="connsiteX5" fmla="*/ 6776824 w 9180512"/>
              <a:gd name="connsiteY5" fmla="*/ 699335 h 5094457"/>
              <a:gd name="connsiteX6" fmla="*/ 6776845 w 9180512"/>
              <a:gd name="connsiteY6" fmla="*/ 700088 h 5094457"/>
              <a:gd name="connsiteX7" fmla="*/ 7367394 w 9180512"/>
              <a:gd name="connsiteY7" fmla="*/ 347663 h 5094457"/>
              <a:gd name="connsiteX8" fmla="*/ 7422164 w 9180512"/>
              <a:gd name="connsiteY8" fmla="*/ 278888 h 5094457"/>
              <a:gd name="connsiteX9" fmla="*/ 7562657 w 9180512"/>
              <a:gd name="connsiteY9" fmla="*/ 0 h 509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0512" h="5094457">
                <a:moveTo>
                  <a:pt x="7562657" y="0"/>
                </a:moveTo>
                <a:lnTo>
                  <a:pt x="9180512" y="0"/>
                </a:lnTo>
                <a:lnTo>
                  <a:pt x="9180512" y="5094457"/>
                </a:lnTo>
                <a:lnTo>
                  <a:pt x="0" y="5094457"/>
                </a:lnTo>
                <a:lnTo>
                  <a:pt x="0" y="699335"/>
                </a:lnTo>
                <a:lnTo>
                  <a:pt x="6776824" y="699335"/>
                </a:lnTo>
                <a:lnTo>
                  <a:pt x="6776845" y="700088"/>
                </a:lnTo>
                <a:lnTo>
                  <a:pt x="7367394" y="347663"/>
                </a:lnTo>
                <a:cubicBezTo>
                  <a:pt x="7399937" y="311244"/>
                  <a:pt x="7394383" y="324832"/>
                  <a:pt x="7422164" y="278888"/>
                </a:cubicBezTo>
                <a:cubicBezTo>
                  <a:pt x="7472964" y="184338"/>
                  <a:pt x="7511857" y="94550"/>
                  <a:pt x="7562657" y="0"/>
                </a:cubicBezTo>
                <a:close/>
              </a:path>
            </a:pathLst>
          </a:custGeom>
        </p:spPr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00" dirty="0" smtClean="0">
                <a:solidFill>
                  <a:schemeClr val="tx1"/>
                </a:solidFill>
              </a:rPr>
              <a:t>Steria Confidential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4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T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image" Target="../media/image5.TI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ltGray">
          <a:xfrm>
            <a:off x="287524" y="116633"/>
            <a:ext cx="6732748" cy="70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ltGray">
          <a:xfrm>
            <a:off x="467544" y="6484261"/>
            <a:ext cx="756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74AEA259-EC4F-4DF6-BE44-DDEB1E5BA7F2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 bwMode="ltGray">
          <a:xfrm>
            <a:off x="7653860" y="285033"/>
            <a:ext cx="1460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algn="ctr">
              <a:buFont typeface="Wingdings" pitchFamily="2" charset="2"/>
              <a:buChar char="è"/>
            </a:pPr>
            <a:r>
              <a:rPr lang="en-GB" sz="1050" dirty="0" smtClean="0">
                <a:solidFill>
                  <a:schemeClr val="bg1"/>
                </a:solidFill>
              </a:rPr>
              <a:t> www.steria.com/in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 bwMode="ltGray">
          <a:xfrm>
            <a:off x="287524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875"/>
            <a:ext cx="958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7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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" name="Picture 3" descr="X:\Clients\G\Grey Matter\Job ref 2974- Templates\Artwork\steria_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87338" y="287639"/>
            <a:ext cx="1054100" cy="4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TCNC_Logo_Roundel_COM_WO_All three.ep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098497" y="287640"/>
            <a:ext cx="717908" cy="7402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ltGray">
          <a:xfrm>
            <a:off x="7650262" y="1441353"/>
            <a:ext cx="1460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algn="ctr">
              <a:buFont typeface="Wingdings" pitchFamily="2" charset="2"/>
              <a:buChar char="è"/>
            </a:pPr>
            <a:r>
              <a:rPr lang="en-GB" sz="1050" dirty="0" smtClean="0">
                <a:solidFill>
                  <a:schemeClr val="bg1"/>
                </a:solidFill>
              </a:rPr>
              <a:t> www.steria.com/in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ltGray">
          <a:xfrm>
            <a:off x="287524" y="814699"/>
            <a:ext cx="7419600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ltGray">
          <a:xfrm>
            <a:off x="467544" y="6484261"/>
            <a:ext cx="756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D6341FA-A9FA-4E8C-9EF9-44A3F0B68497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ltGray">
          <a:xfrm>
            <a:off x="288000" y="2098800"/>
            <a:ext cx="82296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00" dirty="0" smtClean="0">
                <a:solidFill>
                  <a:schemeClr val="tx1"/>
                </a:solidFill>
              </a:rPr>
              <a:t>Steria Confidential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3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Wingdings" pitchFamily="2" charset="2"/>
        <a:buNone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17" descr="TCNC_Logo_Roundel_COM_WO_All three.ep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098497" y="287640"/>
            <a:ext cx="717908" cy="740203"/>
          </a:xfrm>
          <a:prstGeom prst="rect">
            <a:avLst/>
          </a:prstGeom>
        </p:spPr>
      </p:pic>
      <p:pic>
        <p:nvPicPr>
          <p:cNvPr id="22" name="Picture 3" descr="X:\Clients\G\Grey Matter\Job ref 2974- Templates\Artwork\steria_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287338" y="287639"/>
            <a:ext cx="1054100" cy="4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 bwMode="ltGray">
          <a:xfrm>
            <a:off x="7650262" y="1440000"/>
            <a:ext cx="1460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algn="ctr">
              <a:buFont typeface="Wingdings" pitchFamily="2" charset="2"/>
              <a:buChar char="è"/>
            </a:pPr>
            <a:r>
              <a:rPr lang="en-GB" sz="1050" dirty="0" smtClean="0">
                <a:solidFill>
                  <a:schemeClr val="bg1"/>
                </a:solidFill>
              </a:rPr>
              <a:t> www.steria.com/in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ltGray">
          <a:xfrm>
            <a:off x="287524" y="817200"/>
            <a:ext cx="7200000" cy="98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ltGray">
          <a:xfrm>
            <a:off x="467544" y="6484261"/>
            <a:ext cx="756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9AC2D78B-87A5-4229-8BA9-80E30FD2B49D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ltGray">
          <a:xfrm>
            <a:off x="288000" y="2098800"/>
            <a:ext cx="64008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16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Wingdings" pitchFamily="2" charset="2"/>
        <a:buNone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 bwMode="ltGray">
          <a:xfrm>
            <a:off x="7653862" y="2815044"/>
            <a:ext cx="1460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algn="ctr">
              <a:buFont typeface="Wingdings" pitchFamily="2" charset="2"/>
              <a:buChar char="è"/>
            </a:pPr>
            <a:r>
              <a:rPr lang="en-GB" sz="1050" dirty="0" smtClean="0">
                <a:solidFill>
                  <a:schemeClr val="bg1"/>
                </a:solidFill>
              </a:rPr>
              <a:t> www.steria.com/in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ltGray">
          <a:xfrm>
            <a:off x="287524" y="2394000"/>
            <a:ext cx="6192000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ltGray">
          <a:xfrm>
            <a:off x="467544" y="6484261"/>
            <a:ext cx="756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53666D4D-BE55-4A50-9CEF-E0F87367937A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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 bwMode="ltGray">
          <a:xfrm>
            <a:off x="7653861" y="285033"/>
            <a:ext cx="1460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 algn="ctr">
              <a:buFont typeface="Wingdings" pitchFamily="2" charset="2"/>
              <a:buChar char="è"/>
            </a:pPr>
            <a:r>
              <a:rPr lang="en-GB" sz="1050" dirty="0" smtClean="0">
                <a:solidFill>
                  <a:schemeClr val="bg1"/>
                </a:solidFill>
              </a:rPr>
              <a:t> www.steria.com/in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ltGray">
          <a:xfrm>
            <a:off x="467544" y="6484261"/>
            <a:ext cx="756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697F71B2-6784-4687-AAEA-CEE6CB1F5CD1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ltGray">
          <a:xfrm>
            <a:off x="1295636" y="6484261"/>
            <a:ext cx="396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A8CBE7A2-1C4D-4FA5-87F5-1DE29F508B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14800" y="6492240"/>
            <a:ext cx="96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7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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INDSGH715RD0G\InternalTraining\MongoDB\Docs\Ppt%20material\Group.t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ngo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blog.timescale.com/why-sql-beating-nosql-what-this-means-for-future-of-data-time-series-database-348b777b847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insights/blog/nosql-databases-overview" TargetMode="External"/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ongodb.com/v3.4/tutorial/install-mongodb-on-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INDSGH715RD0G\InternalTraining\MongoDB\Docs\Ppt%20material\UPDATE.txt" TargetMode="External"/><Relationship Id="rId2" Type="http://schemas.openxmlformats.org/officeDocument/2006/relationships/hyperlink" Target="file:///\\INDSGH715RD0G\InternalTraining\MongoDB\Docs\Ppt%20material\Create.tx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\\INDSGH715RD0G\InternalTraining\MongoDB\Docs\Ppt%20material\READ.txt" TargetMode="External"/><Relationship Id="rId5" Type="http://schemas.openxmlformats.org/officeDocument/2006/relationships/hyperlink" Target="file:///\\10.135.156.148\Users\ankitjain2\Desktop\ksessions\Mongodb\CRUD%20QUEREIS%20MONGO\READ.txt" TargetMode="External"/><Relationship Id="rId4" Type="http://schemas.openxmlformats.org/officeDocument/2006/relationships/hyperlink" Target="file:///\\INDSGH715RD0G\InternalTraining\MongoDB\Docs\Ppt%20material\DELETE.t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INDSGH715RD0G\InternalTraining\MongoDB\Docs\Ppt%20material\Aggregation%20Pipeline%20&#8212;%20MongoDB%20Manual%203.6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INDSGH715RD0G\InternalTraining\MongoDB\Docs\Ppt%20material\Group.txt" TargetMode="External"/><Relationship Id="rId4" Type="http://schemas.openxmlformats.org/officeDocument/2006/relationships/hyperlink" Target="file:///\\INDSGH715RD0G\InternalTraining\MongoDB\Docs\Ppt%20material\Aggregation%20Pipeline%20Operators%20&#8212;%20MongoDB%20Manual%203.6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51" y="249637"/>
            <a:ext cx="6732748" cy="70609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MONGO DB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249-93DB-4747-BECB-8118CBAF686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Steria</a:t>
            </a:r>
            <a:r>
              <a:rPr lang="en-US" dirty="0" smtClean="0"/>
              <a:t> Confidential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ltGray">
          <a:xfrm>
            <a:off x="852789" y="2905564"/>
            <a:ext cx="6732748" cy="169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 – 1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MONGO DB USING SHELL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11" y="2905564"/>
            <a:ext cx="2971800" cy="16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13911" y="6102238"/>
            <a:ext cx="322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AUTHOR: ANKIT JAIN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3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with Java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9276" r="53054" b="12101"/>
          <a:stretch/>
        </p:blipFill>
        <p:spPr bwMode="auto">
          <a:xfrm>
            <a:off x="91440" y="1408238"/>
            <a:ext cx="6168044" cy="50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75977" r="72443" b="11218"/>
          <a:stretch/>
        </p:blipFill>
        <p:spPr bwMode="auto">
          <a:xfrm>
            <a:off x="5577839" y="1583573"/>
            <a:ext cx="3325091" cy="217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2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JONGO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2050" name="Picture 2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t="9136" r="21929" b="20360"/>
          <a:stretch/>
        </p:blipFill>
        <p:spPr bwMode="auto">
          <a:xfrm>
            <a:off x="249383" y="2086495"/>
            <a:ext cx="8454042" cy="407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0203" y="1512916"/>
            <a:ext cx="842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hlinkClick r:id="rId4"/>
              </a:rPr>
              <a:t>Java + Mongo = </a:t>
            </a:r>
            <a:r>
              <a:rPr lang="en-US" b="1" dirty="0" err="1" smtClean="0">
                <a:hlinkClick r:id="rId4"/>
              </a:rPr>
              <a:t>Jongo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2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“NEW SQL”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15" name="Picture 1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" y="2075064"/>
            <a:ext cx="7015942" cy="33448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2465" y="1490289"/>
            <a:ext cx="7015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SQL IS BACK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09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5644340"/>
            <a:ext cx="9144000" cy="122197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ANKIT JAIN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6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400" y="2547851"/>
            <a:ext cx="4567109" cy="254785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EVOLUTION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WHY USE MONGO 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RDBMS VS </a:t>
            </a:r>
            <a:r>
              <a:rPr lang="en-US" dirty="0" smtClean="0"/>
              <a:t>NO-SQL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CRUD QUERIES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AGGREGATION QUERIES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ltGray">
          <a:xfrm>
            <a:off x="5361709" y="2668386"/>
            <a:ext cx="3693621" cy="33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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MONGO IN JAVA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JONGO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NEW-SQL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390" y="1846226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PART-1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361708" y="1858295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PART-2</a:t>
            </a:r>
            <a:endParaRPr lang="en-US" b="1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97433" y="1612669"/>
            <a:ext cx="0" cy="47548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Evolution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9" y="1600200"/>
            <a:ext cx="81880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Why use </a:t>
            </a:r>
            <a:r>
              <a:rPr lang="en-US" dirty="0" smtClean="0">
                <a:solidFill>
                  <a:srgbClr val="00B050"/>
                </a:solidFill>
              </a:rPr>
              <a:t>Mongo DB </a:t>
            </a:r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MySQL</a:t>
            </a:r>
            <a:r>
              <a:rPr lang="en-US" dirty="0"/>
              <a:t>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Enables </a:t>
            </a:r>
            <a:r>
              <a:rPr lang="en-US" dirty="0"/>
              <a:t>them to build applications </a:t>
            </a:r>
            <a:r>
              <a:rPr lang="en-US" b="1" dirty="0">
                <a:solidFill>
                  <a:srgbClr val="00B050"/>
                </a:solidFill>
              </a:rPr>
              <a:t>faster</a:t>
            </a:r>
            <a:r>
              <a:rPr lang="en-US" dirty="0"/>
              <a:t>, 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H</a:t>
            </a:r>
            <a:r>
              <a:rPr lang="en-US" dirty="0" smtClean="0"/>
              <a:t>andle </a:t>
            </a:r>
            <a:r>
              <a:rPr lang="en-US" dirty="0"/>
              <a:t>highly </a:t>
            </a:r>
            <a:r>
              <a:rPr lang="en-US" b="1" dirty="0">
                <a:solidFill>
                  <a:srgbClr val="00B050"/>
                </a:solidFill>
              </a:rPr>
              <a:t>diverse data types</a:t>
            </a:r>
            <a:r>
              <a:rPr lang="en-US" dirty="0"/>
              <a:t>, 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Manage </a:t>
            </a:r>
            <a:r>
              <a:rPr lang="en-US" dirty="0"/>
              <a:t>applications more </a:t>
            </a:r>
            <a:r>
              <a:rPr lang="en-US" b="1" dirty="0">
                <a:solidFill>
                  <a:srgbClr val="00B050"/>
                </a:solidFill>
              </a:rPr>
              <a:t>efficiently</a:t>
            </a:r>
            <a:r>
              <a:rPr lang="en-US" dirty="0"/>
              <a:t> at scale.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Development is </a:t>
            </a:r>
            <a:r>
              <a:rPr lang="en-US" b="1" dirty="0">
                <a:solidFill>
                  <a:srgbClr val="00B050"/>
                </a:solidFill>
              </a:rPr>
              <a:t>simplified</a:t>
            </a:r>
            <a:r>
              <a:rPr lang="en-US" dirty="0"/>
              <a:t> 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Using Mongo DB </a:t>
            </a:r>
            <a:r>
              <a:rPr lang="en-US" dirty="0"/>
              <a:t>removes the </a:t>
            </a:r>
            <a:r>
              <a:rPr lang="en-US" b="1" dirty="0">
                <a:solidFill>
                  <a:srgbClr val="00B050"/>
                </a:solidFill>
              </a:rPr>
              <a:t>complex object-relational mapping </a:t>
            </a:r>
            <a:r>
              <a:rPr lang="en-US" dirty="0"/>
              <a:t>(ORM) layer that translates objects in code to relational tables. 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Mongo DB's </a:t>
            </a:r>
            <a:r>
              <a:rPr lang="en-US" b="1" dirty="0">
                <a:solidFill>
                  <a:srgbClr val="00B050"/>
                </a:solidFill>
              </a:rPr>
              <a:t>flexible</a:t>
            </a:r>
            <a:r>
              <a:rPr lang="en-US" dirty="0"/>
              <a:t> data model </a:t>
            </a:r>
            <a:endParaRPr lang="en-US" dirty="0" smtClean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Mongo DB </a:t>
            </a:r>
            <a:r>
              <a:rPr lang="en-US" b="1" dirty="0">
                <a:solidFill>
                  <a:srgbClr val="00B050"/>
                </a:solidFill>
              </a:rPr>
              <a:t>scales</a:t>
            </a:r>
            <a:r>
              <a:rPr lang="en-US" dirty="0"/>
              <a:t> easily with no downtime, and without changing your </a:t>
            </a:r>
            <a:r>
              <a:rPr lang="en-US" dirty="0" smtClean="0"/>
              <a:t>application.</a:t>
            </a:r>
          </a:p>
          <a:p>
            <a:pPr fontAlgn="base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VS NO-SQL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fontAlgn="base">
              <a:buFont typeface="Wingdings" panose="05000000000000000000" pitchFamily="2" charset="2"/>
              <a:buChar char="q"/>
            </a:pPr>
            <a:endParaRPr lang="en-US" dirty="0" smtClean="0">
              <a:hlinkClick r:id="rId2"/>
            </a:endParaRPr>
          </a:p>
          <a:p>
            <a:pPr algn="ctr" fontAlgn="base">
              <a:buFont typeface="Wingdings" panose="05000000000000000000" pitchFamily="2" charset="2"/>
              <a:buChar char="q"/>
            </a:pPr>
            <a:endParaRPr lang="en-US" dirty="0">
              <a:hlinkClick r:id="rId2"/>
            </a:endParaRPr>
          </a:p>
          <a:p>
            <a:pPr algn="ctr" fontAlgn="base">
              <a:buFont typeface="Wingdings" panose="05000000000000000000" pitchFamily="2" charset="2"/>
              <a:buChar char="q"/>
            </a:pPr>
            <a:endParaRPr lang="en-US" dirty="0" smtClean="0">
              <a:hlinkClick r:id="rId2"/>
            </a:endParaRPr>
          </a:p>
          <a:p>
            <a:pPr algn="ctr" fontAlgn="base">
              <a:buFont typeface="Wingdings" panose="05000000000000000000" pitchFamily="2" charset="2"/>
              <a:buChar char="q"/>
            </a:pPr>
            <a:r>
              <a:rPr lang="en-US" dirty="0" smtClean="0">
                <a:hlinkClick r:id="rId2"/>
              </a:rPr>
              <a:t>Understand </a:t>
            </a:r>
            <a:r>
              <a:rPr lang="en-US" dirty="0">
                <a:hlinkClick r:id="rId2"/>
              </a:rPr>
              <a:t>the </a:t>
            </a:r>
            <a:r>
              <a:rPr lang="en-US" dirty="0" smtClean="0">
                <a:hlinkClick r:id="rId2"/>
              </a:rPr>
              <a:t>Difference</a:t>
            </a:r>
            <a:endParaRPr lang="en-US" dirty="0" smtClean="0"/>
          </a:p>
          <a:p>
            <a:pPr algn="ctr" fontAlgn="base">
              <a:buFont typeface="Wingdings" panose="05000000000000000000" pitchFamily="2" charset="2"/>
              <a:buChar char="q"/>
            </a:pPr>
            <a:endParaRPr lang="en-US" dirty="0"/>
          </a:p>
          <a:p>
            <a:pPr algn="ctr" fontAlgn="base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Understanding the no-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databases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652B-5E53-4739-A1AD-315F1A3A9B2E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5" t="16740" r="33649" b="6607"/>
          <a:stretch/>
        </p:blipFill>
        <p:spPr bwMode="auto">
          <a:xfrm>
            <a:off x="315884" y="1396537"/>
            <a:ext cx="4613564" cy="480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2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GUIDE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algn="ctr">
              <a:buNone/>
            </a:pPr>
            <a:r>
              <a:rPr lang="en-US" sz="2400" b="1" dirty="0" smtClean="0"/>
              <a:t>   </a:t>
            </a:r>
            <a:r>
              <a:rPr lang="en-US" sz="2400" b="1" dirty="0" smtClean="0">
                <a:hlinkClick r:id="rId2"/>
              </a:rPr>
              <a:t>Installing Mongo DB</a:t>
            </a:r>
            <a:endParaRPr lang="en-US" sz="2400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" r="37526" b="11453"/>
          <a:stretch/>
        </p:blipFill>
        <p:spPr bwMode="auto">
          <a:xfrm>
            <a:off x="681644" y="2186246"/>
            <a:ext cx="7863840" cy="388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5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C.R.U.D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63687" y="1795549"/>
            <a:ext cx="33251" cy="412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1396" y="3707476"/>
            <a:ext cx="7564582" cy="4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669" y="2343880"/>
            <a:ext cx="2980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2"/>
              </a:rPr>
              <a:t>CREATE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28670" y="4380188"/>
            <a:ext cx="2980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3"/>
              </a:rPr>
              <a:t>UPDATE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25095" y="4327850"/>
            <a:ext cx="29161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4"/>
              </a:rPr>
              <a:t>DELETE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99910" y="2379592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5"/>
              </a:rPr>
              <a:t>R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hlinkClick r:id="rId6"/>
              </a:rPr>
              <a:t>EAD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1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9386"/>
            <a:ext cx="6732748" cy="706091"/>
          </a:xfrm>
        </p:spPr>
        <p:txBody>
          <a:bodyPr/>
          <a:lstStyle/>
          <a:p>
            <a:r>
              <a:rPr lang="en-US" dirty="0" smtClean="0"/>
              <a:t>Aggregation in Mongo DB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DD0E-D799-41DE-A61F-D8A6162C2D2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15342" r="28778" b="29033"/>
          <a:stretch/>
        </p:blipFill>
        <p:spPr bwMode="auto">
          <a:xfrm>
            <a:off x="0" y="656705"/>
            <a:ext cx="9144000" cy="433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33442" y="5081446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Aggregation Pipeline Stages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0314" y="5527964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Aggregation</a:t>
            </a:r>
            <a:r>
              <a:rPr lang="en-US" dirty="0" smtClean="0"/>
              <a:t> Pipeline Operators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0314" y="5969524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5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51" y="249637"/>
            <a:ext cx="6732748" cy="70609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MONGO DB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9249-93DB-4747-BECB-8118CBAF686C}" type="datetime1">
              <a:rPr lang="en-GB" smtClean="0"/>
              <a:t>18/05/2018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E7A2-1C4D-4FA5-87F5-1DE29F508B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Steria Confidential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ltGray">
          <a:xfrm>
            <a:off x="852789" y="2905565"/>
            <a:ext cx="6732748" cy="169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PART – 2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MONGO DB USING JAVA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ltGray">
          <a:xfrm>
            <a:off x="852789" y="2905564"/>
            <a:ext cx="6732748" cy="70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AutoShape 2" descr="Image result for mongo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11" y="2905564"/>
            <a:ext cx="2971800" cy="16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6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99b65a61562c7e3301b1c7ab6f7877142878e3a"/>
  <p:tag name="MMPROD_NEXTUNIQUEID" val="10014"/>
  <p:tag name="ISPRING_RESOURCE_PATHS_HASH" val="a481d4bd8fdcad33681b94c2150fec594f4c7e"/>
  <p:tag name="MMPROD_UIDATA" val="&lt;database version=&quot;8.0&quot;&gt;&lt;object type=&quot;1&quot; unique_id=&quot;10001&quot;&gt;&lt;object type=&quot;2&quot; unique_id=&quot;73674&quot;&gt;&lt;object type=&quot;3&quot; unique_id=&quot;73734&quot;&gt;&lt;property id=&quot;20148&quot; value=&quot;5&quot;/&gt;&lt;property id=&quot;20300&quot; value=&quot;Slide 1&quot;/&gt;&lt;property id=&quot;20307&quot; value=&quot;256&quot;/&gt;&lt;/object&gt;&lt;/object&gt;&lt;object type=&quot;8&quot; unique_id=&quot;7367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">
  <a:themeElements>
    <a:clrScheme name="Custom 9">
      <a:dk1>
        <a:srgbClr val="494A4B"/>
      </a:dk1>
      <a:lt1>
        <a:sysClr val="window" lastClr="FFFFFF"/>
      </a:lt1>
      <a:dk2>
        <a:srgbClr val="0083A9"/>
      </a:dk2>
      <a:lt2>
        <a:srgbClr val="8B8D8E"/>
      </a:lt2>
      <a:accent1>
        <a:srgbClr val="00338D"/>
      </a:accent1>
      <a:accent2>
        <a:srgbClr val="70B800"/>
      </a:accent2>
      <a:accent3>
        <a:srgbClr val="E37222"/>
      </a:accent3>
      <a:accent4>
        <a:srgbClr val="D10074"/>
      </a:accent4>
      <a:accent5>
        <a:srgbClr val="93509E"/>
      </a:accent5>
      <a:accent6>
        <a:srgbClr val="B71234"/>
      </a:accent6>
      <a:hlink>
        <a:srgbClr val="0083A9"/>
      </a:hlink>
      <a:folHlink>
        <a:srgbClr val="00338D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Blue Title">
  <a:themeElements>
    <a:clrScheme name="Custom 9">
      <a:dk1>
        <a:srgbClr val="494A4B"/>
      </a:dk1>
      <a:lt1>
        <a:sysClr val="window" lastClr="FFFFFF"/>
      </a:lt1>
      <a:dk2>
        <a:srgbClr val="0083A9"/>
      </a:dk2>
      <a:lt2>
        <a:srgbClr val="8B8D8E"/>
      </a:lt2>
      <a:accent1>
        <a:srgbClr val="00338D"/>
      </a:accent1>
      <a:accent2>
        <a:srgbClr val="70B800"/>
      </a:accent2>
      <a:accent3>
        <a:srgbClr val="E37222"/>
      </a:accent3>
      <a:accent4>
        <a:srgbClr val="D10074"/>
      </a:accent4>
      <a:accent5>
        <a:srgbClr val="93509E"/>
      </a:accent5>
      <a:accent6>
        <a:srgbClr val="B71234"/>
      </a:accent6>
      <a:hlink>
        <a:srgbClr val="0083A9"/>
      </a:hlink>
      <a:folHlink>
        <a:srgbClr val="00338D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Blue Title (Full Colour)">
  <a:themeElements>
    <a:clrScheme name="Custom 9">
      <a:dk1>
        <a:srgbClr val="494A4B"/>
      </a:dk1>
      <a:lt1>
        <a:sysClr val="window" lastClr="FFFFFF"/>
      </a:lt1>
      <a:dk2>
        <a:srgbClr val="0083A9"/>
      </a:dk2>
      <a:lt2>
        <a:srgbClr val="8B8D8E"/>
      </a:lt2>
      <a:accent1>
        <a:srgbClr val="00338D"/>
      </a:accent1>
      <a:accent2>
        <a:srgbClr val="70B800"/>
      </a:accent2>
      <a:accent3>
        <a:srgbClr val="E37222"/>
      </a:accent3>
      <a:accent4>
        <a:srgbClr val="D10074"/>
      </a:accent4>
      <a:accent5>
        <a:srgbClr val="93509E"/>
      </a:accent5>
      <a:accent6>
        <a:srgbClr val="B71234"/>
      </a:accent6>
      <a:hlink>
        <a:srgbClr val="0083A9"/>
      </a:hlink>
      <a:folHlink>
        <a:srgbClr val="00338D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Blue Section Header">
  <a:themeElements>
    <a:clrScheme name="Custom 9">
      <a:dk1>
        <a:srgbClr val="494A4B"/>
      </a:dk1>
      <a:lt1>
        <a:sysClr val="window" lastClr="FFFFFF"/>
      </a:lt1>
      <a:dk2>
        <a:srgbClr val="0083A9"/>
      </a:dk2>
      <a:lt2>
        <a:srgbClr val="8B8D8E"/>
      </a:lt2>
      <a:accent1>
        <a:srgbClr val="00338D"/>
      </a:accent1>
      <a:accent2>
        <a:srgbClr val="70B800"/>
      </a:accent2>
      <a:accent3>
        <a:srgbClr val="E37222"/>
      </a:accent3>
      <a:accent4>
        <a:srgbClr val="D10074"/>
      </a:accent4>
      <a:accent5>
        <a:srgbClr val="93509E"/>
      </a:accent5>
      <a:accent6>
        <a:srgbClr val="B71234"/>
      </a:accent6>
      <a:hlink>
        <a:srgbClr val="0083A9"/>
      </a:hlink>
      <a:folHlink>
        <a:srgbClr val="00338D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Blue End">
  <a:themeElements>
    <a:clrScheme name="Custom 9">
      <a:dk1>
        <a:srgbClr val="494A4B"/>
      </a:dk1>
      <a:lt1>
        <a:sysClr val="window" lastClr="FFFFFF"/>
      </a:lt1>
      <a:dk2>
        <a:srgbClr val="0083A9"/>
      </a:dk2>
      <a:lt2>
        <a:srgbClr val="8B8D8E"/>
      </a:lt2>
      <a:accent1>
        <a:srgbClr val="00338D"/>
      </a:accent1>
      <a:accent2>
        <a:srgbClr val="70B800"/>
      </a:accent2>
      <a:accent3>
        <a:srgbClr val="E37222"/>
      </a:accent3>
      <a:accent4>
        <a:srgbClr val="D10074"/>
      </a:accent4>
      <a:accent5>
        <a:srgbClr val="93509E"/>
      </a:accent5>
      <a:accent6>
        <a:srgbClr val="B71234"/>
      </a:accent6>
      <a:hlink>
        <a:srgbClr val="0083A9"/>
      </a:hlink>
      <a:folHlink>
        <a:srgbClr val="00338D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209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Blank</vt:lpstr>
      <vt:lpstr>Blue Title</vt:lpstr>
      <vt:lpstr>Blue Title (Full Colour)</vt:lpstr>
      <vt:lpstr>Blue Section Header</vt:lpstr>
      <vt:lpstr>Blue End</vt:lpstr>
      <vt:lpstr>MONGO DB</vt:lpstr>
      <vt:lpstr>CONTENT</vt:lpstr>
      <vt:lpstr>History and Evolution</vt:lpstr>
      <vt:lpstr>Why use Mongo DB instead of MySQL?</vt:lpstr>
      <vt:lpstr>RDBMS VS NO-SQL</vt:lpstr>
      <vt:lpstr>INSTALLATION GUIDE </vt:lpstr>
      <vt:lpstr>C.R.U.D </vt:lpstr>
      <vt:lpstr>Aggregation in Mongo DB</vt:lpstr>
      <vt:lpstr>MONGO DB</vt:lpstr>
      <vt:lpstr>Mongo with Java </vt:lpstr>
      <vt:lpstr>JONGO</vt:lpstr>
      <vt:lpstr> “NEW SQL”</vt:lpstr>
      <vt:lpstr>THANK YOU ANKIT JAIN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Ankit</dc:creator>
  <cp:lastModifiedBy>JAIN Ankit</cp:lastModifiedBy>
  <cp:revision>71</cp:revision>
  <dcterms:created xsi:type="dcterms:W3CDTF">2018-04-18T04:20:15Z</dcterms:created>
  <dcterms:modified xsi:type="dcterms:W3CDTF">2018-05-18T07:06:18Z</dcterms:modified>
</cp:coreProperties>
</file>