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2E4C-57BB-4302-9FF8-B2B671B05FD6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C90A-1637-42A5-B6A1-C868A5E3E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2E4C-57BB-4302-9FF8-B2B671B05FD6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C90A-1637-42A5-B6A1-C868A5E3E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2E4C-57BB-4302-9FF8-B2B671B05FD6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C90A-1637-42A5-B6A1-C868A5E3E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2E4C-57BB-4302-9FF8-B2B671B05FD6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C90A-1637-42A5-B6A1-C868A5E3E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2E4C-57BB-4302-9FF8-B2B671B05FD6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C90A-1637-42A5-B6A1-C868A5E3E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2E4C-57BB-4302-9FF8-B2B671B05FD6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C90A-1637-42A5-B6A1-C868A5E3E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2E4C-57BB-4302-9FF8-B2B671B05FD6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C90A-1637-42A5-B6A1-C868A5E3E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2E4C-57BB-4302-9FF8-B2B671B05FD6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C90A-1637-42A5-B6A1-C868A5E3E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2E4C-57BB-4302-9FF8-B2B671B05FD6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C90A-1637-42A5-B6A1-C868A5E3E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2E4C-57BB-4302-9FF8-B2B671B05FD6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C90A-1637-42A5-B6A1-C868A5E3E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A2E4C-57BB-4302-9FF8-B2B671B05FD6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AC90A-1637-42A5-B6A1-C868A5E3E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A2E4C-57BB-4302-9FF8-B2B671B05FD6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AC90A-1637-42A5-B6A1-C868A5E3EF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git/progit2/releases/download/2.1.360/progi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68808"/>
          </a:xfrm>
        </p:spPr>
        <p:txBody>
          <a:bodyPr>
            <a:normAutofit/>
          </a:bodyPr>
          <a:lstStyle/>
          <a:p>
            <a:r>
              <a:rPr lang="en-IN" sz="6600" smtClean="0"/>
              <a:t>Version Control Introduction</a:t>
            </a:r>
            <a:r>
              <a:rPr lang="en-IN" sz="6600" dirty="0" smtClean="0"/>
              <a:t/>
            </a:r>
            <a:br>
              <a:rPr lang="en-IN" sz="6600" dirty="0" smtClean="0"/>
            </a:br>
            <a:endParaRPr lang="en-US" sz="6600" dirty="0"/>
          </a:p>
        </p:txBody>
      </p:sp>
      <p:sp>
        <p:nvSpPr>
          <p:cNvPr id="1026" name="AutoShape 2" descr="File:Git format.pn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939784"/>
          </a:xfrm>
        </p:spPr>
        <p:txBody>
          <a:bodyPr>
            <a:normAutofit/>
          </a:bodyPr>
          <a:lstStyle/>
          <a:p>
            <a:r>
              <a:rPr lang="en-US" sz="4400" b="0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Etymology of </a:t>
            </a:r>
            <a:r>
              <a:rPr lang="en-US" sz="4400" b="0" i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</a:t>
            </a:r>
            <a:r>
              <a:rPr lang="en-US" sz="4400" b="0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92935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/>
              <a:t>     There</a:t>
            </a:r>
            <a:r>
              <a:rPr lang="en-IN" baseline="0" dirty="0" smtClean="0"/>
              <a:t> are some important terms to know to work on git  system. Some of them are mentioned as follows  </a:t>
            </a:r>
            <a:endParaRPr lang="en-US" dirty="0" smtClean="0"/>
          </a:p>
          <a:p>
            <a:r>
              <a:rPr lang="en-US" b="1" dirty="0" smtClean="0"/>
              <a:t>Repository</a:t>
            </a:r>
            <a:r>
              <a:rPr lang="en-US" dirty="0" smtClean="0"/>
              <a:t> – </a:t>
            </a:r>
            <a:r>
              <a:rPr lang="en-US" dirty="0" err="1" smtClean="0"/>
              <a:t>Git</a:t>
            </a:r>
            <a:r>
              <a:rPr lang="en-US" dirty="0" smtClean="0"/>
              <a:t> repository is collection of all resources of </a:t>
            </a:r>
            <a:r>
              <a:rPr lang="en-US" dirty="0" err="1" smtClean="0"/>
              <a:t>git</a:t>
            </a:r>
            <a:r>
              <a:rPr lang="en-US" dirty="0" smtClean="0"/>
              <a:t> project, there could be a central repository and local repositories at developer’s end. </a:t>
            </a:r>
          </a:p>
          <a:p>
            <a:r>
              <a:rPr lang="en-IN" b="1" dirty="0" smtClean="0"/>
              <a:t>Commit –</a:t>
            </a:r>
            <a:r>
              <a:rPr lang="en-IN" dirty="0" smtClean="0"/>
              <a:t> Set of changes by developer each labelled by him/her as per changes made in files in local environments. </a:t>
            </a:r>
          </a:p>
          <a:p>
            <a:r>
              <a:rPr lang="en-IN" b="1" dirty="0" smtClean="0"/>
              <a:t>Push – </a:t>
            </a:r>
            <a:r>
              <a:rPr lang="en-IN" dirty="0" smtClean="0"/>
              <a:t>Push is activity to send commit/commits to central repository of Git.</a:t>
            </a:r>
            <a:endParaRPr lang="en-US" dirty="0" smtClean="0"/>
          </a:p>
          <a:p>
            <a:r>
              <a:rPr lang="en-US" b="1" dirty="0" smtClean="0"/>
              <a:t>Branch –</a:t>
            </a:r>
            <a:r>
              <a:rPr lang="en-US" dirty="0" smtClean="0"/>
              <a:t> A branch in </a:t>
            </a:r>
            <a:r>
              <a:rPr lang="en-US" dirty="0" err="1" smtClean="0"/>
              <a:t>Git</a:t>
            </a:r>
            <a:r>
              <a:rPr lang="en-US" dirty="0" smtClean="0"/>
              <a:t> is a pointer to one of these commits. The default branch name in </a:t>
            </a:r>
            <a:r>
              <a:rPr lang="en-US" dirty="0" err="1" smtClean="0"/>
              <a:t>Git</a:t>
            </a:r>
            <a:r>
              <a:rPr lang="en-US" dirty="0" smtClean="0"/>
              <a:t> is </a:t>
            </a:r>
            <a:r>
              <a:rPr lang="en-US" b="1" dirty="0" smtClean="0"/>
              <a:t>main</a:t>
            </a:r>
            <a:r>
              <a:rPr lang="en-US" dirty="0" smtClean="0"/>
              <a:t>.</a:t>
            </a:r>
          </a:p>
          <a:p>
            <a:r>
              <a:rPr lang="en-IN" b="1" dirty="0" smtClean="0"/>
              <a:t>Checkout –</a:t>
            </a:r>
            <a:r>
              <a:rPr lang="en-IN" dirty="0" smtClean="0"/>
              <a:t> Checkout is activity to bring specific branch to work on in Git</a:t>
            </a:r>
          </a:p>
          <a:p>
            <a:r>
              <a:rPr lang="en-IN" b="1" dirty="0" smtClean="0"/>
              <a:t>Working directory –</a:t>
            </a:r>
            <a:r>
              <a:rPr lang="en-IN" dirty="0" smtClean="0"/>
              <a:t> folder/directory of git project in local environment</a:t>
            </a:r>
          </a:p>
          <a:p>
            <a:r>
              <a:rPr lang="en-IN" b="1" dirty="0" smtClean="0"/>
              <a:t>Tracking index</a:t>
            </a:r>
            <a:r>
              <a:rPr lang="en-IN" dirty="0" smtClean="0"/>
              <a:t> – index of all those file in </a:t>
            </a:r>
            <a:r>
              <a:rPr lang="en-IN" dirty="0" err="1" smtClean="0"/>
              <a:t>workging</a:t>
            </a:r>
            <a:r>
              <a:rPr lang="en-IN" dirty="0" smtClean="0"/>
              <a:t> directory which are added to be tracked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Atomic function of </a:t>
            </a:r>
            <a:r>
              <a:rPr lang="en-US" sz="4400" b="0" i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</a:t>
            </a:r>
            <a:r>
              <a:rPr lang="en-US" sz="4400" b="0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commit </a:t>
            </a:r>
            <a:r>
              <a:rPr lang="en-US" sz="4400" b="0" i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Flow of git is as follow </a:t>
            </a:r>
          </a:p>
          <a:p>
            <a:pPr>
              <a:buNone/>
            </a:pPr>
            <a:endParaRPr lang="en-IN" dirty="0" smtClean="0"/>
          </a:p>
          <a:p>
            <a:pPr marL="514350" indent="-514350">
              <a:buAutoNum type="arabicParenR"/>
            </a:pPr>
            <a:r>
              <a:rPr lang="en-IN" dirty="0" smtClean="0"/>
              <a:t>Develop initiate day’s work. </a:t>
            </a:r>
          </a:p>
          <a:p>
            <a:pPr marL="514350" indent="-514350">
              <a:buAutoNum type="arabicParenR"/>
            </a:pPr>
            <a:r>
              <a:rPr lang="en-IN" dirty="0" smtClean="0"/>
              <a:t>He/she modified file/multiple files.</a:t>
            </a:r>
          </a:p>
          <a:p>
            <a:pPr marL="514350" indent="-514350">
              <a:buAutoNum type="arabicParenR"/>
            </a:pPr>
            <a:r>
              <a:rPr lang="en-IN" dirty="0" smtClean="0"/>
              <a:t>He/she update file/files at central repository of git. </a:t>
            </a:r>
          </a:p>
          <a:p>
            <a:pPr marL="514350" indent="-514350">
              <a:buAutoNum type="arabicParenR"/>
            </a:pPr>
            <a:r>
              <a:rPr lang="en-IN" dirty="0" smtClean="0"/>
              <a:t>Same changes would update in configured deployment server. 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 to Use Git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643998" cy="5643578"/>
          </a:xfrm>
        </p:spPr>
        <p:txBody>
          <a:bodyPr>
            <a:noAutofit/>
          </a:bodyPr>
          <a:lstStyle/>
          <a:p>
            <a:r>
              <a:rPr lang="en-US" sz="2600" dirty="0" smtClean="0"/>
              <a:t>It provides various tools to track allover development of project. </a:t>
            </a:r>
          </a:p>
          <a:p>
            <a:r>
              <a:rPr lang="en-US" sz="2600" dirty="0" smtClean="0"/>
              <a:t>It keep individual activities logs of team members in project.</a:t>
            </a:r>
          </a:p>
          <a:p>
            <a:r>
              <a:rPr lang="en-US" sz="2600" dirty="0" smtClean="0"/>
              <a:t>Data for analysis of modules over time.</a:t>
            </a:r>
          </a:p>
          <a:p>
            <a:r>
              <a:rPr lang="en-IN" sz="2600" dirty="0" smtClean="0"/>
              <a:t>Automated versioning of code </a:t>
            </a:r>
            <a:endParaRPr lang="en-US" sz="2600" dirty="0" smtClean="0"/>
          </a:p>
          <a:p>
            <a:r>
              <a:rPr lang="en-US" sz="2600" dirty="0" smtClean="0"/>
              <a:t>Automatic deployment to server instead of manual uploading.</a:t>
            </a:r>
          </a:p>
          <a:p>
            <a:r>
              <a:rPr lang="en-US" sz="2600" dirty="0" smtClean="0"/>
              <a:t>Hence it prevent issues usually we face in manual upload such as deletion of important file/s by mistake, not taking backup, upload wrong files etc. </a:t>
            </a:r>
          </a:p>
          <a:p>
            <a:r>
              <a:rPr lang="en-US" sz="2600" dirty="0" smtClean="0"/>
              <a:t>Keep development as per standard pattern.</a:t>
            </a:r>
          </a:p>
          <a:p>
            <a:r>
              <a:rPr lang="en-IN" sz="2600" dirty="0" smtClean="0"/>
              <a:t>Provide easy code comparison environment.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Resources to Begin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Github.com – for practice git’s various activities</a:t>
            </a:r>
          </a:p>
          <a:p>
            <a:r>
              <a:rPr lang="en-IN" dirty="0" smtClean="0"/>
              <a:t>E-Book for git </a:t>
            </a:r>
            <a:r>
              <a:rPr lang="en-US" dirty="0" smtClean="0">
                <a:hlinkClick r:id="rId2"/>
              </a:rPr>
              <a:t>https://github.com/progit/progit2/releases/download/2.1.360/progit.pdf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214445"/>
          </a:xfrm>
        </p:spPr>
        <p:txBody>
          <a:bodyPr>
            <a:normAutofit fontScale="90000"/>
          </a:bodyPr>
          <a:lstStyle/>
          <a:p>
            <a:r>
              <a:rPr lang="en-US" sz="4400" b="1" i="0" u="none" strike="noStrike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version control/ </a:t>
            </a:r>
            <a:r>
              <a:rPr lang="en-US" b="1" dirty="0" smtClean="0"/>
              <a:t>source code management (SCM)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500174"/>
            <a:ext cx="8858280" cy="535782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Version control is a system that records changes to a file or set of files over time so that you can recall specific versions later. 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 other words we can say that version control is a system to help us keep history of  resources of a project in a manner, so it could be use or examine later.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Basically Its keep backups of all updates/backups of each state of the project, we can see every edit, addition or deletion, when it was made and by whom. 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Manual method to keep backup of Projects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3116"/>
            <a:ext cx="8472518" cy="3983047"/>
          </a:xfrm>
        </p:spPr>
        <p:txBody>
          <a:bodyPr>
            <a:normAutofit/>
          </a:bodyPr>
          <a:lstStyle/>
          <a:p>
            <a:r>
              <a:rPr lang="en-IN" dirty="0" smtClean="0"/>
              <a:t>Keep in folders, named on date of last </a:t>
            </a:r>
            <a:r>
              <a:rPr lang="en-IN" dirty="0" err="1" smtClean="0"/>
              <a:t>updation</a:t>
            </a:r>
            <a:r>
              <a:rPr lang="en-IN" dirty="0" smtClean="0"/>
              <a:t> </a:t>
            </a:r>
            <a:r>
              <a:rPr lang="en-IN" i="1" dirty="0" err="1" smtClean="0"/>
              <a:t>i.e</a:t>
            </a:r>
            <a:r>
              <a:rPr lang="en-IN" i="1" dirty="0" smtClean="0"/>
              <a:t> 01122022 </a:t>
            </a:r>
            <a:r>
              <a:rPr lang="en-IN" dirty="0" smtClean="0"/>
              <a:t>at local / production environment.</a:t>
            </a:r>
          </a:p>
          <a:p>
            <a:r>
              <a:rPr lang="en-IN" dirty="0" smtClean="0"/>
              <a:t>Keep copy of file by put postfix as date of last </a:t>
            </a:r>
            <a:r>
              <a:rPr lang="en-IN" dirty="0" err="1" smtClean="0"/>
              <a:t>updation</a:t>
            </a:r>
            <a:r>
              <a:rPr lang="en-IN" dirty="0" smtClean="0"/>
              <a:t> </a:t>
            </a:r>
            <a:r>
              <a:rPr lang="en-IN" i="1" dirty="0" smtClean="0"/>
              <a:t>i.e. filename_01122022.php </a:t>
            </a:r>
            <a:r>
              <a:rPr lang="en-IN" dirty="0" smtClean="0"/>
              <a:t>at local / production environment.</a:t>
            </a:r>
          </a:p>
          <a:p>
            <a:r>
              <a:rPr lang="en-IN" dirty="0" smtClean="0"/>
              <a:t>Keep folder/directories of projects in central backup of organization in compressed format.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Drawback of Manual method to keep backup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sometimes lead to confusion which file to use and which not</a:t>
            </a:r>
          </a:p>
          <a:p>
            <a:r>
              <a:rPr lang="en-IN" dirty="0" smtClean="0"/>
              <a:t>No system to keep order in time </a:t>
            </a:r>
          </a:p>
          <a:p>
            <a:r>
              <a:rPr lang="en-IN" dirty="0" smtClean="0"/>
              <a:t>No system to identify which files were updated in a release.</a:t>
            </a:r>
          </a:p>
          <a:p>
            <a:r>
              <a:rPr lang="en-IN" dirty="0" smtClean="0"/>
              <a:t>No automatic system to rollback from one version to another version.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Manual method to manage files of</a:t>
            </a:r>
            <a:r>
              <a:rPr lang="en-IN" baseline="0" dirty="0" smtClean="0"/>
              <a:t>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3116"/>
            <a:ext cx="8472518" cy="3983047"/>
          </a:xfrm>
        </p:spPr>
        <p:txBody>
          <a:bodyPr>
            <a:normAutofit/>
          </a:bodyPr>
          <a:lstStyle/>
          <a:p>
            <a:r>
              <a:rPr lang="en-IN" i="0" dirty="0" smtClean="0"/>
              <a:t>Update</a:t>
            </a:r>
            <a:r>
              <a:rPr lang="en-IN" i="0" baseline="0" dirty="0" smtClean="0"/>
              <a:t> project files using FTP tools such as </a:t>
            </a:r>
            <a:r>
              <a:rPr lang="en-IN" i="0" baseline="0" dirty="0" err="1" smtClean="0"/>
              <a:t>filezilla</a:t>
            </a:r>
            <a:r>
              <a:rPr lang="en-IN" i="0" baseline="0" dirty="0" smtClean="0"/>
              <a:t>, </a:t>
            </a:r>
            <a:r>
              <a:rPr lang="en-IN" i="0" baseline="0" dirty="0" err="1" smtClean="0"/>
              <a:t>winscp</a:t>
            </a:r>
            <a:r>
              <a:rPr lang="en-IN" i="0" baseline="0" dirty="0" smtClean="0"/>
              <a:t> etc</a:t>
            </a:r>
          </a:p>
          <a:p>
            <a:r>
              <a:rPr lang="en-IN" i="0" dirty="0" smtClean="0"/>
              <a:t>Update</a:t>
            </a:r>
            <a:r>
              <a:rPr lang="en-IN" i="0" baseline="0" dirty="0" smtClean="0"/>
              <a:t> project files using command line terminal.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Drawback of Manual method to manage files</a:t>
            </a:r>
            <a:r>
              <a:rPr lang="en-IN" baseline="0" dirty="0" smtClean="0"/>
              <a:t> of project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requires</a:t>
            </a:r>
            <a:r>
              <a:rPr lang="en-IN" baseline="0" dirty="0" smtClean="0"/>
              <a:t> to share credentials of server with all developers</a:t>
            </a:r>
            <a:r>
              <a:rPr lang="en-IN" dirty="0" smtClean="0"/>
              <a:t>.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 should be very careful at the time of deployment in production environment, as by mistake any file can be overwritten or deleted.</a:t>
            </a:r>
            <a:endParaRPr lang="en-US" sz="3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baseline="0" dirty="0" smtClean="0"/>
              <a:t>Hard to track down activity logs.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version controls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Git</a:t>
            </a:r>
          </a:p>
          <a:p>
            <a:r>
              <a:rPr lang="en-IN" dirty="0" smtClean="0"/>
              <a:t>SVN</a:t>
            </a:r>
          </a:p>
          <a:p>
            <a:r>
              <a:rPr lang="en-US" dirty="0" smtClean="0"/>
              <a:t>CSV </a:t>
            </a:r>
          </a:p>
          <a:p>
            <a:r>
              <a:rPr lang="en-US" dirty="0" smtClean="0"/>
              <a:t>TFS</a:t>
            </a:r>
          </a:p>
          <a:p>
            <a:r>
              <a:rPr lang="en-US" dirty="0" smtClean="0"/>
              <a:t>Mercurial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b="1" dirty="0" smtClean="0"/>
              <a:t>Why Git Not others-</a:t>
            </a:r>
            <a:r>
              <a:rPr lang="en-IN" dirty="0" smtClean="0"/>
              <a:t> git is suitable for current development scenario of MPHC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of </a:t>
            </a:r>
            <a:r>
              <a:rPr lang="en-US" sz="4400" b="0" i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Git is a open sourced distributed/ decentralized version control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system</a:t>
            </a:r>
          </a:p>
          <a:p>
            <a:r>
              <a:rPr lang="en-IN" dirty="0" smtClean="0"/>
              <a:t>It means each user</a:t>
            </a:r>
          </a:p>
          <a:p>
            <a:pPr>
              <a:buNone/>
            </a:pPr>
            <a:r>
              <a:rPr lang="en-IN" dirty="0" smtClean="0"/>
              <a:t>have all versions of project</a:t>
            </a:r>
          </a:p>
          <a:p>
            <a:pPr>
              <a:buNone/>
            </a:pPr>
            <a:r>
              <a:rPr lang="en-IN" dirty="0" smtClean="0"/>
              <a:t>at his/her local </a:t>
            </a:r>
          </a:p>
          <a:p>
            <a:pPr>
              <a:buNone/>
            </a:pPr>
            <a:r>
              <a:rPr lang="en-IN" dirty="0" smtClean="0"/>
              <a:t>Environment.</a:t>
            </a:r>
          </a:p>
          <a:p>
            <a:endParaRPr lang="en-US" dirty="0"/>
          </a:p>
        </p:txBody>
      </p:sp>
      <p:pic>
        <p:nvPicPr>
          <p:cNvPr id="5" name="Picture 1" descr="C:\Users\Ankit\Documents\Git_form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571480"/>
            <a:ext cx="902694" cy="805030"/>
          </a:xfrm>
          <a:prstGeom prst="rect">
            <a:avLst/>
          </a:prstGeom>
          <a:noFill/>
        </p:spPr>
      </p:pic>
      <p:pic>
        <p:nvPicPr>
          <p:cNvPr id="9" name="Picture 8" descr="distribu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1639214"/>
            <a:ext cx="4357686" cy="5218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0" i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History of </a:t>
            </a:r>
            <a:r>
              <a:rPr lang="en-US" sz="4400" b="0" i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</a:t>
            </a:r>
            <a:endParaRPr lang="en-US" sz="4400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was developed by </a:t>
            </a:r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Torvalds</a:t>
            </a:r>
            <a:r>
              <a:rPr lang="en-US" dirty="0" smtClean="0"/>
              <a:t> in 2005 for development of the Linux kernel (same person who created </a:t>
            </a:r>
            <a:r>
              <a:rPr lang="en-US" dirty="0" err="1" smtClean="0"/>
              <a:t>linux</a:t>
            </a:r>
            <a:r>
              <a:rPr lang="en-US" dirty="0" smtClean="0"/>
              <a:t> operating system).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667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Version Control Introduction </vt:lpstr>
      <vt:lpstr>What is version control/ source code management (SCM)</vt:lpstr>
      <vt:lpstr>Manual method to keep backup of Projects </vt:lpstr>
      <vt:lpstr>Drawback of Manual method to keep backup </vt:lpstr>
      <vt:lpstr>Manual method to manage files of project</vt:lpstr>
      <vt:lpstr>Drawback of Manual method to manage files of project </vt:lpstr>
      <vt:lpstr>Some version controls systems</vt:lpstr>
      <vt:lpstr>Introduction of git</vt:lpstr>
      <vt:lpstr>History of Git</vt:lpstr>
      <vt:lpstr>Basic Etymology of Git </vt:lpstr>
      <vt:lpstr>Atomic function of git commit cyle</vt:lpstr>
      <vt:lpstr>Benefit to Use Git </vt:lpstr>
      <vt:lpstr>Resources to Begin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Windows User</dc:creator>
  <cp:lastModifiedBy>Ankit</cp:lastModifiedBy>
  <cp:revision>17</cp:revision>
  <dcterms:created xsi:type="dcterms:W3CDTF">2022-12-02T08:52:12Z</dcterms:created>
  <dcterms:modified xsi:type="dcterms:W3CDTF">2024-08-13T06:34:31Z</dcterms:modified>
</cp:coreProperties>
</file>