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7" r:id="rId3"/>
    <p:sldId id="264" r:id="rId4"/>
    <p:sldId id="282" r:id="rId5"/>
    <p:sldId id="278" r:id="rId6"/>
    <p:sldId id="279" r:id="rId7"/>
    <p:sldId id="266" r:id="rId8"/>
    <p:sldId id="261" r:id="rId9"/>
    <p:sldId id="281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77" autoAdjust="0"/>
  </p:normalViewPr>
  <p:slideViewPr>
    <p:cSldViewPr>
      <p:cViewPr varScale="1">
        <p:scale>
          <a:sx n="78" d="100"/>
          <a:sy n="78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1E72-D2B3-4494-9056-F3B2BA790A71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06B9-AA41-438A-BAE0-DFD60C4292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Y_NAME@exampl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8808"/>
          </a:xfrm>
        </p:spPr>
        <p:txBody>
          <a:bodyPr>
            <a:normAutofit/>
          </a:bodyPr>
          <a:lstStyle/>
          <a:p>
            <a:r>
              <a:rPr lang="en-IN" sz="6600" smtClean="0"/>
              <a:t>Installation Git</a:t>
            </a:r>
            <a:endParaRPr lang="en-US" sz="6600" dirty="0"/>
          </a:p>
        </p:txBody>
      </p:sp>
      <p:sp>
        <p:nvSpPr>
          <p:cNvPr id="1026" name="AutoShape 2" descr="File:Git format.pn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rebase –</a:t>
            </a:r>
            <a:r>
              <a:rPr lang="en-US" dirty="0" smtClean="0"/>
              <a:t> to apply any commits of current branch ahead of specified one</a:t>
            </a:r>
          </a:p>
          <a:p>
            <a:pPr>
              <a:buNone/>
            </a:pPr>
            <a:r>
              <a:rPr lang="en-US" dirty="0" err="1" smtClean="0"/>
              <a:t>Synatx</a:t>
            </a:r>
            <a:r>
              <a:rPr lang="en-US" dirty="0" smtClean="0"/>
              <a:t> - </a:t>
            </a:r>
            <a:r>
              <a:rPr lang="en-US" b="1" dirty="0" err="1" smtClean="0"/>
              <a:t>git</a:t>
            </a:r>
            <a:r>
              <a:rPr lang="en-US" b="1" dirty="0" smtClean="0"/>
              <a:t> rebase &lt;</a:t>
            </a:r>
            <a:r>
              <a:rPr lang="en-US" b="1" dirty="0" err="1" smtClean="0"/>
              <a:t>branch_name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IN" dirty="0" smtClean="0"/>
              <a:t>Stash – this command is used for save work without </a:t>
            </a:r>
            <a:r>
              <a:rPr lang="en-IN" dirty="0" err="1" smtClean="0"/>
              <a:t>commiting</a:t>
            </a:r>
            <a:r>
              <a:rPr lang="en-IN" dirty="0" smtClean="0"/>
              <a:t> it for later use </a:t>
            </a:r>
          </a:p>
          <a:p>
            <a:pPr>
              <a:buNone/>
            </a:pPr>
            <a:r>
              <a:rPr lang="en-IN" dirty="0" smtClean="0"/>
              <a:t>Syntax – </a:t>
            </a:r>
            <a:r>
              <a:rPr lang="en-US" dirty="0" smtClean="0"/>
              <a:t>(a)Save modified and staged changes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git</a:t>
            </a:r>
            <a:r>
              <a:rPr lang="en-US" b="1" dirty="0" smtClean="0"/>
              <a:t> stash </a:t>
            </a:r>
          </a:p>
          <a:p>
            <a:pPr>
              <a:buNone/>
            </a:pPr>
            <a:r>
              <a:rPr lang="en-US" dirty="0" smtClean="0"/>
              <a:t>(b) list stack-order of stashed file changes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git</a:t>
            </a:r>
            <a:r>
              <a:rPr lang="en-US" b="1" dirty="0" smtClean="0"/>
              <a:t> stash list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(c) write working from top of stash stack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 </a:t>
            </a:r>
            <a:r>
              <a:rPr lang="en-US" b="1" dirty="0" err="1" smtClean="0"/>
              <a:t>git</a:t>
            </a:r>
            <a:r>
              <a:rPr lang="en-US" b="1" dirty="0" smtClean="0"/>
              <a:t> stash pop </a:t>
            </a:r>
          </a:p>
          <a:p>
            <a:pPr>
              <a:buNone/>
            </a:pPr>
            <a:r>
              <a:rPr lang="en-US" dirty="0" smtClean="0"/>
              <a:t>(d) discard the changes from top of stash stack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/>
              <a:t>git</a:t>
            </a:r>
            <a:r>
              <a:rPr lang="en-US" b="1" dirty="0" smtClean="0"/>
              <a:t> stash drop </a:t>
            </a:r>
          </a:p>
          <a:p>
            <a:pPr>
              <a:buNone/>
            </a:pPr>
            <a:r>
              <a:rPr lang="en-US" dirty="0" smtClean="0"/>
              <a:t>Diff</a:t>
            </a:r>
          </a:p>
          <a:p>
            <a:pPr>
              <a:buNone/>
            </a:pPr>
            <a:r>
              <a:rPr lang="en-IN" dirty="0" smtClean="0"/>
              <a:t>Ls-files </a:t>
            </a:r>
            <a:r>
              <a:rPr lang="en-US" dirty="0" smtClean="0"/>
              <a:t>- Show information about files in the index and the working tree</a:t>
            </a:r>
          </a:p>
          <a:p>
            <a:pPr>
              <a:buNone/>
            </a:pPr>
            <a:r>
              <a:rPr lang="en-IN" dirty="0" smtClean="0"/>
              <a:t>	Syntax – 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ls</a:t>
            </a:r>
            <a:r>
              <a:rPr lang="en-US" b="1" dirty="0" smtClean="0"/>
              <a:t>-files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git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comes installed by default on most Mac and Linux machines!</a:t>
            </a:r>
          </a:p>
          <a:p>
            <a:pPr>
              <a:buNone/>
            </a:pPr>
            <a:r>
              <a:rPr lang="en-IN" dirty="0" smtClean="0"/>
              <a:t>For Windows git can be download from </a:t>
            </a:r>
            <a:r>
              <a:rPr lang="en-IN" dirty="0" smtClean="0">
                <a:hlinkClick r:id="rId2"/>
              </a:rPr>
              <a:t>https://git-scm.com/download/win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60722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 While using git command it’s required to use keyword </a:t>
            </a:r>
            <a:r>
              <a:rPr lang="en-IN" b="1" dirty="0" smtClean="0"/>
              <a:t>git </a:t>
            </a:r>
            <a:r>
              <a:rPr lang="en-IN" dirty="0" smtClean="0"/>
              <a:t>before actual command as follows. </a:t>
            </a:r>
          </a:p>
          <a:p>
            <a:pPr>
              <a:buNone/>
            </a:pPr>
            <a:r>
              <a:rPr lang="en-IN" b="1" dirty="0" smtClean="0"/>
              <a:t>git </a:t>
            </a:r>
            <a:r>
              <a:rPr lang="en-IN" b="1" i="1" dirty="0" err="1" smtClean="0"/>
              <a:t>command_to_run</a:t>
            </a:r>
            <a:r>
              <a:rPr lang="en-IN" b="1" dirty="0" smtClean="0"/>
              <a:t> &lt;optional argument&gt;</a:t>
            </a:r>
          </a:p>
          <a:p>
            <a:pPr>
              <a:buNone/>
            </a:pPr>
            <a:r>
              <a:rPr lang="en-US" b="1" dirty="0" smtClean="0"/>
              <a:t>init  </a:t>
            </a:r>
            <a:r>
              <a:rPr lang="en-US" dirty="0" smtClean="0"/>
              <a:t>- </a:t>
            </a:r>
            <a:r>
              <a:rPr lang="en-US" b="1" dirty="0" smtClean="0"/>
              <a:t>init </a:t>
            </a:r>
            <a:r>
              <a:rPr lang="en-US" dirty="0" smtClean="0"/>
              <a:t>command used to initiate/create a </a:t>
            </a:r>
            <a:r>
              <a:rPr lang="en-US" dirty="0" err="1" smtClean="0"/>
              <a:t>git</a:t>
            </a:r>
            <a:r>
              <a:rPr lang="en-US" dirty="0" smtClean="0"/>
              <a:t> repository to current directory/folder, it could be in local or remote environment. </a:t>
            </a:r>
          </a:p>
          <a:p>
            <a:pPr>
              <a:buNone/>
            </a:pPr>
            <a:r>
              <a:rPr lang="en-IN" dirty="0" smtClean="0"/>
              <a:t> 	Syntax- </a:t>
            </a:r>
            <a:r>
              <a:rPr lang="en-IN" b="1" dirty="0" smtClean="0"/>
              <a:t>git init</a:t>
            </a:r>
          </a:p>
          <a:p>
            <a:pPr>
              <a:buNone/>
            </a:pPr>
            <a:r>
              <a:rPr lang="en-US" b="1" dirty="0" smtClean="0"/>
              <a:t>remote</a:t>
            </a:r>
            <a:r>
              <a:rPr lang="en-US" dirty="0" smtClean="0"/>
              <a:t> –  it is use to connect current local repository with a remote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</a:p>
          <a:p>
            <a:pPr>
              <a:buNone/>
            </a:pPr>
            <a:r>
              <a:rPr lang="en-US" dirty="0" smtClean="0"/>
              <a:t>Syntax </a:t>
            </a:r>
            <a:r>
              <a:rPr lang="en-US" b="1" dirty="0" smtClean="0"/>
              <a:t>- </a:t>
            </a:r>
            <a:r>
              <a:rPr lang="en-US" b="1" dirty="0" err="1" smtClean="0"/>
              <a:t>git</a:t>
            </a:r>
            <a:r>
              <a:rPr lang="en-US" b="1" dirty="0" smtClean="0"/>
              <a:t> remote add origin </a:t>
            </a:r>
            <a:r>
              <a:rPr lang="en-IN" b="1" dirty="0" smtClean="0"/>
              <a:t> &lt;</a:t>
            </a:r>
            <a:r>
              <a:rPr lang="en-IN" b="1" dirty="0" err="1" smtClean="0"/>
              <a:t>git_repository_url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err="1" smtClean="0"/>
              <a:t>config</a:t>
            </a:r>
            <a:r>
              <a:rPr lang="en-IN" dirty="0" smtClean="0"/>
              <a:t>: to communicate with remote git repository, </a:t>
            </a:r>
            <a:r>
              <a:rPr lang="en-IN" dirty="0" err="1" smtClean="0"/>
              <a:t>config</a:t>
            </a:r>
            <a:r>
              <a:rPr lang="en-IN" dirty="0" smtClean="0"/>
              <a:t> command is used to set default username and 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Syntax: (a)to set username: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user.name "FIRST_NAME LAST_NAME“</a:t>
            </a:r>
          </a:p>
          <a:p>
            <a:pPr>
              <a:buNone/>
            </a:pPr>
            <a:r>
              <a:rPr lang="en-US" dirty="0" smtClean="0"/>
              <a:t>		(b) To set email address: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config</a:t>
            </a:r>
            <a:r>
              <a:rPr lang="en-US" b="1" dirty="0" smtClean="0"/>
              <a:t> --global </a:t>
            </a:r>
            <a:r>
              <a:rPr lang="en-US" b="1" dirty="0" err="1" smtClean="0"/>
              <a:t>user.email</a:t>
            </a:r>
            <a:r>
              <a:rPr lang="en-US" b="1" dirty="0" smtClean="0"/>
              <a:t> </a:t>
            </a:r>
            <a:r>
              <a:rPr lang="en-US" b="1" dirty="0" smtClean="0">
                <a:hlinkClick r:id="rId2"/>
              </a:rPr>
              <a:t>MY_NAME@example.com</a:t>
            </a:r>
            <a:endParaRPr lang="en-US" b="1" dirty="0" smtClean="0"/>
          </a:p>
          <a:p>
            <a:pPr>
              <a:buNone/>
            </a:pPr>
            <a:r>
              <a:rPr lang="en-IN" b="1" dirty="0" smtClean="0"/>
              <a:t>		</a:t>
            </a:r>
            <a:r>
              <a:rPr lang="en-IN" dirty="0" smtClean="0"/>
              <a:t>(c) to check existing configuration</a:t>
            </a:r>
          </a:p>
          <a:p>
            <a:pPr>
              <a:buNone/>
            </a:pPr>
            <a:r>
              <a:rPr lang="en-IN" b="1" dirty="0" smtClean="0"/>
              <a:t>		git </a:t>
            </a:r>
            <a:r>
              <a:rPr lang="en-IN" b="1" dirty="0" err="1" smtClean="0"/>
              <a:t>config</a:t>
            </a:r>
            <a:r>
              <a:rPr lang="en-IN" b="1" dirty="0" smtClean="0"/>
              <a:t>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643998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clone – clone </a:t>
            </a:r>
            <a:r>
              <a:rPr lang="en-US" dirty="0" smtClean="0"/>
              <a:t>command used for get copy of a remotely located </a:t>
            </a:r>
            <a:r>
              <a:rPr lang="en-US" dirty="0" err="1" smtClean="0"/>
              <a:t>git</a:t>
            </a:r>
            <a:r>
              <a:rPr lang="en-US" dirty="0" smtClean="0"/>
              <a:t> repository or branch of a remote </a:t>
            </a:r>
            <a:r>
              <a:rPr lang="en-US" dirty="0" err="1" smtClean="0"/>
              <a:t>git</a:t>
            </a:r>
            <a:r>
              <a:rPr lang="en-US" dirty="0" smtClean="0"/>
              <a:t> repository, </a:t>
            </a:r>
          </a:p>
          <a:p>
            <a:pPr>
              <a:buNone/>
            </a:pPr>
            <a:r>
              <a:rPr lang="en-US" dirty="0" smtClean="0"/>
              <a:t>	Syntax –  (a) to get copy entire repository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clone &lt;</a:t>
            </a:r>
            <a:r>
              <a:rPr lang="en-US" b="1" dirty="0" err="1" smtClean="0"/>
              <a:t>url_of_remote_repository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log</a:t>
            </a:r>
            <a:r>
              <a:rPr lang="en-IN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b="1" dirty="0" smtClean="0"/>
              <a:t>log</a:t>
            </a:r>
            <a:r>
              <a:rPr lang="en-US" dirty="0" smtClean="0"/>
              <a:t> is a utility tool to review and read a history of everything that happens to a repository. Multiple options can be used with a </a:t>
            </a:r>
            <a:r>
              <a:rPr lang="en-US" dirty="0" err="1" smtClean="0"/>
              <a:t>git</a:t>
            </a:r>
            <a:r>
              <a:rPr lang="en-US" dirty="0" smtClean="0"/>
              <a:t> log to make history more specific. Generally, the </a:t>
            </a:r>
            <a:r>
              <a:rPr lang="en-US" dirty="0" err="1" smtClean="0"/>
              <a:t>git</a:t>
            </a:r>
            <a:r>
              <a:rPr lang="en-US" dirty="0" smtClean="0"/>
              <a:t> log is a record of commits</a:t>
            </a:r>
          </a:p>
          <a:p>
            <a:pPr>
              <a:buNone/>
            </a:pPr>
            <a:r>
              <a:rPr lang="en-IN" dirty="0" smtClean="0"/>
              <a:t>	Syntax – </a:t>
            </a:r>
            <a:r>
              <a:rPr lang="en-IN" b="1" dirty="0" smtClean="0"/>
              <a:t>git log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7166"/>
            <a:ext cx="8643966" cy="65008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(b) to get copy of a branch from remote repository</a:t>
            </a:r>
          </a:p>
          <a:p>
            <a:pPr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 clone -b &lt;</a:t>
            </a:r>
            <a:r>
              <a:rPr lang="en-US" b="1" dirty="0" err="1" smtClean="0"/>
              <a:t>branch_name</a:t>
            </a:r>
            <a:r>
              <a:rPr lang="en-US" b="1" dirty="0" smtClean="0"/>
              <a:t>&gt; &lt;</a:t>
            </a:r>
            <a:r>
              <a:rPr lang="en-US" b="1" dirty="0" err="1" smtClean="0"/>
              <a:t>url_of_remote_repository</a:t>
            </a:r>
            <a:r>
              <a:rPr lang="en-US" b="1" dirty="0" smtClean="0"/>
              <a:t> &gt;</a:t>
            </a:r>
          </a:p>
          <a:p>
            <a:r>
              <a:rPr lang="en-US" b="1" dirty="0" smtClean="0"/>
              <a:t>status </a:t>
            </a:r>
            <a:r>
              <a:rPr lang="en-US" dirty="0" smtClean="0"/>
              <a:t>– status command</a:t>
            </a:r>
            <a:r>
              <a:rPr lang="en-US" baseline="0" dirty="0" smtClean="0"/>
              <a:t> show details of files in which change made from last update </a:t>
            </a:r>
          </a:p>
          <a:p>
            <a:pPr>
              <a:buNone/>
            </a:pPr>
            <a:r>
              <a:rPr lang="en-IN" b="0" baseline="0" dirty="0" smtClean="0"/>
              <a:t>	Syntax – </a:t>
            </a:r>
            <a:r>
              <a:rPr lang="en-IN" b="1" baseline="0" dirty="0" smtClean="0"/>
              <a:t>git status</a:t>
            </a:r>
          </a:p>
          <a:p>
            <a:r>
              <a:rPr lang="en-US" b="1" dirty="0" smtClean="0"/>
              <a:t>add – add </a:t>
            </a:r>
            <a:r>
              <a:rPr lang="en-US" dirty="0" smtClean="0"/>
              <a:t>command add selected or all updated files to in queue to </a:t>
            </a:r>
          </a:p>
          <a:p>
            <a:pPr>
              <a:buNone/>
            </a:pPr>
            <a:r>
              <a:rPr lang="en-IN" dirty="0" smtClean="0"/>
              <a:t>	Syntax – (a) To add a specific updated file </a:t>
            </a:r>
          </a:p>
          <a:p>
            <a:pPr>
              <a:buNone/>
            </a:pPr>
            <a:r>
              <a:rPr lang="en-IN" b="1" dirty="0" smtClean="0"/>
              <a:t>git add &lt;</a:t>
            </a:r>
            <a:r>
              <a:rPr lang="en-IN" b="1" dirty="0" err="1" smtClean="0"/>
              <a:t>file_name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dirty="0" smtClean="0"/>
              <a:t>(b) To add all updated files </a:t>
            </a:r>
          </a:p>
          <a:p>
            <a:pPr>
              <a:buNone/>
            </a:pPr>
            <a:r>
              <a:rPr lang="en-IN" b="1" dirty="0" smtClean="0"/>
              <a:t>git add . </a:t>
            </a:r>
            <a:endParaRPr lang="en-US" b="1" dirty="0" smtClean="0"/>
          </a:p>
          <a:p>
            <a:r>
              <a:rPr lang="en-US" b="1" dirty="0" smtClean="0"/>
              <a:t>commit – commit </a:t>
            </a:r>
            <a:r>
              <a:rPr lang="en-US" dirty="0" smtClean="0"/>
              <a:t>command used for get ready changes from last update in local environment. Once committed changes must be push for final changes in remote repository </a:t>
            </a:r>
          </a:p>
          <a:p>
            <a:pPr>
              <a:buNone/>
            </a:pPr>
            <a:r>
              <a:rPr lang="en-IN" dirty="0" smtClean="0"/>
              <a:t>	Syntax-  </a:t>
            </a:r>
            <a:r>
              <a:rPr lang="en-IN" b="1" dirty="0" smtClean="0"/>
              <a:t>commit –m “message or label to mention”</a:t>
            </a:r>
          </a:p>
          <a:p>
            <a:r>
              <a:rPr lang="en-US" b="1" dirty="0" smtClean="0"/>
              <a:t>push - </a:t>
            </a:r>
            <a:r>
              <a:rPr lang="en-US" dirty="0" smtClean="0"/>
              <a:t> it is used to send file/files from one or more commits to the remote repository</a:t>
            </a:r>
          </a:p>
          <a:p>
            <a:pPr>
              <a:buNone/>
            </a:pPr>
            <a:r>
              <a:rPr lang="en-IN" dirty="0" smtClean="0"/>
              <a:t>	Syntax- (a) To push commit/s in existing branch</a:t>
            </a:r>
          </a:p>
          <a:p>
            <a:pPr>
              <a:buNone/>
            </a:pPr>
            <a:r>
              <a:rPr lang="en-IN" b="1" dirty="0" smtClean="0"/>
              <a:t>	git push origin &lt;</a:t>
            </a:r>
            <a:r>
              <a:rPr lang="en-IN" b="1" dirty="0" err="1" smtClean="0"/>
              <a:t>branch_name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dirty="0" smtClean="0"/>
              <a:t>	(b) To push commit/s in new branch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push --set-upstream origin &lt;</a:t>
            </a:r>
            <a:r>
              <a:rPr lang="en-US" b="1" dirty="0" err="1" smtClean="0"/>
              <a:t>new_branch_name</a:t>
            </a:r>
            <a:r>
              <a:rPr lang="en-US" b="1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650083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fetch</a:t>
            </a:r>
            <a:r>
              <a:rPr lang="en-US" dirty="0" smtClean="0"/>
              <a:t> – it is used for get updates from remote repository to local environment. </a:t>
            </a:r>
          </a:p>
          <a:p>
            <a:pPr>
              <a:buNone/>
            </a:pPr>
            <a:r>
              <a:rPr lang="en-US" dirty="0" smtClean="0"/>
              <a:t>	Syntax – </a:t>
            </a:r>
            <a:r>
              <a:rPr lang="en-US" b="1" dirty="0" err="1" smtClean="0"/>
              <a:t>git</a:t>
            </a:r>
            <a:r>
              <a:rPr lang="en-US" b="1" dirty="0" smtClean="0"/>
              <a:t> fetch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merge</a:t>
            </a:r>
            <a:r>
              <a:rPr lang="en-US" dirty="0" smtClean="0"/>
              <a:t> - it is used for merge updates to local environment.</a:t>
            </a:r>
          </a:p>
          <a:p>
            <a:pPr>
              <a:buNone/>
            </a:pPr>
            <a:r>
              <a:rPr lang="en-IN" dirty="0" smtClean="0"/>
              <a:t>	Syntax – </a:t>
            </a:r>
            <a:r>
              <a:rPr lang="en-IN" b="1" dirty="0" smtClean="0"/>
              <a:t>git merge</a:t>
            </a:r>
            <a:endParaRPr lang="en-US" b="1" dirty="0" smtClean="0"/>
          </a:p>
          <a:p>
            <a:r>
              <a:rPr lang="en-US" b="1" dirty="0" smtClean="0"/>
              <a:t>pull</a:t>
            </a:r>
            <a:r>
              <a:rPr lang="en-US" dirty="0" smtClean="0"/>
              <a:t> – it is combination of fetch and merge commands.</a:t>
            </a:r>
          </a:p>
          <a:p>
            <a:pPr>
              <a:buNone/>
            </a:pPr>
            <a:r>
              <a:rPr lang="en-IN" dirty="0" smtClean="0"/>
              <a:t>	Syntax- </a:t>
            </a:r>
            <a:r>
              <a:rPr lang="en-IN" b="1" dirty="0" smtClean="0"/>
              <a:t>git pull</a:t>
            </a:r>
            <a:endParaRPr lang="en-US" b="1" dirty="0" smtClean="0"/>
          </a:p>
          <a:p>
            <a:r>
              <a:rPr lang="en-US" b="1" dirty="0" smtClean="0"/>
              <a:t>checkout</a:t>
            </a:r>
            <a:r>
              <a:rPr lang="en-US" dirty="0" smtClean="0"/>
              <a:t> – to switch from one branch to another </a:t>
            </a:r>
            <a:r>
              <a:rPr lang="en-US" b="1" dirty="0" smtClean="0"/>
              <a:t>checkout</a:t>
            </a:r>
            <a:r>
              <a:rPr lang="en-US" dirty="0" smtClean="0"/>
              <a:t> is used, or to create a new branch </a:t>
            </a:r>
          </a:p>
          <a:p>
            <a:pPr>
              <a:buNone/>
            </a:pPr>
            <a:r>
              <a:rPr lang="en-IN" dirty="0" smtClean="0"/>
              <a:t>	Syntax – (a) to switch from existing branch </a:t>
            </a:r>
          </a:p>
          <a:p>
            <a:pPr>
              <a:buNone/>
            </a:pPr>
            <a:r>
              <a:rPr lang="en-IN" b="1" dirty="0" smtClean="0"/>
              <a:t>	git checkout &lt;</a:t>
            </a:r>
            <a:r>
              <a:rPr lang="en-IN" b="1" dirty="0" err="1" smtClean="0"/>
              <a:t>branch_name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dirty="0" smtClean="0"/>
              <a:t>(b) to create another branch </a:t>
            </a:r>
          </a:p>
          <a:p>
            <a:pPr>
              <a:buNone/>
            </a:pPr>
            <a:r>
              <a:rPr lang="en-IN" b="1" dirty="0" smtClean="0"/>
              <a:t>	git checkout –b &lt;</a:t>
            </a:r>
            <a:r>
              <a:rPr lang="en-IN" b="1" dirty="0" err="1" smtClean="0"/>
              <a:t>new_branch_name</a:t>
            </a:r>
            <a:r>
              <a:rPr lang="en-IN" b="1" dirty="0" smtClean="0"/>
              <a:t>&gt;</a:t>
            </a:r>
            <a:r>
              <a:rPr lang="en-IN" dirty="0" smtClean="0"/>
              <a:t> </a:t>
            </a:r>
            <a:r>
              <a:rPr lang="en-IN" b="1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Commands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686800" cy="578645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restore  - this command is used to discard changes made after last update</a:t>
            </a:r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dirty="0" smtClean="0"/>
              <a:t>Syntax- (a) to discard changes from a single updated file </a:t>
            </a:r>
          </a:p>
          <a:p>
            <a:pPr>
              <a:buNone/>
            </a:pPr>
            <a:r>
              <a:rPr lang="en-IN" b="1" dirty="0" smtClean="0"/>
              <a:t>	git restore &lt;</a:t>
            </a:r>
            <a:r>
              <a:rPr lang="en-IN" b="1" dirty="0" err="1" smtClean="0"/>
              <a:t>file_name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dirty="0" smtClean="0"/>
              <a:t>	(b) to discard changes from all updated files</a:t>
            </a:r>
          </a:p>
          <a:p>
            <a:pPr>
              <a:buNone/>
            </a:pPr>
            <a:r>
              <a:rPr lang="en-IN" b="1" dirty="0" smtClean="0"/>
              <a:t>	git restore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reset</a:t>
            </a:r>
            <a:r>
              <a:rPr lang="en-US" dirty="0" smtClean="0"/>
              <a:t> – this command is used  to rollback recent work from a </a:t>
            </a:r>
            <a:r>
              <a:rPr lang="en-US" dirty="0" err="1" smtClean="0"/>
              <a:t>git</a:t>
            </a:r>
            <a:r>
              <a:rPr lang="en-US" dirty="0" smtClean="0"/>
              <a:t> repository in local environment. There are separate parameters to be used for different purpose for reset work in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</a:p>
          <a:p>
            <a:pPr marL="514350" indent="-514350">
              <a:buAutoNum type="alphaLcParenBoth"/>
            </a:pPr>
            <a:r>
              <a:rPr lang="en-IN" dirty="0" smtClean="0"/>
              <a:t>To get back to </a:t>
            </a:r>
            <a:r>
              <a:rPr lang="en-IN" dirty="0" err="1" smtClean="0"/>
              <a:t>sepecific</a:t>
            </a:r>
            <a:r>
              <a:rPr lang="en-IN" dirty="0" smtClean="0"/>
              <a:t> commit from staging area after commit, without update the file. </a:t>
            </a:r>
          </a:p>
          <a:p>
            <a:pPr marL="514350" indent="-514350">
              <a:buNone/>
            </a:pPr>
            <a:r>
              <a:rPr lang="en-IN" b="1" dirty="0" smtClean="0"/>
              <a:t>	git reset &lt;</a:t>
            </a:r>
            <a:r>
              <a:rPr lang="en-IN" b="1" dirty="0" err="1" smtClean="0"/>
              <a:t>desired_commit_hash</a:t>
            </a:r>
            <a:r>
              <a:rPr lang="en-IN" b="1" dirty="0" smtClean="0"/>
              <a:t>&gt;</a:t>
            </a:r>
          </a:p>
          <a:p>
            <a:pPr marL="514350" indent="-514350">
              <a:buNone/>
            </a:pPr>
            <a:r>
              <a:rPr lang="en-IN" dirty="0" smtClean="0"/>
              <a:t>(b) To remove all files from staging area after commit, without update files.</a:t>
            </a:r>
            <a:endParaRPr lang="en-IN" b="1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git</a:t>
            </a:r>
            <a:r>
              <a:rPr lang="en-US" b="1" dirty="0" smtClean="0"/>
              <a:t> reset</a:t>
            </a:r>
          </a:p>
          <a:p>
            <a:pPr marL="514350" indent="-514350">
              <a:buNone/>
            </a:pPr>
            <a:r>
              <a:rPr lang="en-IN" dirty="0" smtClean="0"/>
              <a:t>(c) To remove all files from staging area after commit, work done in all files will be removed. </a:t>
            </a:r>
            <a:endParaRPr lang="en-IN" b="1" dirty="0" smtClean="0"/>
          </a:p>
          <a:p>
            <a:pPr marL="514350" indent="-514350">
              <a:buNone/>
            </a:pPr>
            <a:r>
              <a:rPr lang="en-US" dirty="0" smtClean="0"/>
              <a:t>	 </a:t>
            </a:r>
            <a:r>
              <a:rPr lang="en-US" b="1" dirty="0" err="1" smtClean="0"/>
              <a:t>git</a:t>
            </a:r>
            <a:r>
              <a:rPr lang="en-US" b="1" dirty="0" smtClean="0"/>
              <a:t> reset –hard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endParaRPr lang="en-IN" b="1" dirty="0" smtClean="0"/>
          </a:p>
          <a:p>
            <a:pPr marL="514350" indent="-514350">
              <a:buNone/>
            </a:pP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Proposed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at MPHC/IT Wing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Git_In_IT_W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53" y="1600200"/>
            <a:ext cx="747089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revert - </a:t>
            </a:r>
            <a:r>
              <a:rPr lang="en-US" dirty="0" smtClean="0"/>
              <a:t> The </a:t>
            </a:r>
            <a:r>
              <a:rPr lang="en-US" dirty="0" err="1" smtClean="0"/>
              <a:t>git</a:t>
            </a:r>
            <a:r>
              <a:rPr lang="en-US" dirty="0" smtClean="0"/>
              <a:t> revert command is used for undoing changes to a repository's commit history. </a:t>
            </a:r>
          </a:p>
          <a:p>
            <a:pPr>
              <a:buNone/>
            </a:pPr>
            <a:r>
              <a:rPr lang="en-IN" b="1" dirty="0" smtClean="0"/>
              <a:t>Syntax – git revert &lt;</a:t>
            </a:r>
            <a:r>
              <a:rPr lang="en-IN" b="1" dirty="0" err="1" smtClean="0"/>
              <a:t>commit_hash</a:t>
            </a:r>
            <a:r>
              <a:rPr lang="en-IN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clean</a:t>
            </a:r>
            <a:r>
              <a:rPr lang="en-US" dirty="0" smtClean="0"/>
              <a:t> – The </a:t>
            </a:r>
            <a:r>
              <a:rPr lang="en-US" dirty="0" err="1" smtClean="0"/>
              <a:t>Git</a:t>
            </a:r>
            <a:r>
              <a:rPr lang="en-US" dirty="0" smtClean="0"/>
              <a:t> Clean command is used to clean the untracked files in the repository. If we want to remove the unwanted files then we can use the clean command in </a:t>
            </a:r>
            <a:r>
              <a:rPr lang="en-US" dirty="0" err="1" smtClean="0"/>
              <a:t>Git</a:t>
            </a:r>
            <a:r>
              <a:rPr lang="en-US" dirty="0" smtClean="0"/>
              <a:t>. When developers want to remove the untracked files in the working repository then this command is very helpful to them.</a:t>
            </a:r>
          </a:p>
          <a:p>
            <a:pPr>
              <a:buNone/>
            </a:pPr>
            <a:r>
              <a:rPr lang="en-US" dirty="0" smtClean="0"/>
              <a:t>Syntax – </a:t>
            </a:r>
          </a:p>
          <a:p>
            <a:pPr>
              <a:buNone/>
            </a:pPr>
            <a:r>
              <a:rPr lang="en-US" dirty="0" smtClean="0"/>
              <a:t>(a) </a:t>
            </a:r>
            <a:r>
              <a:rPr lang="en-US" dirty="0" err="1" smtClean="0"/>
              <a:t>git</a:t>
            </a:r>
            <a:r>
              <a:rPr lang="en-US" dirty="0" smtClean="0"/>
              <a:t> clean -n: to dry run.</a:t>
            </a:r>
          </a:p>
          <a:p>
            <a:pPr>
              <a:buNone/>
            </a:pPr>
            <a:r>
              <a:rPr lang="en-US" dirty="0" smtClean="0"/>
              <a:t>(b)</a:t>
            </a:r>
            <a:r>
              <a:rPr lang="en-US" dirty="0" err="1" smtClean="0"/>
              <a:t>git</a:t>
            </a:r>
            <a:r>
              <a:rPr lang="en-US" dirty="0" smtClean="0"/>
              <a:t> clean -f: forcefully file deletion.</a:t>
            </a:r>
          </a:p>
          <a:p>
            <a:pPr>
              <a:buNone/>
            </a:pPr>
            <a:r>
              <a:rPr lang="en-IN" dirty="0" smtClean="0"/>
              <a:t>(c)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clean -f -x: delete .</a:t>
            </a:r>
            <a:r>
              <a:rPr lang="en-US" dirty="0" err="1" smtClean="0"/>
              <a:t>gitignore</a:t>
            </a:r>
            <a:r>
              <a:rPr lang="en-US" dirty="0" smtClean="0"/>
              <a:t> files</a:t>
            </a:r>
          </a:p>
          <a:p>
            <a:pPr>
              <a:buNone/>
            </a:pPr>
            <a:r>
              <a:rPr lang="en-US" dirty="0" smtClean="0"/>
              <a:t>(d) </a:t>
            </a:r>
            <a:r>
              <a:rPr lang="en-US" dirty="0" err="1" smtClean="0"/>
              <a:t>git</a:t>
            </a:r>
            <a:r>
              <a:rPr lang="en-US" dirty="0" smtClean="0"/>
              <a:t> clean -f -d: delete the untracked directories.</a:t>
            </a:r>
          </a:p>
          <a:p>
            <a:pPr>
              <a:buNone/>
            </a:pPr>
            <a:r>
              <a:rPr lang="en-US" dirty="0" smtClean="0"/>
              <a:t>	There are certain limitations associated which are as follows: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 default, it will not remove:</a:t>
            </a:r>
          </a:p>
          <a:p>
            <a:pPr>
              <a:buNone/>
            </a:pPr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files</a:t>
            </a:r>
          </a:p>
          <a:p>
            <a:pPr>
              <a:buNone/>
            </a:pPr>
            <a:r>
              <a:rPr lang="en-US" dirty="0" smtClean="0"/>
              <a:t>new directories which are created recently</a:t>
            </a:r>
          </a:p>
          <a:p>
            <a:pPr>
              <a:buNone/>
            </a:pPr>
            <a:r>
              <a:rPr lang="en-US" dirty="0" smtClean="0"/>
              <a:t>index files.</a:t>
            </a:r>
          </a:p>
          <a:p>
            <a:pPr>
              <a:buNone/>
            </a:pPr>
            <a:r>
              <a:rPr lang="en-US" dirty="0" smtClean="0"/>
              <a:t>existing commit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194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Installation Git</vt:lpstr>
      <vt:lpstr>Installation git  </vt:lpstr>
      <vt:lpstr>Essential Commands </vt:lpstr>
      <vt:lpstr>Essential Commands </vt:lpstr>
      <vt:lpstr>Slide 5</vt:lpstr>
      <vt:lpstr>Slide 6</vt:lpstr>
      <vt:lpstr>Advanced Commands  </vt:lpstr>
      <vt:lpstr> Proposed Git  at MPHC/IT Wing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version control in a nutshell</dc:title>
  <dc:creator>Windows User</dc:creator>
  <cp:lastModifiedBy>Ankit</cp:lastModifiedBy>
  <cp:revision>158</cp:revision>
  <dcterms:created xsi:type="dcterms:W3CDTF">2022-12-01T11:48:27Z</dcterms:created>
  <dcterms:modified xsi:type="dcterms:W3CDTF">2024-08-13T06:34:52Z</dcterms:modified>
</cp:coreProperties>
</file>