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handoutMasterIdLst>
    <p:handoutMasterId r:id="rId21"/>
  </p:handoutMasterIdLst>
  <p:sldIdLst>
    <p:sldId id="282" r:id="rId2"/>
    <p:sldId id="259" r:id="rId3"/>
    <p:sldId id="273" r:id="rId4"/>
    <p:sldId id="274" r:id="rId5"/>
    <p:sldId id="261" r:id="rId6"/>
    <p:sldId id="258" r:id="rId7"/>
    <p:sldId id="262" r:id="rId8"/>
    <p:sldId id="265" r:id="rId9"/>
    <p:sldId id="285" r:id="rId10"/>
    <p:sldId id="263" r:id="rId11"/>
    <p:sldId id="284" r:id="rId12"/>
    <p:sldId id="287" r:id="rId13"/>
    <p:sldId id="288" r:id="rId14"/>
    <p:sldId id="277" r:id="rId15"/>
    <p:sldId id="286" r:id="rId16"/>
    <p:sldId id="279" r:id="rId17"/>
    <p:sldId id="278" r:id="rId18"/>
    <p:sldId id="25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7" autoAdjust="0"/>
  </p:normalViewPr>
  <p:slideViewPr>
    <p:cSldViewPr snapToGrid="0">
      <p:cViewPr varScale="1">
        <p:scale>
          <a:sx n="70" d="100"/>
          <a:sy n="70" d="100"/>
        </p:scale>
        <p:origin x="660" y="54"/>
      </p:cViewPr>
      <p:guideLst/>
    </p:cSldViewPr>
  </p:slideViewPr>
  <p:outlineViewPr>
    <p:cViewPr>
      <p:scale>
        <a:sx n="33" d="100"/>
        <a:sy n="33" d="100"/>
      </p:scale>
      <p:origin x="0" y="-21342"/>
    </p:cViewPr>
  </p:outlineViewPr>
  <p:notesTextViewPr>
    <p:cViewPr>
      <p:scale>
        <a:sx n="1" d="1"/>
        <a:sy n="1" d="1"/>
      </p:scale>
      <p:origin x="0" y="0"/>
    </p:cViewPr>
  </p:notesTextViewPr>
  <p:notesViewPr>
    <p:cSldViewPr snapToGrid="0">
      <p:cViewPr varScale="1">
        <p:scale>
          <a:sx n="88" d="100"/>
          <a:sy n="88" d="100"/>
        </p:scale>
        <p:origin x="373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ZA" smtClean="0"/>
              <a:t>2019/05/15</a:t>
            </a:fld>
            <a:endParaRPr lang="en-ZA" dirty="0"/>
          </a:p>
        </p:txBody>
      </p:sp>
      <p:sp>
        <p:nvSpPr>
          <p:cNvPr id="4" name="Footer Placeholder 3">
            <a:extLst>
              <a:ext uri="{FF2B5EF4-FFF2-40B4-BE49-F238E27FC236}">
                <a16:creationId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E2DD4-2E30-4434-A427-2EC50491079F}" type="slidenum">
              <a:rPr lang="en-ZA" smtClean="0"/>
              <a:t>‹#›</a:t>
            </a:fld>
            <a:endParaRPr lang="en-ZA" dirty="0"/>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ZA" smtClean="0"/>
              <a:t>2019/05/15</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ZA" smtClean="0"/>
              <a:t>‹#›</a:t>
            </a:fld>
            <a:endParaRPr lang="en-ZA"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8375C1-7C5C-42A2-80F2-05631BB3764E}" type="slidenum">
              <a:rPr lang="en-ZA" smtClean="0"/>
              <a:t>3</a:t>
            </a:fld>
            <a:endParaRPr lang="en-ZA" dirty="0"/>
          </a:p>
        </p:txBody>
      </p:sp>
    </p:spTree>
    <p:extLst>
      <p:ext uri="{BB962C8B-B14F-4D97-AF65-F5344CB8AC3E}">
        <p14:creationId xmlns:p14="http://schemas.microsoft.com/office/powerpoint/2010/main" val="913152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ZA"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smtClean="0"/>
              <a:t>Click to edit Master title style</a:t>
            </a:r>
            <a:endParaRPr lang="en-ZA" dirty="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9377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p:nvPr>
        </p:nvSpPr>
        <p:spPr>
          <a:xfrm>
            <a:off x="1790100" y="2701131"/>
            <a:ext cx="4113900" cy="28281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p:nvPr>
        </p:nvSpPr>
        <p:spPr>
          <a:xfrm>
            <a:off x="7658100" y="2701131"/>
            <a:ext cx="4113900" cy="28281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ZA"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dirty="0"/>
              <a:t>2</a:t>
            </a:r>
            <a:endParaRPr lang="en-ZA" dirty="0"/>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417595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ZA" dirty="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ZA" dirty="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ZA" dirty="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ZA"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dirty="0"/>
              <a:t>2</a:t>
            </a:r>
            <a:endParaRPr lang="en-ZA" dirty="0"/>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dirty="0"/>
              <a:t>3</a:t>
            </a:r>
            <a:endParaRPr lang="en-ZA" dirty="0"/>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endParaRPr lang="en-ZA" dirty="0"/>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389717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smtClean="0"/>
              <a:t>Click to edit Master title style</a:t>
            </a:r>
            <a:endParaRPr lang="en-ZA" dirty="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ZA" smtClean="0"/>
              <a:pPr/>
              <a:t>‹#›</a:t>
            </a:fld>
            <a:endParaRPr lang="en-ZA" dirty="0"/>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Tree>
    <p:extLst>
      <p:ext uri="{BB962C8B-B14F-4D97-AF65-F5344CB8AC3E}">
        <p14:creationId xmlns:p14="http://schemas.microsoft.com/office/powerpoint/2010/main" val="96692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smtClean="0"/>
              <a:t>Click to edit Master title style</a:t>
            </a:r>
            <a:endParaRPr lang="en-ZA"/>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ZA"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Tree>
    <p:extLst>
      <p:ext uri="{BB962C8B-B14F-4D97-AF65-F5344CB8AC3E}">
        <p14:creationId xmlns:p14="http://schemas.microsoft.com/office/powerpoint/2010/main" val="15021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smtClean="0"/>
              <a:t>Click to edit Master title style</a:t>
            </a:r>
            <a:endParaRPr lang="en-ZA" dirty="0"/>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p:nvPr>
        </p:nvSpPr>
        <p:spPr>
          <a:xfrm>
            <a:off x="432000" y="1728000"/>
            <a:ext cx="54720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p:nvPr>
        </p:nvSpPr>
        <p:spPr>
          <a:xfrm>
            <a:off x="6300000" y="1728000"/>
            <a:ext cx="54720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ZA"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ZA" smtClean="0"/>
              <a:pPr/>
              <a:t>‹#›</a:t>
            </a:fld>
            <a:endParaRPr lang="en-ZA" dirty="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smtClean="0"/>
              <a:t>Click to edit Master title style</a:t>
            </a:r>
            <a:endParaRPr lang="en-ZA" dirty="0"/>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p:nvPr>
        </p:nvSpPr>
        <p:spPr>
          <a:xfrm>
            <a:off x="432000" y="2210852"/>
            <a:ext cx="5472000" cy="38684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p:nvPr>
        </p:nvSpPr>
        <p:spPr>
          <a:xfrm>
            <a:off x="6300000" y="2210852"/>
            <a:ext cx="5472000" cy="38684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ZA" dirty="0"/>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ZA" smtClean="0"/>
              <a:pPr/>
              <a:t>‹#›</a:t>
            </a:fld>
            <a:endParaRPr lang="en-ZA" dirty="0"/>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Tree>
    <p:extLst>
      <p:ext uri="{BB962C8B-B14F-4D97-AF65-F5344CB8AC3E}">
        <p14:creationId xmlns:p14="http://schemas.microsoft.com/office/powerpoint/2010/main" val="55309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smtClean="0"/>
              <a:t>Click to edit Master title style</a:t>
            </a:r>
            <a:endParaRPr lang="en-ZA"/>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dirty="0"/>
              <a:t>Section 1 Title</a:t>
            </a:r>
            <a:endParaRPr lang="en-ZA" dirty="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ZA"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dirty="0"/>
              <a:t>Section 2 Title</a:t>
            </a:r>
            <a:endParaRPr lang="en-ZA" dirty="0"/>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dirty="0"/>
              <a:t>Section 3 Title</a:t>
            </a:r>
            <a:endParaRPr lang="en-ZA" dirty="0"/>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160153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smtClean="0"/>
              <a:t>Click to edit Master title style</a:t>
            </a:r>
            <a:endParaRPr lang="en-ZA"/>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dirty="0"/>
              <a:t>Item Title</a:t>
            </a:r>
            <a:endParaRPr lang="en-ZA" dirty="0"/>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dirty="0"/>
              <a:t>Month, Year</a:t>
            </a:r>
            <a:endParaRPr lang="en-ZA" dirty="0"/>
          </a:p>
        </p:txBody>
      </p:sp>
    </p:spTree>
    <p:extLst>
      <p:ext uri="{BB962C8B-B14F-4D97-AF65-F5344CB8AC3E}">
        <p14:creationId xmlns:p14="http://schemas.microsoft.com/office/powerpoint/2010/main" val="529110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ZA"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Tree>
    <p:extLst>
      <p:ext uri="{BB962C8B-B14F-4D97-AF65-F5344CB8AC3E}">
        <p14:creationId xmlns:p14="http://schemas.microsoft.com/office/powerpoint/2010/main" val="163894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ZA"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dirty="0"/>
              <a:t>Full Name</a:t>
            </a:r>
            <a:endParaRPr lang="en-ZA" dirty="0"/>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dirty="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dirty="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dirty="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dirty="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dirty="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ZA" dirty="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smtClean="0"/>
              <a:t>Click to edit Master title style</a:t>
            </a:r>
            <a:endParaRPr lang="en-ZA" dirty="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00128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smtClean="0"/>
              <a:t>Click to edit Master title style</a:t>
            </a:r>
            <a:endParaRPr lang="en-ZA"/>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ZA"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Tree>
    <p:extLst>
      <p:ext uri="{BB962C8B-B14F-4D97-AF65-F5344CB8AC3E}">
        <p14:creationId xmlns:p14="http://schemas.microsoft.com/office/powerpoint/2010/main" val="305928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ZA" smtClean="0"/>
              <a:pPr/>
              <a:t>‹#›</a:t>
            </a:fld>
            <a:endParaRPr lang="en-ZA" dirty="0"/>
          </a:p>
        </p:txBody>
      </p:sp>
    </p:spTree>
    <p:extLst>
      <p:ext uri="{BB962C8B-B14F-4D97-AF65-F5344CB8AC3E}">
        <p14:creationId xmlns:p14="http://schemas.microsoft.com/office/powerpoint/2010/main" val="1760238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ZA"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dirty="0"/>
              <a:t>Thank You</a:t>
            </a:r>
            <a:endParaRPr lang="en-ZA" dirty="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Full Name</a:t>
            </a:r>
            <a:endParaRPr lang="en-ZA" dirty="0"/>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dirty="0"/>
              <a:t>Contact Number</a:t>
            </a:r>
            <a:endParaRPr lang="en-ZA" dirty="0"/>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dirty="0"/>
              <a:t>Email or Social Media Handle</a:t>
            </a:r>
            <a:endParaRPr lang="en-ZA" dirty="0"/>
          </a:p>
        </p:txBody>
      </p:sp>
    </p:spTree>
    <p:extLst>
      <p:ext uri="{BB962C8B-B14F-4D97-AF65-F5344CB8AC3E}">
        <p14:creationId xmlns:p14="http://schemas.microsoft.com/office/powerpoint/2010/main" val="4100815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smtClean="0"/>
              <a:t>Click to edit Master title style</a:t>
            </a:r>
            <a:endParaRPr lang="en-ZA"/>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Mockup Details</a:t>
            </a:r>
            <a:endParaRPr lang="en-ZA" dirty="0"/>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dirty="0"/>
              <a:t>Mockup Name</a:t>
            </a:r>
            <a:endParaRPr lang="en-ZA" dirty="0"/>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Mockup Details</a:t>
            </a:r>
            <a:endParaRPr lang="en-ZA" dirty="0"/>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dirty="0"/>
              <a:t>Mockup Name</a:t>
            </a:r>
            <a:endParaRPr lang="en-ZA" dirty="0"/>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Mockup Details</a:t>
            </a:r>
            <a:endParaRPr lang="en-ZA" dirty="0"/>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dirty="0"/>
              <a:t>Mockup Name</a:t>
            </a:r>
            <a:endParaRPr lang="en-ZA" dirty="0"/>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Tree>
    <p:extLst>
      <p:ext uri="{BB962C8B-B14F-4D97-AF65-F5344CB8AC3E}">
        <p14:creationId xmlns:p14="http://schemas.microsoft.com/office/powerpoint/2010/main" val="1230127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ZA"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dirty="0"/>
              <a:t>Testimonial goes here</a:t>
            </a:r>
            <a:endParaRPr lang="en-ZA" dirty="0"/>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dirty="0"/>
              <a:t>Name and Title</a:t>
            </a:r>
            <a:endParaRPr lang="en-ZA" dirty="0"/>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dirty="0"/>
              <a:t>Testimonial goes here</a:t>
            </a:r>
            <a:endParaRPr lang="en-ZA" dirty="0"/>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dirty="0"/>
              <a:t>Name and Title</a:t>
            </a:r>
            <a:endParaRPr lang="en-ZA" dirty="0"/>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dirty="0"/>
              <a:t>Testimonial goes here</a:t>
            </a:r>
            <a:endParaRPr lang="en-ZA" dirty="0"/>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dirty="0"/>
              <a:t>Name and Title</a:t>
            </a:r>
            <a:endParaRPr lang="en-ZA" dirty="0"/>
          </a:p>
        </p:txBody>
      </p:sp>
    </p:spTree>
    <p:extLst>
      <p:ext uri="{BB962C8B-B14F-4D97-AF65-F5344CB8AC3E}">
        <p14:creationId xmlns:p14="http://schemas.microsoft.com/office/powerpoint/2010/main" val="2362715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smtClean="0"/>
              <a:t>Click to edit Master title style</a:t>
            </a:r>
            <a:endParaRPr lang="en-ZA" dirty="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smtClean="0"/>
              <a:t>Click to edit Master title style</a:t>
            </a:r>
            <a:endParaRPr lang="en-ZA" dirty="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ZA" smtClean="0"/>
              <a:pPr/>
              <a:t>‹#›</a:t>
            </a:fld>
            <a:endParaRPr lang="en-ZA"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ZA" dirty="0"/>
              <a:t>Add a footer</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ZA"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ZA"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ZA"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smtClean="0"/>
              <a:t>Click to edit Master title style</a:t>
            </a:r>
            <a:endParaRPr lang="en-ZA" dirty="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ZA" smtClean="0"/>
              <a:pPr/>
              <a:t>‹#›</a:t>
            </a:fld>
            <a:endParaRPr lang="en-ZA"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ZA" dirty="0"/>
              <a:t>Add a footer</a:t>
            </a:r>
          </a:p>
        </p:txBody>
      </p:sp>
    </p:spTree>
    <p:extLst>
      <p:ext uri="{BB962C8B-B14F-4D97-AF65-F5344CB8AC3E}">
        <p14:creationId xmlns:p14="http://schemas.microsoft.com/office/powerpoint/2010/main" val="14956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p:nvPr>
        </p:nvSpPr>
        <p:spPr>
          <a:xfrm>
            <a:off x="431999" y="3714746"/>
            <a:ext cx="4416225" cy="2364591"/>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5658103" y="3981451"/>
            <a:ext cx="5749483" cy="1343026"/>
          </a:xfrm>
        </p:spPr>
        <p:txBody>
          <a:bodyPr anchor="b"/>
          <a:lstStyle>
            <a:lvl1pPr>
              <a:defRPr sz="3600">
                <a:solidFill>
                  <a:schemeClr val="bg1"/>
                </a:solidFill>
              </a:defRPr>
            </a:lvl1pPr>
          </a:lstStyle>
          <a:p>
            <a:r>
              <a:rPr lang="en-US" smtClean="0"/>
              <a:t>Click to edit Master title style</a:t>
            </a:r>
            <a:endParaRPr lang="en-ZA" dirty="0"/>
          </a:p>
        </p:txBody>
      </p:sp>
      <p:sp>
        <p:nvSpPr>
          <p:cNvPr id="5" name="Picture Placeholder 4">
            <a:extLst>
              <a:ext uri="{FF2B5EF4-FFF2-40B4-BE49-F238E27FC236}">
                <a16:creationId xmlns:a16="http://schemas.microsoft.com/office/drawing/2014/main" id="{528B6E3D-9C01-45EA-9E2B-711EC1B84F84}"/>
              </a:ext>
            </a:extLst>
          </p:cNvPr>
          <p:cNvSpPr>
            <a:spLocks noGrp="1"/>
          </p:cNvSpPr>
          <p:nvPr>
            <p:ph type="pic" sz="quarter" idx="12" hasCustomPrompt="1"/>
          </p:nvPr>
        </p:nvSpPr>
        <p:spPr>
          <a:xfrm>
            <a:off x="5353050" y="0"/>
            <a:ext cx="640695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ZA" dirty="0"/>
              <a:t>Insert or Drag &amp; Drop your photo here</a:t>
            </a: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ZA" dirty="0"/>
              <a:t>Add a footer</a:t>
            </a:r>
          </a:p>
        </p:txBody>
      </p:sp>
      <p:sp>
        <p:nvSpPr>
          <p:cNvPr id="20" name="Text Placeholder 19">
            <a:extLst>
              <a:ext uri="{FF2B5EF4-FFF2-40B4-BE49-F238E27FC236}">
                <a16:creationId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Subtitle, tagline or blurb can go here</a:t>
            </a:r>
            <a:endParaRPr lang="en-ZA" dirty="0"/>
          </a:p>
        </p:txBody>
      </p:sp>
    </p:spTree>
    <p:extLst>
      <p:ext uri="{BB962C8B-B14F-4D97-AF65-F5344CB8AC3E}">
        <p14:creationId xmlns:p14="http://schemas.microsoft.com/office/powerpoint/2010/main" val="34206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ZA"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Tree>
    <p:extLst>
      <p:ext uri="{BB962C8B-B14F-4D97-AF65-F5344CB8AC3E}">
        <p14:creationId xmlns:p14="http://schemas.microsoft.com/office/powerpoint/2010/main" val="406483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ZA"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dirty="0"/>
              <a:t>Subtitle, tagline or blurb can go here</a:t>
            </a:r>
            <a:endParaRPr lang="en-ZA" dirty="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ZA"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ZA"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smtClean="0"/>
              <a:t>Click to edit Master title style</a:t>
            </a:r>
            <a:endParaRPr lang="en-ZA" dirty="0"/>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2</a:t>
            </a:r>
            <a:endParaRPr lang="en-ZA" dirty="0"/>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7" name="Text Placeholder 8">
            <a:extLst>
              <a:ext uri="{FF2B5EF4-FFF2-40B4-BE49-F238E27FC236}">
                <a16:creationId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3</a:t>
            </a:r>
            <a:endParaRPr lang="en-ZA" dirty="0"/>
          </a:p>
        </p:txBody>
      </p:sp>
      <p:sp>
        <p:nvSpPr>
          <p:cNvPr id="18" name="Text Placeholder 10">
            <a:extLst>
              <a:ext uri="{FF2B5EF4-FFF2-40B4-BE49-F238E27FC236}">
                <a16:creationId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Tree>
    <p:extLst>
      <p:ext uri="{BB962C8B-B14F-4D97-AF65-F5344CB8AC3E}">
        <p14:creationId xmlns:p14="http://schemas.microsoft.com/office/powerpoint/2010/main" val="54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ZA"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dirty="0"/>
              <a:t>Subtitle, tagline or blurb can go here</a:t>
            </a:r>
            <a:endParaRPr lang="en-ZA"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ZA"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smtClean="0"/>
              <a:t>Click to edit Master title style</a:t>
            </a:r>
            <a:endParaRPr lang="en-ZA" dirty="0"/>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3</a:t>
            </a:r>
            <a:endParaRPr lang="en-ZA" dirty="0"/>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4</a:t>
            </a:r>
            <a:endParaRPr lang="en-ZA" dirty="0"/>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2</a:t>
            </a:r>
            <a:endParaRPr lang="en-ZA" dirty="0"/>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Tree>
    <p:extLst>
      <p:ext uri="{BB962C8B-B14F-4D97-AF65-F5344CB8AC3E}">
        <p14:creationId xmlns:p14="http://schemas.microsoft.com/office/powerpoint/2010/main" val="304084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smtClean="0"/>
              <a:t>Click to edit Master title style</a:t>
            </a:r>
            <a:endParaRPr lang="en-ZA"/>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p:nvPr>
        </p:nvSpPr>
        <p:spPr>
          <a:xfrm>
            <a:off x="432000" y="3613424"/>
            <a:ext cx="3974900" cy="24659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ZA"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dirty="0"/>
              <a:t>Emphasized Text</a:t>
            </a:r>
            <a:endParaRPr lang="en-ZA" dirty="0"/>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smtClean="0"/>
              <a:t>Click to edit Master title style</a:t>
            </a:r>
            <a:endParaRPr lang="en-ZA" dirty="0"/>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Single line of text</a:t>
            </a:r>
            <a:endParaRPr lang="en-ZA" dirty="0"/>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endParaRPr lang="en-ZA" dirty="0"/>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ZA"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dirty="0"/>
              <a:t>Section 1</a:t>
            </a:r>
            <a:endParaRPr lang="en-ZA" dirty="0"/>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dirty="0"/>
              <a:t>Section 2</a:t>
            </a:r>
            <a:endParaRPr lang="en-ZA" dirty="0"/>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dirty="0"/>
              <a:t>Section 3</a:t>
            </a:r>
            <a:endParaRPr lang="en-ZA" dirty="0"/>
          </a:p>
        </p:txBody>
      </p:sp>
    </p:spTree>
    <p:extLst>
      <p:ext uri="{BB962C8B-B14F-4D97-AF65-F5344CB8AC3E}">
        <p14:creationId xmlns:p14="http://schemas.microsoft.com/office/powerpoint/2010/main" val="230680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smtClean="0"/>
              <a:t>Click to edit Master title style</a:t>
            </a:r>
            <a:endParaRPr lang="en-ZA" dirty="0"/>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ZA" smtClean="0"/>
              <a:pPr/>
              <a:t>‹#›</a:t>
            </a:fld>
            <a:endParaRPr lang="en-ZA" dirty="0"/>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ZA" dirty="0"/>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TextBox 12">
            <a:extLst>
              <a:ext uri="{FF2B5EF4-FFF2-40B4-BE49-F238E27FC236}">
                <a16:creationId xmlns:a16="http://schemas.microsoft.com/office/drawing/2014/main" id="{7C7EB16B-9FE5-4954-8D9A-47381E739BF5}"/>
              </a:ext>
            </a:extLst>
          </p:cNvPr>
          <p:cNvSpPr txBox="1"/>
          <p:nvPr userDrawn="1"/>
        </p:nvSpPr>
        <p:spPr>
          <a:xfrm>
            <a:off x="9529311" y="6365363"/>
            <a:ext cx="2047875" cy="429969"/>
          </a:xfrm>
          <a:prstGeom prst="rect">
            <a:avLst/>
          </a:prstGeom>
          <a:noFill/>
        </p:spPr>
        <p:txBody>
          <a:bodyPr wrap="square" lIns="0" tIns="0" rIns="0" bIns="0" rtlCol="0" anchor="ctr" anchorCtr="0">
            <a:noAutofit/>
          </a:bodyPr>
          <a:lstStyle/>
          <a:p>
            <a:pPr algn="r"/>
            <a:r>
              <a:rPr lang="en-ZA" sz="1200" b="0" dirty="0">
                <a:solidFill>
                  <a:schemeClr val="bg1">
                    <a:lumMod val="65000"/>
                  </a:schemeClr>
                </a:solidFill>
                <a:latin typeface="+mn-lt"/>
              </a:rPr>
              <a:t>NAME OR LOGO</a:t>
            </a:r>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image" Target="../media/image31.jpeg"/><Relationship Id="rId1" Type="http://schemas.openxmlformats.org/officeDocument/2006/relationships/slideLayout" Target="../slideLayouts/slideLayout23.xml"/><Relationship Id="rId6" Type="http://schemas.openxmlformats.org/officeDocument/2006/relationships/image" Target="../media/image53.svg"/><Relationship Id="rId11" Type="http://schemas.openxmlformats.org/officeDocument/2006/relationships/hyperlink" Target="http://www.fabrikam.com/" TargetMode="External"/><Relationship Id="rId5" Type="http://schemas.openxmlformats.org/officeDocument/2006/relationships/image" Target="../media/image33.png"/><Relationship Id="rId10" Type="http://schemas.openxmlformats.org/officeDocument/2006/relationships/image" Target="../media/image57.svg"/><Relationship Id="rId4" Type="http://schemas.openxmlformats.org/officeDocument/2006/relationships/image" Target="../media/image51.svg"/><Relationship Id="rId9" Type="http://schemas.openxmlformats.org/officeDocument/2006/relationships/image" Target="../media/image35.png"/></Relationships>
</file>

<file path=ppt/slides/_rels/slide18.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4.png"/><Relationship Id="rId1" Type="http://schemas.openxmlformats.org/officeDocument/2006/relationships/slideLayout" Target="../slideLayouts/slideLayout10.xml"/><Relationship Id="rId5" Type="http://schemas.openxmlformats.org/officeDocument/2006/relationships/image" Target="../media/image22.sv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15.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33.svg"/><Relationship Id="rId4" Type="http://schemas.openxmlformats.org/officeDocument/2006/relationships/image" Target="../media/image20.png"/><Relationship Id="rId9" Type="http://schemas.openxmlformats.org/officeDocument/2006/relationships/image" Target="../media/image23.jpeg"/></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Placeholder 6" descr="Two young girls looking at a laptop screen">
            <a:extLst>
              <a:ext uri="{FF2B5EF4-FFF2-40B4-BE49-F238E27FC236}">
                <a16:creationId xmlns:a16="http://schemas.microsoft.com/office/drawing/2014/main" id="{F05D089D-7A15-41BC-B971-911CC28C4A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13063"/>
            <a:ext cx="12192000" cy="6786563"/>
          </a:xfrm>
        </p:spPr>
      </p:pic>
      <p:sp>
        <p:nvSpPr>
          <p:cNvPr id="28" name="Rectangle 27" title="Dark semi-transparent background">
            <a:extLst>
              <a:ext uri="{FF2B5EF4-FFF2-40B4-BE49-F238E27FC236}">
                <a16:creationId xmlns:a16="http://schemas.microsoft.com/office/drawing/2014/main" id="{E93CFE69-79B0-440B-949E-DA17AD834A10}"/>
              </a:ext>
            </a:extLst>
          </p:cNvPr>
          <p:cNvSpPr/>
          <p:nvPr/>
        </p:nvSpPr>
        <p:spPr>
          <a:xfrm>
            <a:off x="6336000" y="0"/>
            <a:ext cx="3979575"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9" name="TextBox 18">
            <a:extLst>
              <a:ext uri="{FF2B5EF4-FFF2-40B4-BE49-F238E27FC236}">
                <a16:creationId xmlns:a16="http://schemas.microsoft.com/office/drawing/2014/main" id="{5170152F-4BDD-EA4D-B3D1-E9A87974CFC0}"/>
              </a:ext>
            </a:extLst>
          </p:cNvPr>
          <p:cNvSpPr txBox="1"/>
          <p:nvPr/>
        </p:nvSpPr>
        <p:spPr bwMode="gray">
          <a:xfrm>
            <a:off x="6433190" y="2694701"/>
            <a:ext cx="2983941" cy="369332"/>
          </a:xfrm>
          <a:prstGeom prst="rect">
            <a:avLst/>
          </a:prstGeom>
          <a:noFill/>
        </p:spPr>
        <p:txBody>
          <a:bodyPr wrap="square" rtlCol="0">
            <a:spAutoFit/>
          </a:bodyPr>
          <a:lstStyle/>
          <a:p>
            <a:pPr>
              <a:lnSpc>
                <a:spcPct val="90000"/>
              </a:lnSpc>
            </a:pPr>
            <a:r>
              <a:rPr lang="en-US" sz="2000" b="1" noProof="1">
                <a:gradFill>
                  <a:gsLst>
                    <a:gs pos="0">
                      <a:schemeClr val="accent1"/>
                    </a:gs>
                    <a:gs pos="51300">
                      <a:schemeClr val="accent2"/>
                    </a:gs>
                    <a:gs pos="100000">
                      <a:schemeClr val="accent3"/>
                    </a:gs>
                  </a:gsLst>
                  <a:lin ang="0" scaled="0"/>
                </a:gradFill>
              </a:rPr>
              <a:t>Fabrikam, Inc.</a:t>
            </a:r>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p:txBody>
          <a:bodyPr/>
          <a:lstStyle/>
          <a:p>
            <a:r>
              <a:rPr lang="en-ZA" dirty="0" smtClean="0"/>
              <a:t>Online Examination System</a:t>
            </a:r>
            <a:endParaRPr lang="en-ZA" dirty="0"/>
          </a:p>
        </p:txBody>
      </p:sp>
      <p:cxnSp>
        <p:nvCxnSpPr>
          <p:cNvPr id="16" name="Straight Connector 15" title="Divider Line">
            <a:extLst>
              <a:ext uri="{FF2B5EF4-FFF2-40B4-BE49-F238E27FC236}">
                <a16:creationId xmlns:a16="http://schemas.microsoft.com/office/drawing/2014/main" id="{F3753AF9-461F-4049-BB9D-621E76A51470}"/>
              </a:ext>
            </a:extLst>
          </p:cNvPr>
          <p:cNvCxnSpPr>
            <a:cxnSpLocks/>
          </p:cNvCxnSpPr>
          <p:nvPr/>
        </p:nvCxnSpPr>
        <p:spPr>
          <a:xfrm>
            <a:off x="6539896" y="4876800"/>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65124A8-7554-4DB8-896F-F9946B9CF1F9}"/>
              </a:ext>
            </a:extLst>
          </p:cNvPr>
          <p:cNvSpPr>
            <a:spLocks noGrp="1"/>
          </p:cNvSpPr>
          <p:nvPr>
            <p:ph type="subTitle" idx="1"/>
          </p:nvPr>
        </p:nvSpPr>
        <p:spPr bwMode="gray"/>
        <p:txBody>
          <a:bodyPr/>
          <a:lstStyle/>
          <a:p>
            <a:pPr algn="ctr"/>
            <a:r>
              <a:rPr lang="en-ZA" u="sng" dirty="0" smtClean="0"/>
              <a:t>BCA 4</a:t>
            </a:r>
            <a:r>
              <a:rPr lang="en-ZA" u="sng" baseline="30000" dirty="0" smtClean="0"/>
              <a:t>th</a:t>
            </a:r>
            <a:r>
              <a:rPr lang="en-ZA" u="sng" dirty="0" smtClean="0"/>
              <a:t> </a:t>
            </a:r>
            <a:r>
              <a:rPr lang="en-ZA" u="sng" dirty="0" err="1" smtClean="0"/>
              <a:t>Sem</a:t>
            </a:r>
            <a:r>
              <a:rPr lang="en-ZA" u="sng" dirty="0" smtClean="0"/>
              <a:t> 2017-20</a:t>
            </a:r>
          </a:p>
          <a:p>
            <a:pPr algn="ctr"/>
            <a:r>
              <a:rPr lang="en-ZA" u="sng" dirty="0" smtClean="0"/>
              <a:t>Group-A</a:t>
            </a:r>
            <a:endParaRPr lang="en-ZA" u="sng" dirty="0"/>
          </a:p>
        </p:txBody>
      </p:sp>
    </p:spTree>
    <p:extLst>
      <p:ext uri="{BB962C8B-B14F-4D97-AF65-F5344CB8AC3E}">
        <p14:creationId xmlns:p14="http://schemas.microsoft.com/office/powerpoint/2010/main" val="294195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AE0D-88F0-4123-A369-92983D7E55DC}"/>
              </a:ext>
            </a:extLst>
          </p:cNvPr>
          <p:cNvSpPr>
            <a:spLocks noGrp="1"/>
          </p:cNvSpPr>
          <p:nvPr>
            <p:ph type="title"/>
          </p:nvPr>
        </p:nvSpPr>
        <p:spPr/>
        <p:txBody>
          <a:bodyPr/>
          <a:lstStyle/>
          <a:p>
            <a:r>
              <a:rPr lang="en-ZA" u="sng" dirty="0" smtClean="0"/>
              <a:t>Login Page</a:t>
            </a:r>
            <a:endParaRPr lang="en-ZA" u="sng" dirty="0"/>
          </a:p>
        </p:txBody>
      </p:sp>
      <p:sp>
        <p:nvSpPr>
          <p:cNvPr id="3" name="Content Placeholder 2">
            <a:extLst>
              <a:ext uri="{FF2B5EF4-FFF2-40B4-BE49-F238E27FC236}">
                <a16:creationId xmlns:a16="http://schemas.microsoft.com/office/drawing/2014/main" id="{616BC25F-F41F-4EE7-8166-FD25E15EA654}"/>
              </a:ext>
            </a:extLst>
          </p:cNvPr>
          <p:cNvSpPr>
            <a:spLocks noGrp="1"/>
          </p:cNvSpPr>
          <p:nvPr>
            <p:ph idx="1"/>
          </p:nvPr>
        </p:nvSpPr>
        <p:spPr>
          <a:xfrm>
            <a:off x="431999" y="1593556"/>
            <a:ext cx="3948931" cy="3169513"/>
          </a:xfrm>
        </p:spPr>
        <p:txBody>
          <a:bodyPr/>
          <a:lstStyle/>
          <a:p>
            <a:pPr marL="0" indent="0">
              <a:buNone/>
            </a:pPr>
            <a:r>
              <a:rPr lang="en-ZA" sz="3200" dirty="0" smtClean="0">
                <a:solidFill>
                  <a:schemeClr val="tx1">
                    <a:lumMod val="75000"/>
                    <a:lumOff val="25000"/>
                  </a:schemeClr>
                </a:solidFill>
              </a:rPr>
              <a:t>Checks the username and password and then allow user to go to next page.</a:t>
            </a:r>
            <a:br>
              <a:rPr lang="en-ZA" sz="3200" dirty="0" smtClean="0">
                <a:solidFill>
                  <a:schemeClr val="tx1">
                    <a:lumMod val="75000"/>
                    <a:lumOff val="25000"/>
                  </a:schemeClr>
                </a:solidFill>
              </a:rPr>
            </a:br>
            <a:r>
              <a:rPr lang="en-ZA" sz="2400" dirty="0" smtClean="0">
                <a:solidFill>
                  <a:schemeClr val="tx1">
                    <a:lumMod val="75000"/>
                    <a:lumOff val="25000"/>
                  </a:schemeClr>
                </a:solidFill>
              </a:rPr>
              <a:t>( Instructions )</a:t>
            </a:r>
            <a:endParaRPr lang="en-ZA" sz="2400" dirty="0">
              <a:solidFill>
                <a:schemeClr val="tx1">
                  <a:lumMod val="75000"/>
                  <a:lumOff val="25000"/>
                </a:schemeClr>
              </a:solidFill>
            </a:endParaRPr>
          </a:p>
        </p:txBody>
      </p:sp>
      <p:sp>
        <p:nvSpPr>
          <p:cNvPr id="4" name="Slide Number Placeholder 3">
            <a:extLst>
              <a:ext uri="{FF2B5EF4-FFF2-40B4-BE49-F238E27FC236}">
                <a16:creationId xmlns:a16="http://schemas.microsoft.com/office/drawing/2014/main" id="{27A106A1-5BFA-4033-8A49-0E0F2A688C19}"/>
              </a:ext>
            </a:extLst>
          </p:cNvPr>
          <p:cNvSpPr>
            <a:spLocks noGrp="1"/>
          </p:cNvSpPr>
          <p:nvPr>
            <p:ph type="sldNum" sz="quarter" idx="11"/>
          </p:nvPr>
        </p:nvSpPr>
        <p:spPr/>
        <p:txBody>
          <a:bodyPr/>
          <a:lstStyle/>
          <a:p>
            <a:fld id="{4B73C415-D670-4716-A5EC-CC4D52CA2BAC}" type="slidenum">
              <a:rPr lang="en-ZA" smtClean="0"/>
              <a:pPr/>
              <a:t>10</a:t>
            </a:fld>
            <a:endParaRPr lang="en-ZA" dirty="0"/>
          </a:p>
        </p:txBody>
      </p:sp>
      <p:sp>
        <p:nvSpPr>
          <p:cNvPr id="7" name="Picture Placeholder 6"/>
          <p:cNvSpPr>
            <a:spLocks noGrp="1"/>
          </p:cNvSpPr>
          <p:nvPr>
            <p:ph type="pic" sz="quarter" idx="13"/>
          </p:nvPr>
        </p:nvSpPr>
        <p:spPr/>
      </p:sp>
      <p:pic>
        <p:nvPicPr>
          <p:cNvPr id="10" name="Picture Placeholder 6"/>
          <p:cNvPicPr>
            <a:picLocks noChangeAspect="1"/>
          </p:cNvPicPr>
          <p:nvPr/>
        </p:nvPicPr>
        <p:blipFill>
          <a:blip r:embed="rId2">
            <a:extLst>
              <a:ext uri="{28A0092B-C50C-407E-A947-70E740481C1C}">
                <a14:useLocalDpi xmlns:a14="http://schemas.microsoft.com/office/drawing/2010/main" val="0"/>
              </a:ext>
            </a:extLst>
          </a:blip>
          <a:srcRect l="229" r="229"/>
          <a:stretch>
            <a:fillRect/>
          </a:stretch>
        </p:blipFill>
        <p:spPr>
          <a:xfrm>
            <a:off x="5186837" y="1420494"/>
            <a:ext cx="6974680" cy="3935414"/>
          </a:xfrm>
          <a:prstGeom prst="rect">
            <a:avLst/>
          </a:prstGeom>
          <a:solidFill>
            <a:schemeClr val="bg1">
              <a:lumMod val="95000"/>
              <a:alpha val="70000"/>
            </a:schemeClr>
          </a:solidFill>
          <a:ln w="95250" cap="sq" cmpd="sng" algn="ctr">
            <a:noFill/>
            <a:prstDash val="solid"/>
            <a:miter lim="800000"/>
          </a:ln>
          <a:effectLst/>
        </p:spPr>
      </p:pic>
    </p:spTree>
    <p:extLst>
      <p:ext uri="{BB962C8B-B14F-4D97-AF65-F5344CB8AC3E}">
        <p14:creationId xmlns:p14="http://schemas.microsoft.com/office/powerpoint/2010/main" val="1096664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Instructions Page</a:t>
            </a:r>
            <a:endParaRPr lang="en-IN" u="sng" dirty="0"/>
          </a:p>
        </p:txBody>
      </p:sp>
      <p:sp>
        <p:nvSpPr>
          <p:cNvPr id="4" name="Slide Number Placeholder 3"/>
          <p:cNvSpPr>
            <a:spLocks noGrp="1"/>
          </p:cNvSpPr>
          <p:nvPr>
            <p:ph type="sldNum" sz="quarter" idx="11"/>
          </p:nvPr>
        </p:nvSpPr>
        <p:spPr/>
        <p:txBody>
          <a:bodyPr/>
          <a:lstStyle/>
          <a:p>
            <a:fld id="{4B73C415-D670-4716-A5EC-CC4D52CA2BAC}" type="slidenum">
              <a:rPr lang="en-ZA" smtClean="0"/>
              <a:pPr/>
              <a:t>11</a:t>
            </a:fld>
            <a:endParaRPr lang="en-ZA" dirty="0"/>
          </a:p>
        </p:txBody>
      </p:sp>
      <p:sp>
        <p:nvSpPr>
          <p:cNvPr id="5" name="Text Placeholder 4"/>
          <p:cNvSpPr>
            <a:spLocks noGrp="1"/>
          </p:cNvSpPr>
          <p:nvPr>
            <p:ph type="body" sz="quarter" idx="12"/>
          </p:nvPr>
        </p:nvSpPr>
        <p:spPr>
          <a:xfrm>
            <a:off x="431800" y="1582737"/>
            <a:ext cx="3975100" cy="3803651"/>
          </a:xfrm>
        </p:spPr>
        <p:txBody>
          <a:bodyPr/>
          <a:lstStyle/>
          <a:p>
            <a:r>
              <a:rPr lang="en-IN" dirty="0" smtClean="0"/>
              <a:t>In this instructions page after checking of login page and the user will be read the </a:t>
            </a:r>
            <a:r>
              <a:rPr lang="en-IN" dirty="0" err="1" smtClean="0"/>
              <a:t>instructure</a:t>
            </a:r>
            <a:r>
              <a:rPr lang="en-IN" dirty="0" smtClean="0"/>
              <a:t> before the appearing of online exam.</a:t>
            </a:r>
            <a:endParaRPr lang="en-IN" dirty="0"/>
          </a:p>
        </p:txBody>
      </p:sp>
      <p:pic>
        <p:nvPicPr>
          <p:cNvPr id="7" name="Picture Placeholder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9" r="229"/>
          <a:stretch>
            <a:fillRect/>
          </a:stretch>
        </p:blipFill>
        <p:spPr/>
      </p:pic>
    </p:spTree>
    <p:extLst>
      <p:ext uri="{BB962C8B-B14F-4D97-AF65-F5344CB8AC3E}">
        <p14:creationId xmlns:p14="http://schemas.microsoft.com/office/powerpoint/2010/main" val="2021275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 Question of Online Examination</a:t>
            </a:r>
            <a:endParaRPr lang="en-IN" u="sng" dirty="0"/>
          </a:p>
        </p:txBody>
      </p:sp>
      <p:sp>
        <p:nvSpPr>
          <p:cNvPr id="4" name="Slide Number Placeholder 3"/>
          <p:cNvSpPr>
            <a:spLocks noGrp="1"/>
          </p:cNvSpPr>
          <p:nvPr>
            <p:ph type="sldNum" sz="quarter" idx="11"/>
          </p:nvPr>
        </p:nvSpPr>
        <p:spPr/>
        <p:txBody>
          <a:bodyPr/>
          <a:lstStyle/>
          <a:p>
            <a:fld id="{4B73C415-D670-4716-A5EC-CC4D52CA2BAC}" type="slidenum">
              <a:rPr lang="en-ZA" smtClean="0"/>
              <a:pPr/>
              <a:t>12</a:t>
            </a:fld>
            <a:endParaRPr lang="en-ZA" dirty="0"/>
          </a:p>
        </p:txBody>
      </p:sp>
      <p:sp>
        <p:nvSpPr>
          <p:cNvPr id="5" name="Text Placeholder 4"/>
          <p:cNvSpPr>
            <a:spLocks noGrp="1"/>
          </p:cNvSpPr>
          <p:nvPr>
            <p:ph type="body" sz="quarter" idx="12"/>
          </p:nvPr>
        </p:nvSpPr>
        <p:spPr>
          <a:xfrm>
            <a:off x="732053" y="1582738"/>
            <a:ext cx="3975100" cy="1744662"/>
          </a:xfrm>
        </p:spPr>
        <p:txBody>
          <a:bodyPr/>
          <a:lstStyle/>
          <a:p>
            <a:r>
              <a:rPr lang="en-IN" dirty="0" smtClean="0"/>
              <a:t>In this page user attempt answer of given questions on the screen. </a:t>
            </a:r>
            <a:endParaRPr lang="en-IN" dirty="0"/>
          </a:p>
        </p:txBody>
      </p:sp>
      <p:pic>
        <p:nvPicPr>
          <p:cNvPr id="7" name="Picture Placeholder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9" r="229"/>
          <a:stretch>
            <a:fillRect/>
          </a:stretch>
        </p:blipFill>
        <p:spPr>
          <a:prstGeom prst="rect">
            <a:avLst/>
          </a:prstGeom>
        </p:spPr>
      </p:pic>
    </p:spTree>
    <p:extLst>
      <p:ext uri="{BB962C8B-B14F-4D97-AF65-F5344CB8AC3E}">
        <p14:creationId xmlns:p14="http://schemas.microsoft.com/office/powerpoint/2010/main" val="2979139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 Results</a:t>
            </a:r>
            <a:endParaRPr lang="en-IN" u="sng" dirty="0"/>
          </a:p>
        </p:txBody>
      </p:sp>
      <p:sp>
        <p:nvSpPr>
          <p:cNvPr id="4" name="Slide Number Placeholder 3"/>
          <p:cNvSpPr>
            <a:spLocks noGrp="1"/>
          </p:cNvSpPr>
          <p:nvPr>
            <p:ph type="sldNum" sz="quarter" idx="11"/>
          </p:nvPr>
        </p:nvSpPr>
        <p:spPr/>
        <p:txBody>
          <a:bodyPr/>
          <a:lstStyle/>
          <a:p>
            <a:fld id="{4B73C415-D670-4716-A5EC-CC4D52CA2BAC}" type="slidenum">
              <a:rPr lang="en-ZA" smtClean="0"/>
              <a:pPr/>
              <a:t>13</a:t>
            </a:fld>
            <a:endParaRPr lang="en-ZA" dirty="0"/>
          </a:p>
        </p:txBody>
      </p:sp>
      <p:sp>
        <p:nvSpPr>
          <p:cNvPr id="5" name="Text Placeholder 4"/>
          <p:cNvSpPr>
            <a:spLocks noGrp="1"/>
          </p:cNvSpPr>
          <p:nvPr>
            <p:ph type="body" sz="quarter" idx="12"/>
          </p:nvPr>
        </p:nvSpPr>
        <p:spPr>
          <a:xfrm>
            <a:off x="431800" y="1582737"/>
            <a:ext cx="3975100" cy="2689011"/>
          </a:xfrm>
        </p:spPr>
        <p:txBody>
          <a:bodyPr/>
          <a:lstStyle/>
          <a:p>
            <a:r>
              <a:rPr lang="en-IN" dirty="0" smtClean="0"/>
              <a:t>After the finish of examination by user the results will be show on the screen at a time. </a:t>
            </a:r>
            <a:endParaRPr lang="en-IN" dirty="0"/>
          </a:p>
        </p:txBody>
      </p:sp>
      <p:pic>
        <p:nvPicPr>
          <p:cNvPr id="9" name="Picture Placeholder 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9" r="229"/>
          <a:stretch>
            <a:fillRect/>
          </a:stretch>
        </p:blipFill>
        <p:spPr/>
      </p:pic>
    </p:spTree>
    <p:extLst>
      <p:ext uri="{BB962C8B-B14F-4D97-AF65-F5344CB8AC3E}">
        <p14:creationId xmlns:p14="http://schemas.microsoft.com/office/powerpoint/2010/main" val="2428500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66700E-2D49-45E0-85C7-750AF51DE523}"/>
              </a:ext>
            </a:extLst>
          </p:cNvPr>
          <p:cNvSpPr>
            <a:spLocks noGrp="1"/>
          </p:cNvSpPr>
          <p:nvPr>
            <p:ph idx="1"/>
          </p:nvPr>
        </p:nvSpPr>
        <p:spPr>
          <a:xfrm>
            <a:off x="382137" y="0"/>
            <a:ext cx="4606499" cy="6741614"/>
          </a:xfrm>
        </p:spPr>
        <p:txBody>
          <a:bodyPr anchor="b"/>
          <a:lstStyle/>
          <a:p>
            <a:r>
              <a:rPr lang="en-US" sz="1700" dirty="0" smtClean="0"/>
              <a:t>The project has a very vast scope in future. The project can be implemented on internet in future. Project can be updated in near future as and when requirement for the same arises, as it is very flexible in terms of expansion.</a:t>
            </a:r>
          </a:p>
          <a:p>
            <a:r>
              <a:rPr lang="en-US" sz="1700" dirty="0" smtClean="0"/>
              <a:t>Faster processing of information as compared to the current system with high accuracy and reliability. Its automatic calculation and generation of correct and precise marks enriches the future scope of the project.</a:t>
            </a:r>
          </a:p>
          <a:p>
            <a:r>
              <a:rPr lang="en-US" sz="1700" dirty="0" smtClean="0"/>
              <a:t>Right </a:t>
            </a:r>
            <a:r>
              <a:rPr lang="en-US" sz="1700" dirty="0"/>
              <a:t>from the ancient times, we do have strong evidences that provide us the clarity to the necessity of education for proper growth and development of an individual. Earlier, the basic education was taught by correlating children with the nature around.</a:t>
            </a:r>
          </a:p>
          <a:p>
            <a:r>
              <a:rPr lang="en-US" sz="1700" dirty="0"/>
              <a:t>Hence, proving the best available technique to teach is the practical knowledge. With time, the education system has experienced many turns around in the teaching methods, syllabus taught and the examination process</a:t>
            </a:r>
            <a:r>
              <a:rPr lang="en-US" sz="1700" dirty="0" smtClean="0"/>
              <a:t>.</a:t>
            </a:r>
            <a:endParaRPr lang="en-US" sz="1700" dirty="0"/>
          </a:p>
        </p:txBody>
      </p:sp>
      <p:pic>
        <p:nvPicPr>
          <p:cNvPr id="8" name="Picture Placeholder 7" descr="Photo of a young team in a library">
            <a:extLst>
              <a:ext uri="{FF2B5EF4-FFF2-40B4-BE49-F238E27FC236}">
                <a16:creationId xmlns:a16="http://schemas.microsoft.com/office/drawing/2014/main" id="{63D0FEB3-F96C-4F94-AAAE-551110E820FB}"/>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5353050" y="0"/>
            <a:ext cx="6406950" cy="4400547"/>
          </a:xfrm>
        </p:spPr>
      </p:pic>
      <p:sp>
        <p:nvSpPr>
          <p:cNvPr id="4" name="Title 3">
            <a:extLst>
              <a:ext uri="{FF2B5EF4-FFF2-40B4-BE49-F238E27FC236}">
                <a16:creationId xmlns:a16="http://schemas.microsoft.com/office/drawing/2014/main" id="{49E384DC-DAEE-4E7F-9DD5-4E5066C0652B}"/>
              </a:ext>
            </a:extLst>
          </p:cNvPr>
          <p:cNvSpPr>
            <a:spLocks noGrp="1"/>
          </p:cNvSpPr>
          <p:nvPr>
            <p:ph type="title"/>
          </p:nvPr>
        </p:nvSpPr>
        <p:spPr bwMode="gray">
          <a:xfrm>
            <a:off x="5658103" y="4441491"/>
            <a:ext cx="5749483" cy="1026889"/>
          </a:xfrm>
        </p:spPr>
        <p:txBody>
          <a:bodyPr/>
          <a:lstStyle/>
          <a:p>
            <a:r>
              <a:rPr lang="en-US" b="1" u="sng" dirty="0"/>
              <a:t>FUTURE SCOPE OF THE </a:t>
            </a:r>
            <a:r>
              <a:rPr lang="en-US" b="1" u="sng" dirty="0" smtClean="0"/>
              <a:t>PROJECT</a:t>
            </a:r>
            <a:endParaRPr lang="en-IN" dirty="0"/>
          </a:p>
        </p:txBody>
      </p:sp>
      <p:cxnSp>
        <p:nvCxnSpPr>
          <p:cNvPr id="10" name="Straight Connector 9" title="Divider Line">
            <a:extLst>
              <a:ext uri="{FF2B5EF4-FFF2-40B4-BE49-F238E27FC236}">
                <a16:creationId xmlns:a16="http://schemas.microsoft.com/office/drawing/2014/main" id="{5F4C8A63-F9E3-41F6-B725-B846F2010334}"/>
              </a:ext>
            </a:extLst>
          </p:cNvPr>
          <p:cNvCxnSpPr>
            <a:cxnSpLocks/>
          </p:cNvCxnSpPr>
          <p:nvPr/>
        </p:nvCxnSpPr>
        <p:spPr bwMode="gray">
          <a:xfrm>
            <a:off x="5658103" y="5491163"/>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DFE73750-57DB-4A35-85DD-B654E6A29A7C}"/>
              </a:ext>
            </a:extLst>
          </p:cNvPr>
          <p:cNvSpPr>
            <a:spLocks noGrp="1"/>
          </p:cNvSpPr>
          <p:nvPr>
            <p:ph type="body" sz="quarter" idx="14"/>
          </p:nvPr>
        </p:nvSpPr>
        <p:spPr bwMode="gray">
          <a:xfrm>
            <a:off x="5658252" y="5621671"/>
            <a:ext cx="5749334" cy="1119943"/>
          </a:xfrm>
        </p:spPr>
        <p:txBody>
          <a:bodyPr/>
          <a:lstStyle/>
          <a:p>
            <a:r>
              <a:rPr lang="en-US" dirty="0" smtClean="0"/>
              <a:t>	</a:t>
            </a:r>
            <a:endParaRPr lang="en-US" dirty="0"/>
          </a:p>
        </p:txBody>
      </p:sp>
      <p:sp>
        <p:nvSpPr>
          <p:cNvPr id="3" name="Slide Number Placeholder 2">
            <a:extLst>
              <a:ext uri="{FF2B5EF4-FFF2-40B4-BE49-F238E27FC236}">
                <a16:creationId xmlns:a16="http://schemas.microsoft.com/office/drawing/2014/main" id="{78CFACDF-9E04-4412-89F5-EA362056D7F8}"/>
              </a:ext>
            </a:extLst>
          </p:cNvPr>
          <p:cNvSpPr>
            <a:spLocks noGrp="1"/>
          </p:cNvSpPr>
          <p:nvPr>
            <p:ph type="sldNum" sz="quarter" idx="11"/>
          </p:nvPr>
        </p:nvSpPr>
        <p:spPr/>
        <p:txBody>
          <a:bodyPr/>
          <a:lstStyle/>
          <a:p>
            <a:fld id="{4B73C415-D670-4716-A5EC-CC4D52CA2BAC}" type="slidenum">
              <a:rPr lang="en-ZA" smtClean="0"/>
              <a:pPr/>
              <a:t>14</a:t>
            </a:fld>
            <a:endParaRPr lang="en-ZA" dirty="0"/>
          </a:p>
        </p:txBody>
      </p:sp>
    </p:spTree>
    <p:extLst>
      <p:ext uri="{BB962C8B-B14F-4D97-AF65-F5344CB8AC3E}">
        <p14:creationId xmlns:p14="http://schemas.microsoft.com/office/powerpoint/2010/main" val="2418857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 User Profile</a:t>
            </a:r>
            <a:endParaRPr lang="en-IN" u="sng" dirty="0"/>
          </a:p>
        </p:txBody>
      </p:sp>
      <p:sp>
        <p:nvSpPr>
          <p:cNvPr id="4" name="Slide Number Placeholder 3"/>
          <p:cNvSpPr>
            <a:spLocks noGrp="1"/>
          </p:cNvSpPr>
          <p:nvPr>
            <p:ph type="sldNum" sz="quarter" idx="11"/>
          </p:nvPr>
        </p:nvSpPr>
        <p:spPr/>
        <p:txBody>
          <a:bodyPr/>
          <a:lstStyle/>
          <a:p>
            <a:fld id="{4B73C415-D670-4716-A5EC-CC4D52CA2BAC}" type="slidenum">
              <a:rPr lang="en-ZA" smtClean="0"/>
              <a:pPr/>
              <a:t>15</a:t>
            </a:fld>
            <a:endParaRPr lang="en-ZA" dirty="0"/>
          </a:p>
        </p:txBody>
      </p:sp>
      <p:sp>
        <p:nvSpPr>
          <p:cNvPr id="5" name="Text Placeholder 4"/>
          <p:cNvSpPr>
            <a:spLocks noGrp="1"/>
          </p:cNvSpPr>
          <p:nvPr>
            <p:ph type="body" sz="quarter" idx="12"/>
          </p:nvPr>
        </p:nvSpPr>
        <p:spPr>
          <a:xfrm>
            <a:off x="431800" y="1582738"/>
            <a:ext cx="3975100" cy="2989262"/>
          </a:xfrm>
        </p:spPr>
        <p:txBody>
          <a:bodyPr/>
          <a:lstStyle/>
          <a:p>
            <a:r>
              <a:rPr lang="en-IN" dirty="0" smtClean="0"/>
              <a:t>In this profile page the user can check and update his/her profile which was they filled at the registration .</a:t>
            </a:r>
            <a:endParaRPr lang="en-IN" dirty="0"/>
          </a:p>
        </p:txBody>
      </p:sp>
      <p:pic>
        <p:nvPicPr>
          <p:cNvPr id="9" name="Picture Placeholder 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9" r="229"/>
          <a:stretch>
            <a:fillRect/>
          </a:stretch>
        </p:blipFill>
        <p:spPr/>
      </p:pic>
    </p:spTree>
    <p:extLst>
      <p:ext uri="{BB962C8B-B14F-4D97-AF65-F5344CB8AC3E}">
        <p14:creationId xmlns:p14="http://schemas.microsoft.com/office/powerpoint/2010/main" val="222862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C97E-A437-4843-81CB-2F215D3EA4E5}"/>
              </a:ext>
            </a:extLst>
          </p:cNvPr>
          <p:cNvSpPr>
            <a:spLocks noGrp="1"/>
          </p:cNvSpPr>
          <p:nvPr>
            <p:ph type="title"/>
          </p:nvPr>
        </p:nvSpPr>
        <p:spPr>
          <a:xfrm>
            <a:off x="432000" y="432000"/>
            <a:ext cx="11328200" cy="1103736"/>
          </a:xfrm>
        </p:spPr>
        <p:txBody>
          <a:bodyPr/>
          <a:lstStyle/>
          <a:p>
            <a:r>
              <a:rPr lang="en-IN" b="1" u="sng" dirty="0"/>
              <a:t>LIMITATIONS OF THE </a:t>
            </a:r>
            <a:r>
              <a:rPr lang="en-IN" b="1" u="sng" dirty="0" smtClean="0"/>
              <a:t>PROJECT</a:t>
            </a:r>
            <a:r>
              <a:rPr lang="en-IN" sz="1000" b="1" u="sng" dirty="0" smtClean="0"/>
              <a:t/>
            </a:r>
            <a:br>
              <a:rPr lang="en-IN" sz="1000" b="1" u="sng" dirty="0" smtClean="0"/>
            </a:br>
            <a:r>
              <a:rPr lang="en-IN" b="1" u="sng" dirty="0" smtClean="0"/>
              <a:t/>
            </a:r>
            <a:br>
              <a:rPr lang="en-IN" b="1" u="sng" dirty="0" smtClean="0"/>
            </a:br>
            <a:r>
              <a:rPr lang="en-US" sz="2000" b="1" dirty="0" smtClean="0">
                <a:latin typeface="Arial" panose="020B0604020202020204" pitchFamily="34" charset="0"/>
                <a:cs typeface="Arial" panose="020B0604020202020204" pitchFamily="34" charset="0"/>
              </a:rPr>
              <a:t>Every project has some limitations and in our project there are also some limitations. In our present project there are no facilities for:</a:t>
            </a:r>
            <a:r>
              <a:rPr lang="en-US" dirty="0"/>
              <a:t/>
            </a:r>
            <a:br>
              <a:rPr lang="en-US" dirty="0"/>
            </a:br>
            <a:endParaRPr lang="en-ZA" dirty="0"/>
          </a:p>
        </p:txBody>
      </p:sp>
      <p:sp>
        <p:nvSpPr>
          <p:cNvPr id="44" name="Text Placeholder 26" title="Testimonial Shadow">
            <a:extLst>
              <a:ext uri="{FF2B5EF4-FFF2-40B4-BE49-F238E27FC236}">
                <a16:creationId xmlns:a16="http://schemas.microsoft.com/office/drawing/2014/main" id="{63CF5A3D-E6FE-4E24-987B-114B6983A76B}"/>
              </a:ext>
            </a:extLst>
          </p:cNvPr>
          <p:cNvSpPr txBox="1">
            <a:spLocks/>
          </p:cNvSpPr>
          <p:nvPr/>
        </p:nvSpPr>
        <p:spPr>
          <a:xfrm>
            <a:off x="431800" y="1836744"/>
            <a:ext cx="3821055" cy="2580550"/>
          </a:xfrm>
          <a:custGeom>
            <a:avLst/>
            <a:gdLst>
              <a:gd name="connsiteX0" fmla="*/ 0 w 3541655"/>
              <a:gd name="connsiteY0" fmla="*/ 0 h 2224950"/>
              <a:gd name="connsiteX1" fmla="*/ 3541655 w 3541655"/>
              <a:gd name="connsiteY1" fmla="*/ 0 h 2224950"/>
              <a:gd name="connsiteX2" fmla="*/ 3541655 w 3541655"/>
              <a:gd name="connsiteY2" fmla="*/ 2224950 h 2224950"/>
              <a:gd name="connsiteX3" fmla="*/ 0 w 3541655"/>
              <a:gd name="connsiteY3" fmla="*/ 2224950 h 2224950"/>
              <a:gd name="connsiteX4" fmla="*/ 0 w 3541655"/>
              <a:gd name="connsiteY4" fmla="*/ 0 h 2224950"/>
              <a:gd name="connsiteX0" fmla="*/ 0 w 3821055"/>
              <a:gd name="connsiteY0" fmla="*/ 0 h 2580550"/>
              <a:gd name="connsiteX1" fmla="*/ 3541655 w 3821055"/>
              <a:gd name="connsiteY1" fmla="*/ 0 h 2580550"/>
              <a:gd name="connsiteX2" fmla="*/ 3821055 w 3821055"/>
              <a:gd name="connsiteY2" fmla="*/ 2580550 h 2580550"/>
              <a:gd name="connsiteX3" fmla="*/ 0 w 3821055"/>
              <a:gd name="connsiteY3" fmla="*/ 2224950 h 2580550"/>
              <a:gd name="connsiteX4" fmla="*/ 0 w 3821055"/>
              <a:gd name="connsiteY4" fmla="*/ 0 h 258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055" h="2580550">
                <a:moveTo>
                  <a:pt x="0" y="0"/>
                </a:moveTo>
                <a:lnTo>
                  <a:pt x="3541655" y="0"/>
                </a:lnTo>
                <a:lnTo>
                  <a:pt x="3821055" y="2580550"/>
                </a:lnTo>
                <a:lnTo>
                  <a:pt x="0" y="2224950"/>
                </a:lnTo>
                <a:lnTo>
                  <a:pt x="0" y="0"/>
                </a:lnTo>
                <a:close/>
              </a:path>
            </a:pathLst>
          </a:custGeom>
          <a:gradFill>
            <a:gsLst>
              <a:gs pos="100000">
                <a:schemeClr val="tx1">
                  <a:alpha val="0"/>
                </a:schemeClr>
              </a:gs>
              <a:gs pos="0">
                <a:schemeClr val="tx1"/>
              </a:gs>
            </a:gsLst>
            <a:lin ang="3600000" scaled="0"/>
          </a:gradFill>
          <a:effectLst>
            <a:softEdge rad="127000"/>
          </a:effectLst>
        </p:spPr>
        <p:txBody>
          <a:bodyPr vert="horz" lIns="180000" tIns="180000" rIns="180000" bIns="180000" rtlCol="0" anchor="ctr">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i="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ZA" dirty="0"/>
          </a:p>
        </p:txBody>
      </p:sp>
      <p:sp>
        <p:nvSpPr>
          <p:cNvPr id="5" name="Text Placeholder 4" title="Testimonial Text">
            <a:extLst>
              <a:ext uri="{FF2B5EF4-FFF2-40B4-BE49-F238E27FC236}">
                <a16:creationId xmlns:a16="http://schemas.microsoft.com/office/drawing/2014/main" id="{D3659FA1-93D3-46F2-9245-9BB2309C53A4}"/>
              </a:ext>
            </a:extLst>
          </p:cNvPr>
          <p:cNvSpPr>
            <a:spLocks noGrp="1"/>
          </p:cNvSpPr>
          <p:nvPr>
            <p:ph type="body" sz="quarter" idx="34"/>
          </p:nvPr>
        </p:nvSpPr>
        <p:spPr>
          <a:xfrm>
            <a:off x="431800" y="1891336"/>
            <a:ext cx="3541655" cy="2224950"/>
          </a:xfrm>
        </p:spPr>
        <p:txBody>
          <a:bodyPr/>
          <a:lstStyle/>
          <a:p>
            <a:pPr lvl="0"/>
            <a:r>
              <a:rPr lang="en-US" dirty="0"/>
              <a:t>Subjective questions.</a:t>
            </a:r>
            <a:endParaRPr lang="en-US" dirty="0"/>
          </a:p>
        </p:txBody>
      </p:sp>
      <p:sp>
        <p:nvSpPr>
          <p:cNvPr id="33" name="Isosceles Triangle 32" title="Testimonial Callout">
            <a:extLst>
              <a:ext uri="{FF2B5EF4-FFF2-40B4-BE49-F238E27FC236}">
                <a16:creationId xmlns:a16="http://schemas.microsoft.com/office/drawing/2014/main" id="{2651CFC8-4C75-4552-B304-9F0895B0DDAD}"/>
              </a:ext>
            </a:extLst>
          </p:cNvPr>
          <p:cNvSpPr/>
          <p:nvPr/>
        </p:nvSpPr>
        <p:spPr>
          <a:xfrm rot="8031906" flipH="1">
            <a:off x="2248045" y="3292423"/>
            <a:ext cx="1199086" cy="1638300"/>
          </a:xfrm>
          <a:prstGeom prst="triangle">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ZA" i="0" dirty="0">
              <a:solidFill>
                <a:schemeClr val="tx2"/>
              </a:solidFill>
            </a:endParaRPr>
          </a:p>
        </p:txBody>
      </p:sp>
      <p:grpSp>
        <p:nvGrpSpPr>
          <p:cNvPr id="47" name="Group 46" title="Quotation Marks">
            <a:extLst>
              <a:ext uri="{FF2B5EF4-FFF2-40B4-BE49-F238E27FC236}">
                <a16:creationId xmlns:a16="http://schemas.microsoft.com/office/drawing/2014/main" id="{8A4B623C-7D54-49B8-88C2-371525C054A9}"/>
              </a:ext>
            </a:extLst>
          </p:cNvPr>
          <p:cNvGrpSpPr/>
          <p:nvPr/>
        </p:nvGrpSpPr>
        <p:grpSpPr>
          <a:xfrm>
            <a:off x="582750" y="1942266"/>
            <a:ext cx="3358880" cy="432000"/>
            <a:chOff x="582750" y="1942266"/>
            <a:chExt cx="3358880" cy="432000"/>
          </a:xfrm>
        </p:grpSpPr>
        <p:sp>
          <p:nvSpPr>
            <p:cNvPr id="13" name="Title 1" title="Quotation Mark">
              <a:extLst>
                <a:ext uri="{FF2B5EF4-FFF2-40B4-BE49-F238E27FC236}">
                  <a16:creationId xmlns:a16="http://schemas.microsoft.com/office/drawing/2014/main" id="{38226AF8-9F0B-4E81-AA01-3212E6D9C3F9}"/>
                </a:ext>
              </a:extLst>
            </p:cNvPr>
            <p:cNvSpPr txBox="1">
              <a:spLocks/>
            </p:cNvSpPr>
            <p:nvPr/>
          </p:nvSpPr>
          <p:spPr>
            <a:xfrm>
              <a:off x="582750"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ZA" sz="5400" dirty="0">
                  <a:solidFill>
                    <a:schemeClr val="accent1"/>
                  </a:solidFill>
                </a:rPr>
                <a:t>“</a:t>
              </a:r>
            </a:p>
          </p:txBody>
        </p:sp>
        <p:sp>
          <p:nvSpPr>
            <p:cNvPr id="14" name="Title 1" title="Quotation Mark">
              <a:extLst>
                <a:ext uri="{FF2B5EF4-FFF2-40B4-BE49-F238E27FC236}">
                  <a16:creationId xmlns:a16="http://schemas.microsoft.com/office/drawing/2014/main" id="{F140743B-0061-458D-A004-A08E6D191697}"/>
                </a:ext>
              </a:extLst>
            </p:cNvPr>
            <p:cNvSpPr txBox="1">
              <a:spLocks/>
            </p:cNvSpPr>
            <p:nvPr/>
          </p:nvSpPr>
          <p:spPr>
            <a:xfrm>
              <a:off x="3458215"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ZA" sz="5400" dirty="0">
                  <a:solidFill>
                    <a:schemeClr val="accent1"/>
                  </a:solidFill>
                </a:rPr>
                <a:t>”</a:t>
              </a:r>
            </a:p>
          </p:txBody>
        </p:sp>
      </p:grpSp>
      <p:sp>
        <p:nvSpPr>
          <p:cNvPr id="6" name="Text Placeholder 5">
            <a:extLst>
              <a:ext uri="{FF2B5EF4-FFF2-40B4-BE49-F238E27FC236}">
                <a16:creationId xmlns:a16="http://schemas.microsoft.com/office/drawing/2014/main" id="{85D9ABDA-7D25-45FF-9839-7F7886D956E3}"/>
              </a:ext>
            </a:extLst>
          </p:cNvPr>
          <p:cNvSpPr>
            <a:spLocks noGrp="1"/>
          </p:cNvSpPr>
          <p:nvPr>
            <p:ph type="body" sz="quarter" idx="13"/>
          </p:nvPr>
        </p:nvSpPr>
        <p:spPr/>
        <p:txBody>
          <a:bodyPr/>
          <a:lstStyle/>
          <a:p>
            <a:r>
              <a:rPr lang="en-ZA" dirty="0">
                <a:solidFill>
                  <a:schemeClr val="tx1">
                    <a:lumMod val="75000"/>
                    <a:lumOff val="25000"/>
                  </a:schemeClr>
                </a:solidFill>
              </a:rPr>
              <a:t>Mirjam Nilsson, Head of Marketing</a:t>
            </a:r>
          </a:p>
        </p:txBody>
      </p:sp>
      <p:sp>
        <p:nvSpPr>
          <p:cNvPr id="38" name="Text Placeholder 26" title="Testimonial Shadow">
            <a:extLst>
              <a:ext uri="{FF2B5EF4-FFF2-40B4-BE49-F238E27FC236}">
                <a16:creationId xmlns:a16="http://schemas.microsoft.com/office/drawing/2014/main" id="{D26DBB43-1FE8-4F1C-AC2D-18197EAE4A86}"/>
              </a:ext>
            </a:extLst>
          </p:cNvPr>
          <p:cNvSpPr txBox="1">
            <a:spLocks/>
          </p:cNvSpPr>
          <p:nvPr/>
        </p:nvSpPr>
        <p:spPr>
          <a:xfrm>
            <a:off x="4325172" y="3591659"/>
            <a:ext cx="3821055" cy="2580550"/>
          </a:xfrm>
          <a:custGeom>
            <a:avLst/>
            <a:gdLst>
              <a:gd name="connsiteX0" fmla="*/ 0 w 3541655"/>
              <a:gd name="connsiteY0" fmla="*/ 0 h 2224950"/>
              <a:gd name="connsiteX1" fmla="*/ 3541655 w 3541655"/>
              <a:gd name="connsiteY1" fmla="*/ 0 h 2224950"/>
              <a:gd name="connsiteX2" fmla="*/ 3541655 w 3541655"/>
              <a:gd name="connsiteY2" fmla="*/ 2224950 h 2224950"/>
              <a:gd name="connsiteX3" fmla="*/ 0 w 3541655"/>
              <a:gd name="connsiteY3" fmla="*/ 2224950 h 2224950"/>
              <a:gd name="connsiteX4" fmla="*/ 0 w 3541655"/>
              <a:gd name="connsiteY4" fmla="*/ 0 h 2224950"/>
              <a:gd name="connsiteX0" fmla="*/ 0 w 3821055"/>
              <a:gd name="connsiteY0" fmla="*/ 0 h 2580550"/>
              <a:gd name="connsiteX1" fmla="*/ 3541655 w 3821055"/>
              <a:gd name="connsiteY1" fmla="*/ 0 h 2580550"/>
              <a:gd name="connsiteX2" fmla="*/ 3821055 w 3821055"/>
              <a:gd name="connsiteY2" fmla="*/ 2580550 h 2580550"/>
              <a:gd name="connsiteX3" fmla="*/ 0 w 3821055"/>
              <a:gd name="connsiteY3" fmla="*/ 2224950 h 2580550"/>
              <a:gd name="connsiteX4" fmla="*/ 0 w 3821055"/>
              <a:gd name="connsiteY4" fmla="*/ 0 h 258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055" h="2580550">
                <a:moveTo>
                  <a:pt x="0" y="0"/>
                </a:moveTo>
                <a:lnTo>
                  <a:pt x="3541655" y="0"/>
                </a:lnTo>
                <a:lnTo>
                  <a:pt x="3821055" y="2580550"/>
                </a:lnTo>
                <a:lnTo>
                  <a:pt x="0" y="2224950"/>
                </a:lnTo>
                <a:lnTo>
                  <a:pt x="0" y="0"/>
                </a:lnTo>
                <a:close/>
              </a:path>
            </a:pathLst>
          </a:custGeom>
          <a:gradFill>
            <a:gsLst>
              <a:gs pos="100000">
                <a:schemeClr val="tx1">
                  <a:alpha val="0"/>
                </a:schemeClr>
              </a:gs>
              <a:gs pos="0">
                <a:schemeClr val="tx1"/>
              </a:gs>
            </a:gsLst>
            <a:lin ang="3600000" scaled="0"/>
          </a:gradFill>
          <a:effectLst>
            <a:softEdge rad="127000"/>
          </a:effectLst>
        </p:spPr>
        <p:txBody>
          <a:bodyPr vert="horz" lIns="180000" tIns="180000" rIns="180000" bIns="180000" rtlCol="0" anchor="ctr">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i="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ZA" dirty="0"/>
          </a:p>
        </p:txBody>
      </p:sp>
      <p:sp>
        <p:nvSpPr>
          <p:cNvPr id="36" name="Isosceles Triangle 35" title="Testimonial Callout">
            <a:extLst>
              <a:ext uri="{FF2B5EF4-FFF2-40B4-BE49-F238E27FC236}">
                <a16:creationId xmlns:a16="http://schemas.microsoft.com/office/drawing/2014/main" id="{8C60CF3E-F7CF-4588-94B7-06B17195A378}"/>
              </a:ext>
            </a:extLst>
          </p:cNvPr>
          <p:cNvSpPr/>
          <p:nvPr/>
        </p:nvSpPr>
        <p:spPr>
          <a:xfrm rot="8031906" flipV="1">
            <a:off x="4613919" y="2701055"/>
            <a:ext cx="1199086" cy="1638300"/>
          </a:xfrm>
          <a:prstGeom prst="triangle">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ZA" i="0" dirty="0">
              <a:solidFill>
                <a:schemeClr val="tx2"/>
              </a:solidFill>
            </a:endParaRPr>
          </a:p>
        </p:txBody>
      </p:sp>
      <p:sp>
        <p:nvSpPr>
          <p:cNvPr id="27" name="Text Placeholder 26" title="Testimonial Text">
            <a:extLst>
              <a:ext uri="{FF2B5EF4-FFF2-40B4-BE49-F238E27FC236}">
                <a16:creationId xmlns:a16="http://schemas.microsoft.com/office/drawing/2014/main" id="{36D1E065-62B5-4D94-BE31-531E357C79F1}"/>
              </a:ext>
            </a:extLst>
          </p:cNvPr>
          <p:cNvSpPr>
            <a:spLocks noGrp="1"/>
          </p:cNvSpPr>
          <p:nvPr>
            <p:ph type="body" sz="quarter" idx="35"/>
          </p:nvPr>
        </p:nvSpPr>
        <p:spPr>
          <a:xfrm>
            <a:off x="4325172" y="3591659"/>
            <a:ext cx="3541655" cy="2224950"/>
          </a:xfrm>
        </p:spPr>
        <p:txBody>
          <a:bodyPr/>
          <a:lstStyle/>
          <a:p>
            <a:pPr lvl="0"/>
            <a:r>
              <a:rPr lang="en-US" dirty="0"/>
              <a:t>Timer is not included i.e., there is no fixed duration of time to appear in the test. </a:t>
            </a:r>
            <a:endParaRPr lang="en-US" dirty="0"/>
          </a:p>
        </p:txBody>
      </p:sp>
      <p:grpSp>
        <p:nvGrpSpPr>
          <p:cNvPr id="48" name="Group 47" title="Quotation Marks">
            <a:extLst>
              <a:ext uri="{FF2B5EF4-FFF2-40B4-BE49-F238E27FC236}">
                <a16:creationId xmlns:a16="http://schemas.microsoft.com/office/drawing/2014/main" id="{50B17079-D53B-4A87-B8DC-90C7BF713900}"/>
              </a:ext>
            </a:extLst>
          </p:cNvPr>
          <p:cNvGrpSpPr/>
          <p:nvPr/>
        </p:nvGrpSpPr>
        <p:grpSpPr>
          <a:xfrm>
            <a:off x="4468052" y="3707170"/>
            <a:ext cx="3358880" cy="432000"/>
            <a:chOff x="4468052" y="3707170"/>
            <a:chExt cx="3358880" cy="432000"/>
          </a:xfrm>
        </p:grpSpPr>
        <p:sp>
          <p:nvSpPr>
            <p:cNvPr id="18" name="Title 1" title="Quotation Mark">
              <a:extLst>
                <a:ext uri="{FF2B5EF4-FFF2-40B4-BE49-F238E27FC236}">
                  <a16:creationId xmlns:a16="http://schemas.microsoft.com/office/drawing/2014/main" id="{BC33B0C5-2D89-4449-B1AF-C794737CC261}"/>
                </a:ext>
              </a:extLst>
            </p:cNvPr>
            <p:cNvSpPr txBox="1">
              <a:spLocks/>
            </p:cNvSpPr>
            <p:nvPr/>
          </p:nvSpPr>
          <p:spPr>
            <a:xfrm>
              <a:off x="4468052" y="3707170"/>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ZA" sz="5400" dirty="0">
                  <a:solidFill>
                    <a:schemeClr val="accent3"/>
                  </a:solidFill>
                </a:rPr>
                <a:t>“</a:t>
              </a:r>
            </a:p>
          </p:txBody>
        </p:sp>
        <p:sp>
          <p:nvSpPr>
            <p:cNvPr id="19" name="Title 1" title="Quotation Mark">
              <a:extLst>
                <a:ext uri="{FF2B5EF4-FFF2-40B4-BE49-F238E27FC236}">
                  <a16:creationId xmlns:a16="http://schemas.microsoft.com/office/drawing/2014/main" id="{D179C67C-63D4-4501-A7BE-E51183200C7D}"/>
                </a:ext>
              </a:extLst>
            </p:cNvPr>
            <p:cNvSpPr txBox="1">
              <a:spLocks/>
            </p:cNvSpPr>
            <p:nvPr/>
          </p:nvSpPr>
          <p:spPr>
            <a:xfrm>
              <a:off x="7343517" y="3707170"/>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ZA" sz="5400" dirty="0">
                  <a:solidFill>
                    <a:schemeClr val="accent3"/>
                  </a:solidFill>
                </a:rPr>
                <a:t>”</a:t>
              </a:r>
            </a:p>
          </p:txBody>
        </p:sp>
      </p:grpSp>
      <p:sp>
        <p:nvSpPr>
          <p:cNvPr id="28" name="Text Placeholder 27">
            <a:extLst>
              <a:ext uri="{FF2B5EF4-FFF2-40B4-BE49-F238E27FC236}">
                <a16:creationId xmlns:a16="http://schemas.microsoft.com/office/drawing/2014/main" id="{624EE17F-6BE6-435B-8402-7E942E31D955}"/>
              </a:ext>
            </a:extLst>
          </p:cNvPr>
          <p:cNvSpPr>
            <a:spLocks noGrp="1"/>
          </p:cNvSpPr>
          <p:nvPr>
            <p:ph type="body" sz="quarter" idx="36"/>
          </p:nvPr>
        </p:nvSpPr>
        <p:spPr/>
        <p:txBody>
          <a:bodyPr/>
          <a:lstStyle/>
          <a:p>
            <a:r>
              <a:rPr lang="en-ZA" dirty="0">
                <a:solidFill>
                  <a:schemeClr val="tx1">
                    <a:lumMod val="75000"/>
                    <a:lumOff val="25000"/>
                  </a:schemeClr>
                </a:solidFill>
              </a:rPr>
              <a:t>Alexander Martensson, Head of Client Service</a:t>
            </a:r>
          </a:p>
        </p:txBody>
      </p:sp>
      <p:sp>
        <p:nvSpPr>
          <p:cNvPr id="40" name="Text Placeholder 26" title="Testimonial Shadow">
            <a:extLst>
              <a:ext uri="{FF2B5EF4-FFF2-40B4-BE49-F238E27FC236}">
                <a16:creationId xmlns:a16="http://schemas.microsoft.com/office/drawing/2014/main" id="{4B367AF3-30A3-4850-8D68-8ED32F11F31D}"/>
              </a:ext>
            </a:extLst>
          </p:cNvPr>
          <p:cNvSpPr txBox="1">
            <a:spLocks/>
          </p:cNvSpPr>
          <p:nvPr/>
        </p:nvSpPr>
        <p:spPr>
          <a:xfrm>
            <a:off x="8218545" y="1836744"/>
            <a:ext cx="3821055" cy="2580550"/>
          </a:xfrm>
          <a:custGeom>
            <a:avLst/>
            <a:gdLst>
              <a:gd name="connsiteX0" fmla="*/ 0 w 3541655"/>
              <a:gd name="connsiteY0" fmla="*/ 0 h 2224950"/>
              <a:gd name="connsiteX1" fmla="*/ 3541655 w 3541655"/>
              <a:gd name="connsiteY1" fmla="*/ 0 h 2224950"/>
              <a:gd name="connsiteX2" fmla="*/ 3541655 w 3541655"/>
              <a:gd name="connsiteY2" fmla="*/ 2224950 h 2224950"/>
              <a:gd name="connsiteX3" fmla="*/ 0 w 3541655"/>
              <a:gd name="connsiteY3" fmla="*/ 2224950 h 2224950"/>
              <a:gd name="connsiteX4" fmla="*/ 0 w 3541655"/>
              <a:gd name="connsiteY4" fmla="*/ 0 h 2224950"/>
              <a:gd name="connsiteX0" fmla="*/ 0 w 3821055"/>
              <a:gd name="connsiteY0" fmla="*/ 0 h 2580550"/>
              <a:gd name="connsiteX1" fmla="*/ 3541655 w 3821055"/>
              <a:gd name="connsiteY1" fmla="*/ 0 h 2580550"/>
              <a:gd name="connsiteX2" fmla="*/ 3821055 w 3821055"/>
              <a:gd name="connsiteY2" fmla="*/ 2580550 h 2580550"/>
              <a:gd name="connsiteX3" fmla="*/ 0 w 3821055"/>
              <a:gd name="connsiteY3" fmla="*/ 2224950 h 2580550"/>
              <a:gd name="connsiteX4" fmla="*/ 0 w 3821055"/>
              <a:gd name="connsiteY4" fmla="*/ 0 h 258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055" h="2580550">
                <a:moveTo>
                  <a:pt x="0" y="0"/>
                </a:moveTo>
                <a:lnTo>
                  <a:pt x="3541655" y="0"/>
                </a:lnTo>
                <a:lnTo>
                  <a:pt x="3821055" y="2580550"/>
                </a:lnTo>
                <a:lnTo>
                  <a:pt x="0" y="2224950"/>
                </a:lnTo>
                <a:lnTo>
                  <a:pt x="0" y="0"/>
                </a:lnTo>
                <a:close/>
              </a:path>
            </a:pathLst>
          </a:custGeom>
          <a:gradFill>
            <a:gsLst>
              <a:gs pos="100000">
                <a:schemeClr val="tx1">
                  <a:alpha val="0"/>
                </a:schemeClr>
              </a:gs>
              <a:gs pos="0">
                <a:schemeClr val="tx1"/>
              </a:gs>
            </a:gsLst>
            <a:lin ang="3600000" scaled="0"/>
          </a:gradFill>
          <a:effectLst>
            <a:softEdge rad="127000"/>
          </a:effectLst>
        </p:spPr>
        <p:txBody>
          <a:bodyPr vert="horz" lIns="180000" tIns="180000" rIns="180000" bIns="180000" rtlCol="0" anchor="ctr">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i="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ZA" dirty="0"/>
          </a:p>
        </p:txBody>
      </p:sp>
      <p:sp>
        <p:nvSpPr>
          <p:cNvPr id="29" name="Text Placeholder 28" title="Testimonial Text">
            <a:extLst>
              <a:ext uri="{FF2B5EF4-FFF2-40B4-BE49-F238E27FC236}">
                <a16:creationId xmlns:a16="http://schemas.microsoft.com/office/drawing/2014/main" id="{44354466-168C-4056-96E7-4D2ABD373072}"/>
              </a:ext>
            </a:extLst>
          </p:cNvPr>
          <p:cNvSpPr>
            <a:spLocks noGrp="1"/>
          </p:cNvSpPr>
          <p:nvPr>
            <p:ph type="body" sz="quarter" idx="37"/>
          </p:nvPr>
        </p:nvSpPr>
        <p:spPr>
          <a:xfrm>
            <a:off x="8218545" y="1836744"/>
            <a:ext cx="3541655" cy="2224950"/>
          </a:xfrm>
        </p:spPr>
        <p:txBody>
          <a:bodyPr/>
          <a:lstStyle/>
          <a:p>
            <a:pPr lvl="0"/>
            <a:r>
              <a:rPr lang="en-US" dirty="0"/>
              <a:t>Questions from different fields i.e., choice of subjects is not </a:t>
            </a:r>
            <a:r>
              <a:rPr lang="en-US" dirty="0" smtClean="0"/>
              <a:t>      available</a:t>
            </a:r>
            <a:r>
              <a:rPr lang="en-US" dirty="0"/>
              <a:t>.</a:t>
            </a:r>
            <a:endParaRPr lang="en-US" dirty="0"/>
          </a:p>
        </p:txBody>
      </p:sp>
      <p:sp>
        <p:nvSpPr>
          <p:cNvPr id="34" name="Isosceles Triangle 33" title="Testimonial Callout">
            <a:extLst>
              <a:ext uri="{FF2B5EF4-FFF2-40B4-BE49-F238E27FC236}">
                <a16:creationId xmlns:a16="http://schemas.microsoft.com/office/drawing/2014/main" id="{B5E8079C-614A-4548-BFAF-AC4A1BC8C9D5}"/>
              </a:ext>
            </a:extLst>
          </p:cNvPr>
          <p:cNvSpPr/>
          <p:nvPr/>
        </p:nvSpPr>
        <p:spPr>
          <a:xfrm rot="13568094">
            <a:off x="8655090" y="3292423"/>
            <a:ext cx="1199086" cy="1638300"/>
          </a:xfrm>
          <a:prstGeom prst="triangle">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ZA" i="0" dirty="0">
              <a:solidFill>
                <a:schemeClr val="tx2"/>
              </a:solidFill>
            </a:endParaRPr>
          </a:p>
        </p:txBody>
      </p:sp>
      <p:grpSp>
        <p:nvGrpSpPr>
          <p:cNvPr id="49" name="Group 48" title="Quotation Marks">
            <a:extLst>
              <a:ext uri="{FF2B5EF4-FFF2-40B4-BE49-F238E27FC236}">
                <a16:creationId xmlns:a16="http://schemas.microsoft.com/office/drawing/2014/main" id="{B69163A1-AB25-42A7-A1B5-A6FD081577FF}"/>
              </a:ext>
            </a:extLst>
          </p:cNvPr>
          <p:cNvGrpSpPr/>
          <p:nvPr/>
        </p:nvGrpSpPr>
        <p:grpSpPr>
          <a:xfrm>
            <a:off x="8401320" y="1942266"/>
            <a:ext cx="3358880" cy="432000"/>
            <a:chOff x="8401320" y="1942266"/>
            <a:chExt cx="3358880" cy="432000"/>
          </a:xfrm>
        </p:grpSpPr>
        <p:sp>
          <p:nvSpPr>
            <p:cNvPr id="20" name="Title 1" title="Quotation Mark">
              <a:extLst>
                <a:ext uri="{FF2B5EF4-FFF2-40B4-BE49-F238E27FC236}">
                  <a16:creationId xmlns:a16="http://schemas.microsoft.com/office/drawing/2014/main" id="{22A46985-DF43-4382-9C8D-D5B6ADCE09BA}"/>
                </a:ext>
              </a:extLst>
            </p:cNvPr>
            <p:cNvSpPr txBox="1">
              <a:spLocks/>
            </p:cNvSpPr>
            <p:nvPr/>
          </p:nvSpPr>
          <p:spPr>
            <a:xfrm>
              <a:off x="8401320"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ZA" sz="5400" dirty="0">
                  <a:solidFill>
                    <a:schemeClr val="accent5"/>
                  </a:solidFill>
                </a:rPr>
                <a:t>“</a:t>
              </a:r>
            </a:p>
          </p:txBody>
        </p:sp>
        <p:sp>
          <p:nvSpPr>
            <p:cNvPr id="21" name="Title 1" title="Quotation Mark">
              <a:extLst>
                <a:ext uri="{FF2B5EF4-FFF2-40B4-BE49-F238E27FC236}">
                  <a16:creationId xmlns:a16="http://schemas.microsoft.com/office/drawing/2014/main" id="{55CC7758-72AC-4816-BE7C-F4EFBAB2C2D5}"/>
                </a:ext>
              </a:extLst>
            </p:cNvPr>
            <p:cNvSpPr txBox="1">
              <a:spLocks/>
            </p:cNvSpPr>
            <p:nvPr/>
          </p:nvSpPr>
          <p:spPr>
            <a:xfrm>
              <a:off x="11276785"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ZA" sz="5400" dirty="0">
                  <a:solidFill>
                    <a:schemeClr val="accent5"/>
                  </a:solidFill>
                </a:rPr>
                <a:t>”</a:t>
              </a:r>
            </a:p>
          </p:txBody>
        </p:sp>
      </p:grpSp>
      <p:sp>
        <p:nvSpPr>
          <p:cNvPr id="30" name="Text Placeholder 29">
            <a:extLst>
              <a:ext uri="{FF2B5EF4-FFF2-40B4-BE49-F238E27FC236}">
                <a16:creationId xmlns:a16="http://schemas.microsoft.com/office/drawing/2014/main" id="{76D004CC-05F4-4982-AE6B-C6E5D8E1CF5B}"/>
              </a:ext>
            </a:extLst>
          </p:cNvPr>
          <p:cNvSpPr>
            <a:spLocks noGrp="1"/>
          </p:cNvSpPr>
          <p:nvPr>
            <p:ph type="body" sz="quarter" idx="38"/>
          </p:nvPr>
        </p:nvSpPr>
        <p:spPr/>
        <p:txBody>
          <a:bodyPr/>
          <a:lstStyle/>
          <a:p>
            <a:r>
              <a:rPr lang="en-ZA" dirty="0">
                <a:solidFill>
                  <a:schemeClr val="tx1">
                    <a:lumMod val="75000"/>
                    <a:lumOff val="25000"/>
                  </a:schemeClr>
                </a:solidFill>
              </a:rPr>
              <a:t>Ian Hansson, Head of Technical</a:t>
            </a:r>
          </a:p>
        </p:txBody>
      </p:sp>
      <p:sp>
        <p:nvSpPr>
          <p:cNvPr id="3" name="Slide Number Placeholder 2">
            <a:extLst>
              <a:ext uri="{FF2B5EF4-FFF2-40B4-BE49-F238E27FC236}">
                <a16:creationId xmlns:a16="http://schemas.microsoft.com/office/drawing/2014/main" id="{9633E64F-4DBA-44B0-97B6-58474E70EB7F}"/>
              </a:ext>
            </a:extLst>
          </p:cNvPr>
          <p:cNvSpPr>
            <a:spLocks noGrp="1"/>
          </p:cNvSpPr>
          <p:nvPr>
            <p:ph type="sldNum" sz="quarter" idx="11"/>
          </p:nvPr>
        </p:nvSpPr>
        <p:spPr/>
        <p:txBody>
          <a:bodyPr/>
          <a:lstStyle/>
          <a:p>
            <a:fld id="{4B73C415-D670-4716-A5EC-CC4D52CA2BAC}" type="slidenum">
              <a:rPr lang="en-ZA" smtClean="0"/>
              <a:pPr/>
              <a:t>16</a:t>
            </a:fld>
            <a:endParaRPr lang="en-ZA" dirty="0"/>
          </a:p>
        </p:txBody>
      </p:sp>
    </p:spTree>
    <p:extLst>
      <p:ext uri="{BB962C8B-B14F-4D97-AF65-F5344CB8AC3E}">
        <p14:creationId xmlns:p14="http://schemas.microsoft.com/office/powerpoint/2010/main" val="2811499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A group of people in a room through a glass wall">
            <a:extLst>
              <a:ext uri="{FF2B5EF4-FFF2-40B4-BE49-F238E27FC236}">
                <a16:creationId xmlns:a16="http://schemas.microsoft.com/office/drawing/2014/main" id="{AC966987-B293-404A-BBED-86957A060395}"/>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786563"/>
          </a:xfrm>
        </p:spPr>
      </p:pic>
      <p:sp>
        <p:nvSpPr>
          <p:cNvPr id="32" name="Rectangle 31" title="Dark semi-transparent background">
            <a:extLst>
              <a:ext uri="{FF2B5EF4-FFF2-40B4-BE49-F238E27FC236}">
                <a16:creationId xmlns:a16="http://schemas.microsoft.com/office/drawing/2014/main" id="{A851B3CA-790D-465D-9B97-AA9876E357B9}"/>
              </a:ext>
            </a:extLst>
          </p:cNvPr>
          <p:cNvSpPr/>
          <p:nvPr/>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2" name="TextBox 21">
            <a:extLst>
              <a:ext uri="{FF2B5EF4-FFF2-40B4-BE49-F238E27FC236}">
                <a16:creationId xmlns:a16="http://schemas.microsoft.com/office/drawing/2014/main" id="{75C12D97-9EB3-9E46-86D3-3A2CA06C20D2}"/>
              </a:ext>
            </a:extLst>
          </p:cNvPr>
          <p:cNvSpPr txBox="1"/>
          <p:nvPr/>
        </p:nvSpPr>
        <p:spPr bwMode="gray">
          <a:xfrm>
            <a:off x="6433190" y="2409694"/>
            <a:ext cx="2983941" cy="341632"/>
          </a:xfrm>
          <a:prstGeom prst="rect">
            <a:avLst/>
          </a:prstGeom>
          <a:noFill/>
        </p:spPr>
        <p:txBody>
          <a:bodyPr wrap="square" rtlCol="0">
            <a:spAutoFit/>
          </a:bodyPr>
          <a:lstStyle/>
          <a:p>
            <a:pPr>
              <a:lnSpc>
                <a:spcPct val="90000"/>
              </a:lnSpc>
            </a:pPr>
            <a:r>
              <a:rPr lang="en-US" b="1" dirty="0">
                <a:gradFill>
                  <a:gsLst>
                    <a:gs pos="0">
                      <a:schemeClr val="accent1"/>
                    </a:gs>
                    <a:gs pos="51300">
                      <a:schemeClr val="accent2"/>
                    </a:gs>
                    <a:gs pos="100000">
                      <a:schemeClr val="accent3"/>
                    </a:gs>
                  </a:gsLst>
                  <a:lin ang="0" scaled="0"/>
                </a:gradFill>
              </a:rPr>
              <a:t>Fabrikam, Inc.</a:t>
            </a:r>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p:txBody>
          <a:bodyPr/>
          <a:lstStyle/>
          <a:p>
            <a:r>
              <a:rPr lang="en-ZA" dirty="0"/>
              <a:t>Thank You</a:t>
            </a:r>
          </a:p>
        </p:txBody>
      </p:sp>
      <p:cxnSp>
        <p:nvCxnSpPr>
          <p:cNvPr id="16" name="Straight Connector 15" title="Divider Line">
            <a:extLst>
              <a:ext uri="{FF2B5EF4-FFF2-40B4-BE49-F238E27FC236}">
                <a16:creationId xmlns:a16="http://schemas.microsoft.com/office/drawing/2014/main" id="{F3753AF9-461F-4049-BB9D-621E76A51470}"/>
              </a:ext>
            </a:extLst>
          </p:cNvPr>
          <p:cNvCxnSpPr>
            <a:cxnSpLocks/>
          </p:cNvCxnSpPr>
          <p:nvPr/>
        </p:nvCxnSpPr>
        <p:spPr>
          <a:xfrm>
            <a:off x="6539896" y="4848225"/>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21"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a:xfrm>
            <a:off x="6582150" y="5034270"/>
            <a:ext cx="218900" cy="218900"/>
          </a:xfrm>
          <a:prstGeom prst="rect">
            <a:avLst/>
          </a:prstGeom>
        </p:spPr>
      </p:pic>
      <p:sp>
        <p:nvSpPr>
          <p:cNvPr id="3" name="Subtitle 2">
            <a:extLst>
              <a:ext uri="{FF2B5EF4-FFF2-40B4-BE49-F238E27FC236}">
                <a16:creationId xmlns:a16="http://schemas.microsoft.com/office/drawing/2014/main" id="{565124A8-7554-4DB8-896F-F9946B9CF1F9}"/>
              </a:ext>
            </a:extLst>
          </p:cNvPr>
          <p:cNvSpPr>
            <a:spLocks noGrp="1"/>
          </p:cNvSpPr>
          <p:nvPr>
            <p:ph type="subTitle" idx="1"/>
          </p:nvPr>
        </p:nvSpPr>
        <p:spPr bwMode="gray"/>
        <p:txBody>
          <a:bodyPr/>
          <a:lstStyle/>
          <a:p>
            <a:r>
              <a:rPr lang="en-ZA" dirty="0"/>
              <a:t>Jens Martensson</a:t>
            </a:r>
          </a:p>
        </p:txBody>
      </p:sp>
      <p:pic>
        <p:nvPicPr>
          <p:cNvPr id="25" name="Graphic 24" descr="Smart Phone" title="Icon - Presenter Phone Number">
            <a:extLst>
              <a:ext uri="{FF2B5EF4-FFF2-40B4-BE49-F238E27FC236}">
                <a16:creationId xmlns:a16="http://schemas.microsoft.com/office/drawing/2014/main" id="{B1BC719A-AAF0-4DB7-9856-CF7AC6A98805}"/>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a:xfrm>
            <a:off x="6582150" y="5388742"/>
            <a:ext cx="218900" cy="218900"/>
          </a:xfrm>
          <a:prstGeom prst="rect">
            <a:avLst/>
          </a:prstGeom>
        </p:spPr>
      </p:pic>
      <p:sp>
        <p:nvSpPr>
          <p:cNvPr id="18" name="Text Placeholder 17">
            <a:extLst>
              <a:ext uri="{FF2B5EF4-FFF2-40B4-BE49-F238E27FC236}">
                <a16:creationId xmlns:a16="http://schemas.microsoft.com/office/drawing/2014/main" id="{31CED8F1-B63A-4FD2-9699-34AD761A8805}"/>
              </a:ext>
            </a:extLst>
          </p:cNvPr>
          <p:cNvSpPr>
            <a:spLocks noGrp="1"/>
          </p:cNvSpPr>
          <p:nvPr>
            <p:ph type="body" sz="quarter" idx="12"/>
          </p:nvPr>
        </p:nvSpPr>
        <p:spPr bwMode="gray">
          <a:xfrm>
            <a:off x="6905625" y="5412943"/>
            <a:ext cx="3206750" cy="247650"/>
          </a:xfrm>
        </p:spPr>
        <p:txBody>
          <a:bodyPr/>
          <a:lstStyle/>
          <a:p>
            <a:r>
              <a:rPr lang="en-ZA" dirty="0"/>
              <a:t>+1 23 987 6554</a:t>
            </a:r>
          </a:p>
        </p:txBody>
      </p:sp>
      <p:pic>
        <p:nvPicPr>
          <p:cNvPr id="23" name="Graphic 22" descr="Envelope" title="Icon Presenter Email">
            <a:extLst>
              <a:ext uri="{FF2B5EF4-FFF2-40B4-BE49-F238E27FC236}">
                <a16:creationId xmlns:a16="http://schemas.microsoft.com/office/drawing/2014/main" id="{D99072B1-8690-4652-9009-362F46A213C2}"/>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 xmlns:asvg="http://schemas.microsoft.com/office/drawing/2016/SVG/main" r:embed="rId8"/>
              </a:ext>
            </a:extLst>
          </a:blip>
          <a:stretch>
            <a:fillRect/>
          </a:stretch>
        </p:blipFill>
        <p:spPr>
          <a:xfrm>
            <a:off x="6582150" y="5780263"/>
            <a:ext cx="218900" cy="218900"/>
          </a:xfrm>
          <a:prstGeom prst="rect">
            <a:avLst/>
          </a:prstGeom>
        </p:spPr>
      </p:pic>
      <p:sp>
        <p:nvSpPr>
          <p:cNvPr id="19" name="Text Placeholder 18">
            <a:extLst>
              <a:ext uri="{FF2B5EF4-FFF2-40B4-BE49-F238E27FC236}">
                <a16:creationId xmlns:a16="http://schemas.microsoft.com/office/drawing/2014/main" id="{E48632CD-1506-46F5-A0DE-640903269D93}"/>
              </a:ext>
            </a:extLst>
          </p:cNvPr>
          <p:cNvSpPr>
            <a:spLocks noGrp="1"/>
          </p:cNvSpPr>
          <p:nvPr>
            <p:ph type="body" sz="quarter" idx="13"/>
          </p:nvPr>
        </p:nvSpPr>
        <p:spPr bwMode="gray">
          <a:xfrm>
            <a:off x="6905625" y="5768111"/>
            <a:ext cx="3206750" cy="247650"/>
          </a:xfrm>
        </p:spPr>
        <p:txBody>
          <a:bodyPr/>
          <a:lstStyle/>
          <a:p>
            <a:r>
              <a:rPr lang="en-ZA" dirty="0"/>
              <a:t>jens@email.com</a:t>
            </a:r>
          </a:p>
        </p:txBody>
      </p:sp>
      <p:pic>
        <p:nvPicPr>
          <p:cNvPr id="17" name="Graphic 16" descr="World">
            <a:extLst>
              <a:ext uri="{FF2B5EF4-FFF2-40B4-BE49-F238E27FC236}">
                <a16:creationId xmlns:a16="http://schemas.microsoft.com/office/drawing/2014/main" id="{67AFAC0E-54F2-8843-9BDA-C965BFBBFBFB}"/>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 xmlns:asvg="http://schemas.microsoft.com/office/drawing/2016/SVG/main" r:embed="rId10"/>
              </a:ext>
            </a:extLst>
          </a:blip>
          <a:stretch>
            <a:fillRect/>
          </a:stretch>
        </p:blipFill>
        <p:spPr>
          <a:xfrm>
            <a:off x="6576383" y="6123279"/>
            <a:ext cx="231342" cy="231342"/>
          </a:xfrm>
          <a:prstGeom prst="rect">
            <a:avLst/>
          </a:prstGeom>
        </p:spPr>
      </p:pic>
      <p:sp>
        <p:nvSpPr>
          <p:cNvPr id="26" name="Text Placeholder 18">
            <a:extLst>
              <a:ext uri="{FF2B5EF4-FFF2-40B4-BE49-F238E27FC236}">
                <a16:creationId xmlns:a16="http://schemas.microsoft.com/office/drawing/2014/main" id="{2EA3E05A-60C4-CD45-A7AC-1F20F4D95F6A}"/>
              </a:ext>
            </a:extLst>
          </p:cNvPr>
          <p:cNvSpPr txBox="1">
            <a:spLocks/>
          </p:cNvSpPr>
          <p:nvPr/>
        </p:nvSpPr>
        <p:spPr bwMode="gray">
          <a:xfrm>
            <a:off x="6905625" y="6123279"/>
            <a:ext cx="3206750"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11"/>
              </a:rPr>
              <a:t>http://www.fabrikam.com/</a:t>
            </a:r>
            <a:endParaRPr lang="en-ZA" dirty="0"/>
          </a:p>
        </p:txBody>
      </p:sp>
    </p:spTree>
    <p:extLst>
      <p:ext uri="{BB962C8B-B14F-4D97-AF65-F5344CB8AC3E}">
        <p14:creationId xmlns:p14="http://schemas.microsoft.com/office/powerpoint/2010/main" val="168567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58B6C62-CDD6-4E2C-8BC8-699230D3934A}"/>
              </a:ext>
            </a:extLst>
          </p:cNvPr>
          <p:cNvSpPr>
            <a:spLocks noGrp="1"/>
          </p:cNvSpPr>
          <p:nvPr>
            <p:ph idx="1"/>
          </p:nvPr>
        </p:nvSpPr>
        <p:spPr>
          <a:xfrm>
            <a:off x="431999" y="95534"/>
            <a:ext cx="4416225" cy="5983804"/>
          </a:xfrm>
        </p:spPr>
        <p:txBody>
          <a:bodyPr/>
          <a:lstStyle/>
          <a:p>
            <a:r>
              <a:rPr lang="en-IN" dirty="0"/>
              <a:t>PROJECT </a:t>
            </a:r>
            <a:r>
              <a:rPr lang="en-IN" dirty="0" smtClean="0"/>
              <a:t>REPORT ON</a:t>
            </a:r>
            <a:r>
              <a:rPr lang="en-IN" dirty="0"/>
              <a:t> </a:t>
            </a:r>
            <a:r>
              <a:rPr lang="en-IN" dirty="0" smtClean="0"/>
              <a:t> </a:t>
            </a:r>
          </a:p>
          <a:p>
            <a:r>
              <a:rPr lang="en-IN" b="1" dirty="0" smtClean="0"/>
              <a:t>Online examination System</a:t>
            </a:r>
            <a:endParaRPr lang="en-IN" dirty="0"/>
          </a:p>
          <a:p>
            <a:r>
              <a:rPr lang="en-IN" u="sng" dirty="0"/>
              <a:t>SUBMITTED BY</a:t>
            </a:r>
            <a:endParaRPr lang="en-IN" dirty="0"/>
          </a:p>
          <a:p>
            <a:r>
              <a:rPr lang="en-IN" dirty="0" smtClean="0"/>
              <a:t>BCA 4</a:t>
            </a:r>
            <a:r>
              <a:rPr lang="en-IN" baseline="30000" dirty="0" smtClean="0"/>
              <a:t>th</a:t>
            </a:r>
            <a:r>
              <a:rPr lang="en-IN" dirty="0" smtClean="0"/>
              <a:t>  Batch -1</a:t>
            </a:r>
            <a:r>
              <a:rPr lang="en-IN" baseline="30000" dirty="0" smtClean="0"/>
              <a:t>st</a:t>
            </a:r>
            <a:r>
              <a:rPr lang="en-IN" dirty="0" smtClean="0"/>
              <a:t> </a:t>
            </a:r>
            <a:endParaRPr lang="en-IN" dirty="0"/>
          </a:p>
          <a:p>
            <a:r>
              <a:rPr lang="en-IN" dirty="0"/>
              <a:t>In partial </a:t>
            </a:r>
            <a:r>
              <a:rPr lang="en-IN" dirty="0" smtClean="0"/>
              <a:t>fulfilment </a:t>
            </a:r>
            <a:r>
              <a:rPr lang="en-IN" dirty="0"/>
              <a:t>of the requirements for the award of Degree </a:t>
            </a:r>
            <a:r>
              <a:rPr lang="en-IN" dirty="0" smtClean="0"/>
              <a:t>Of BACHELOR </a:t>
            </a:r>
            <a:r>
              <a:rPr lang="en-IN" dirty="0"/>
              <a:t>IN COMPUTER APPLICATION</a:t>
            </a:r>
          </a:p>
          <a:p>
            <a:r>
              <a:rPr lang="en-IN" dirty="0"/>
              <a:t>(SESSION: </a:t>
            </a:r>
            <a:r>
              <a:rPr lang="en-IN" dirty="0" smtClean="0"/>
              <a:t>2017-2020)</a:t>
            </a:r>
            <a:endParaRPr lang="en-IN" dirty="0"/>
          </a:p>
          <a:p>
            <a:r>
              <a:rPr lang="en-IN" u="sng" dirty="0"/>
              <a:t>UNDER THE GUIDANCE OF</a:t>
            </a:r>
            <a:endParaRPr lang="en-IN" dirty="0"/>
          </a:p>
          <a:p>
            <a:r>
              <a:rPr lang="en-IN" dirty="0"/>
              <a:t>Mr. K. L. </a:t>
            </a:r>
            <a:r>
              <a:rPr lang="en-IN" dirty="0" err="1"/>
              <a:t>Ambashtha</a:t>
            </a:r>
            <a:endParaRPr lang="en-IN" dirty="0"/>
          </a:p>
          <a:p>
            <a:r>
              <a:rPr lang="en-IN" dirty="0"/>
              <a:t>(</a:t>
            </a:r>
            <a:r>
              <a:rPr lang="en-IN" dirty="0" err="1"/>
              <a:t>Asstt</a:t>
            </a:r>
            <a:r>
              <a:rPr lang="en-IN" dirty="0"/>
              <a:t>. </a:t>
            </a:r>
            <a:r>
              <a:rPr lang="en-IN" dirty="0" err="1"/>
              <a:t>Prof.</a:t>
            </a:r>
            <a:r>
              <a:rPr lang="en-IN" dirty="0"/>
              <a:t>, ISM, Patna)</a:t>
            </a:r>
          </a:p>
        </p:txBody>
      </p:sp>
      <p:pic>
        <p:nvPicPr>
          <p:cNvPr id="11" name="Picture Placeholder 7" descr="A woman walking down the road talking on her phone">
            <a:extLst>
              <a:ext uri="{FF2B5EF4-FFF2-40B4-BE49-F238E27FC236}">
                <a16:creationId xmlns:a16="http://schemas.microsoft.com/office/drawing/2014/main" id="{7FB89A62-CAB5-4BD1-B89F-0A0F3809BA8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353050" y="0"/>
            <a:ext cx="6406950" cy="4400548"/>
          </a:xfrm>
          <a:prstGeom prst="rect">
            <a:avLst/>
          </a:prstGeom>
          <a:solidFill>
            <a:schemeClr val="tx1">
              <a:alpha val="70000"/>
            </a:schemeClr>
          </a:solidFill>
          <a:ln w="12700" cap="flat" cmpd="sng" algn="ctr">
            <a:noFill/>
            <a:prstDash val="solid"/>
            <a:miter lim="800000"/>
          </a:ln>
          <a:effectLst/>
        </p:spPr>
      </p:pic>
      <p:sp>
        <p:nvSpPr>
          <p:cNvPr id="4" name="Title 3">
            <a:extLst>
              <a:ext uri="{FF2B5EF4-FFF2-40B4-BE49-F238E27FC236}">
                <a16:creationId xmlns:a16="http://schemas.microsoft.com/office/drawing/2014/main" id="{A03D6D45-09FB-4A71-8BA9-C71413D258DB}"/>
              </a:ext>
            </a:extLst>
          </p:cNvPr>
          <p:cNvSpPr>
            <a:spLocks noGrp="1"/>
          </p:cNvSpPr>
          <p:nvPr>
            <p:ph type="title"/>
          </p:nvPr>
        </p:nvSpPr>
        <p:spPr bwMode="ltGray"/>
        <p:txBody>
          <a:bodyPr/>
          <a:lstStyle/>
          <a:p>
            <a:r>
              <a:rPr lang="en-ZA" dirty="0" smtClean="0"/>
              <a:t>Project</a:t>
            </a:r>
            <a:endParaRPr lang="en-ZA" dirty="0"/>
          </a:p>
        </p:txBody>
      </p:sp>
      <p:cxnSp>
        <p:nvCxnSpPr>
          <p:cNvPr id="45" name="Straight Connector 44" title="Divider Line">
            <a:extLst>
              <a:ext uri="{FF2B5EF4-FFF2-40B4-BE49-F238E27FC236}">
                <a16:creationId xmlns:a16="http://schemas.microsoft.com/office/drawing/2014/main" id="{68893E2F-227D-4472-B59F-3DEBF46C0EDC}"/>
              </a:ext>
            </a:extLst>
          </p:cNvPr>
          <p:cNvCxnSpPr>
            <a:cxnSpLocks/>
          </p:cNvCxnSpPr>
          <p:nvPr/>
        </p:nvCxnSpPr>
        <p:spPr bwMode="ltGray">
          <a:xfrm>
            <a:off x="5657669" y="5491163"/>
            <a:ext cx="5750421"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AEF3E39-2332-4C12-9142-1DB674D9F855}"/>
              </a:ext>
            </a:extLst>
          </p:cNvPr>
          <p:cNvSpPr>
            <a:spLocks noGrp="1"/>
          </p:cNvSpPr>
          <p:nvPr>
            <p:ph type="sldNum" sz="quarter" idx="11"/>
          </p:nvPr>
        </p:nvSpPr>
        <p:spPr/>
        <p:txBody>
          <a:bodyPr/>
          <a:lstStyle/>
          <a:p>
            <a:fld id="{4B73C415-D670-4716-A5EC-CC4D52CA2BAC}" type="slidenum">
              <a:rPr lang="en-ZA" smtClean="0"/>
              <a:pPr/>
              <a:t>2</a:t>
            </a:fld>
            <a:endParaRPr lang="en-ZA" dirty="0"/>
          </a:p>
        </p:txBody>
      </p:sp>
    </p:spTree>
    <p:extLst>
      <p:ext uri="{BB962C8B-B14F-4D97-AF65-F5344CB8AC3E}">
        <p14:creationId xmlns:p14="http://schemas.microsoft.com/office/powerpoint/2010/main" val="353066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72">
            <a:extLst>
              <a:ext uri="{FF2B5EF4-FFF2-40B4-BE49-F238E27FC236}">
                <a16:creationId xmlns:a16="http://schemas.microsoft.com/office/drawing/2014/main" id="{59944BFF-EB0E-47AA-AE6D-B2808E119493}"/>
              </a:ext>
            </a:extLst>
          </p:cNvPr>
          <p:cNvSpPr>
            <a:spLocks noGrp="1"/>
          </p:cNvSpPr>
          <p:nvPr>
            <p:ph type="title"/>
          </p:nvPr>
        </p:nvSpPr>
        <p:spPr/>
        <p:txBody>
          <a:bodyPr/>
          <a:lstStyle/>
          <a:p>
            <a:r>
              <a:rPr lang="en-ZA" dirty="0"/>
              <a:t>Team</a:t>
            </a:r>
          </a:p>
        </p:txBody>
      </p:sp>
      <p:pic>
        <p:nvPicPr>
          <p:cNvPr id="88" name="Picture Placeholder 87" descr="Portrait of a man looking down">
            <a:extLst>
              <a:ext uri="{FF2B5EF4-FFF2-40B4-BE49-F238E27FC236}">
                <a16:creationId xmlns:a16="http://schemas.microsoft.com/office/drawing/2014/main" id="{19C1C15E-A3C7-49BA-BCDD-5C95EE280367}"/>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376074" y="1077264"/>
            <a:ext cx="1352367" cy="1352367"/>
          </a:xfrm>
        </p:spPr>
      </p:pic>
      <p:sp>
        <p:nvSpPr>
          <p:cNvPr id="75" name="Text Placeholder 74">
            <a:extLst>
              <a:ext uri="{FF2B5EF4-FFF2-40B4-BE49-F238E27FC236}">
                <a16:creationId xmlns:a16="http://schemas.microsoft.com/office/drawing/2014/main" id="{54A28B80-949D-4875-8454-65C677C242C0}"/>
              </a:ext>
            </a:extLst>
          </p:cNvPr>
          <p:cNvSpPr>
            <a:spLocks noGrp="1"/>
          </p:cNvSpPr>
          <p:nvPr>
            <p:ph type="body" sz="quarter" idx="13"/>
          </p:nvPr>
        </p:nvSpPr>
        <p:spPr>
          <a:xfrm>
            <a:off x="1917736" y="1312398"/>
            <a:ext cx="2288061" cy="701538"/>
          </a:xfrm>
        </p:spPr>
        <p:txBody>
          <a:bodyPr/>
          <a:lstStyle/>
          <a:p>
            <a:r>
              <a:rPr lang="en-ZA" sz="2200" dirty="0" smtClean="0"/>
              <a:t>Ankit Kumar Singh</a:t>
            </a:r>
            <a:endParaRPr lang="en-ZA" sz="2200" dirty="0"/>
          </a:p>
        </p:txBody>
      </p:sp>
      <p:cxnSp>
        <p:nvCxnSpPr>
          <p:cNvPr id="95" name="Straight Connector 94" title="Divider Line">
            <a:extLst>
              <a:ext uri="{FF2B5EF4-FFF2-40B4-BE49-F238E27FC236}">
                <a16:creationId xmlns:a16="http://schemas.microsoft.com/office/drawing/2014/main" id="{80BC67F4-4E33-4709-9D60-593B322A8C48}"/>
              </a:ext>
            </a:extLst>
          </p:cNvPr>
          <p:cNvCxnSpPr>
            <a:cxnSpLocks/>
          </p:cNvCxnSpPr>
          <p:nvPr/>
        </p:nvCxnSpPr>
        <p:spPr>
          <a:xfrm>
            <a:off x="1948728" y="2065491"/>
            <a:ext cx="206252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Text Placeholder 77">
            <a:extLst>
              <a:ext uri="{FF2B5EF4-FFF2-40B4-BE49-F238E27FC236}">
                <a16:creationId xmlns:a16="http://schemas.microsoft.com/office/drawing/2014/main" id="{07F9DC5B-EFCF-4160-9CA2-67357CDD5404}"/>
              </a:ext>
            </a:extLst>
          </p:cNvPr>
          <p:cNvSpPr>
            <a:spLocks noGrp="1"/>
          </p:cNvSpPr>
          <p:nvPr>
            <p:ph type="body" sz="quarter" idx="33"/>
          </p:nvPr>
        </p:nvSpPr>
        <p:spPr>
          <a:xfrm>
            <a:off x="1974854" y="2154746"/>
            <a:ext cx="2124000" cy="245885"/>
          </a:xfrm>
        </p:spPr>
        <p:txBody>
          <a:bodyPr/>
          <a:lstStyle/>
          <a:p>
            <a:r>
              <a:rPr lang="en-ZA" b="1" dirty="0" smtClean="0">
                <a:solidFill>
                  <a:schemeClr val="tx1">
                    <a:lumMod val="75000"/>
                    <a:lumOff val="25000"/>
                  </a:schemeClr>
                </a:solidFill>
              </a:rPr>
              <a:t>Back-end Developer</a:t>
            </a:r>
            <a:endParaRPr lang="en-ZA" b="1" dirty="0">
              <a:solidFill>
                <a:schemeClr val="tx1">
                  <a:lumMod val="75000"/>
                  <a:lumOff val="25000"/>
                </a:schemeClr>
              </a:solidFill>
            </a:endParaRPr>
          </a:p>
        </p:txBody>
      </p:sp>
      <p:sp>
        <p:nvSpPr>
          <p:cNvPr id="76" name="Text Placeholder 75">
            <a:extLst>
              <a:ext uri="{FF2B5EF4-FFF2-40B4-BE49-F238E27FC236}">
                <a16:creationId xmlns:a16="http://schemas.microsoft.com/office/drawing/2014/main" id="{F85615EC-ED58-4535-8364-5453CA87C6BB}"/>
              </a:ext>
            </a:extLst>
          </p:cNvPr>
          <p:cNvSpPr>
            <a:spLocks noGrp="1"/>
          </p:cNvSpPr>
          <p:nvPr>
            <p:ph type="body" sz="quarter" idx="14"/>
          </p:nvPr>
        </p:nvSpPr>
        <p:spPr>
          <a:xfrm>
            <a:off x="1974854" y="2389698"/>
            <a:ext cx="2124000" cy="497193"/>
          </a:xfrm>
        </p:spPr>
        <p:txBody>
          <a:bodyPr/>
          <a:lstStyle/>
          <a:p>
            <a:r>
              <a:rPr lang="en-ZA" dirty="0" smtClean="0">
                <a:solidFill>
                  <a:schemeClr val="tx1">
                    <a:lumMod val="75000"/>
                    <a:lumOff val="25000"/>
                  </a:schemeClr>
                </a:solidFill>
              </a:rPr>
              <a:t>Using JSP , Oracle , Java, Database etc.</a:t>
            </a:r>
            <a:endParaRPr lang="en-ZA" dirty="0">
              <a:solidFill>
                <a:schemeClr val="tx1">
                  <a:lumMod val="75000"/>
                  <a:lumOff val="25000"/>
                </a:schemeClr>
              </a:solidFill>
            </a:endParaRPr>
          </a:p>
        </p:txBody>
      </p:sp>
      <p:sp>
        <p:nvSpPr>
          <p:cNvPr id="80" name="Text Placeholder 79">
            <a:extLst>
              <a:ext uri="{FF2B5EF4-FFF2-40B4-BE49-F238E27FC236}">
                <a16:creationId xmlns:a16="http://schemas.microsoft.com/office/drawing/2014/main" id="{E86E6499-D2B1-4F88-A5B6-F0C83093D6C8}"/>
              </a:ext>
            </a:extLst>
          </p:cNvPr>
          <p:cNvSpPr>
            <a:spLocks noGrp="1"/>
          </p:cNvSpPr>
          <p:nvPr>
            <p:ph type="body" sz="quarter" idx="35"/>
          </p:nvPr>
        </p:nvSpPr>
        <p:spPr>
          <a:xfrm>
            <a:off x="5811083" y="1271066"/>
            <a:ext cx="1808917" cy="701538"/>
          </a:xfrm>
        </p:spPr>
        <p:txBody>
          <a:bodyPr/>
          <a:lstStyle/>
          <a:p>
            <a:r>
              <a:rPr lang="en-ZA" dirty="0" smtClean="0">
                <a:solidFill>
                  <a:schemeClr val="tx1">
                    <a:lumMod val="75000"/>
                    <a:lumOff val="25000"/>
                  </a:schemeClr>
                </a:solidFill>
              </a:rPr>
              <a:t>Mohit Kumar</a:t>
            </a:r>
            <a:endParaRPr lang="en-ZA" dirty="0"/>
          </a:p>
        </p:txBody>
      </p:sp>
      <p:cxnSp>
        <p:nvCxnSpPr>
          <p:cNvPr id="96" name="Straight Connector 95" title="Divider Line">
            <a:extLst>
              <a:ext uri="{FF2B5EF4-FFF2-40B4-BE49-F238E27FC236}">
                <a16:creationId xmlns:a16="http://schemas.microsoft.com/office/drawing/2014/main" id="{F57D445D-9983-4AAC-8E68-88EA351CB22B}"/>
              </a:ext>
            </a:extLst>
          </p:cNvPr>
          <p:cNvCxnSpPr>
            <a:cxnSpLocks/>
          </p:cNvCxnSpPr>
          <p:nvPr/>
        </p:nvCxnSpPr>
        <p:spPr>
          <a:xfrm>
            <a:off x="5811084" y="1960990"/>
            <a:ext cx="1548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2" name="Text Placeholder 81">
            <a:extLst>
              <a:ext uri="{FF2B5EF4-FFF2-40B4-BE49-F238E27FC236}">
                <a16:creationId xmlns:a16="http://schemas.microsoft.com/office/drawing/2014/main" id="{7496B20D-BD66-4B27-84AA-E50FEB2506C5}"/>
              </a:ext>
            </a:extLst>
          </p:cNvPr>
          <p:cNvSpPr>
            <a:spLocks noGrp="1"/>
          </p:cNvSpPr>
          <p:nvPr>
            <p:ph type="body" sz="quarter" idx="37"/>
          </p:nvPr>
        </p:nvSpPr>
        <p:spPr>
          <a:xfrm>
            <a:off x="5811083" y="2011051"/>
            <a:ext cx="2124000" cy="245885"/>
          </a:xfrm>
        </p:spPr>
        <p:txBody>
          <a:bodyPr/>
          <a:lstStyle/>
          <a:p>
            <a:r>
              <a:rPr lang="en-ZA" b="1" dirty="0" smtClean="0">
                <a:solidFill>
                  <a:schemeClr val="tx1">
                    <a:lumMod val="75000"/>
                    <a:lumOff val="25000"/>
                  </a:schemeClr>
                </a:solidFill>
              </a:rPr>
              <a:t>Front-end Developer</a:t>
            </a:r>
            <a:endParaRPr lang="en-ZA" b="1" dirty="0">
              <a:solidFill>
                <a:schemeClr val="tx1">
                  <a:lumMod val="75000"/>
                  <a:lumOff val="25000"/>
                </a:schemeClr>
              </a:solidFill>
            </a:endParaRPr>
          </a:p>
        </p:txBody>
      </p:sp>
      <p:sp>
        <p:nvSpPr>
          <p:cNvPr id="81" name="Text Placeholder 80">
            <a:extLst>
              <a:ext uri="{FF2B5EF4-FFF2-40B4-BE49-F238E27FC236}">
                <a16:creationId xmlns:a16="http://schemas.microsoft.com/office/drawing/2014/main" id="{9CAD9DA0-591D-4655-BE3B-D2162C5D73BB}"/>
              </a:ext>
            </a:extLst>
          </p:cNvPr>
          <p:cNvSpPr>
            <a:spLocks noGrp="1"/>
          </p:cNvSpPr>
          <p:nvPr>
            <p:ph type="body" sz="quarter" idx="36"/>
          </p:nvPr>
        </p:nvSpPr>
        <p:spPr>
          <a:xfrm>
            <a:off x="5811083" y="2232941"/>
            <a:ext cx="2124000" cy="653950"/>
          </a:xfrm>
        </p:spPr>
        <p:txBody>
          <a:bodyPr/>
          <a:lstStyle/>
          <a:p>
            <a:r>
              <a:rPr lang="en-ZA" dirty="0" smtClean="0">
                <a:solidFill>
                  <a:schemeClr val="tx1">
                    <a:lumMod val="75000"/>
                    <a:lumOff val="25000"/>
                  </a:schemeClr>
                </a:solidFill>
              </a:rPr>
              <a:t>Using HTML, CSS, </a:t>
            </a:r>
            <a:r>
              <a:rPr lang="en-ZA" dirty="0" err="1" smtClean="0">
                <a:solidFill>
                  <a:schemeClr val="tx1">
                    <a:lumMod val="75000"/>
                    <a:lumOff val="25000"/>
                  </a:schemeClr>
                </a:solidFill>
              </a:rPr>
              <a:t>Javascript</a:t>
            </a:r>
            <a:r>
              <a:rPr lang="en-ZA" dirty="0" smtClean="0">
                <a:solidFill>
                  <a:schemeClr val="tx1">
                    <a:lumMod val="75000"/>
                    <a:lumOff val="25000"/>
                  </a:schemeClr>
                </a:solidFill>
              </a:rPr>
              <a:t>, etc.</a:t>
            </a:r>
            <a:endParaRPr lang="en-ZA" dirty="0">
              <a:solidFill>
                <a:schemeClr val="tx1">
                  <a:lumMod val="75000"/>
                  <a:lumOff val="25000"/>
                </a:schemeClr>
              </a:solidFill>
            </a:endParaRPr>
          </a:p>
        </p:txBody>
      </p:sp>
      <p:sp>
        <p:nvSpPr>
          <p:cNvPr id="84" name="Text Placeholder 83">
            <a:extLst>
              <a:ext uri="{FF2B5EF4-FFF2-40B4-BE49-F238E27FC236}">
                <a16:creationId xmlns:a16="http://schemas.microsoft.com/office/drawing/2014/main" id="{33A97CBA-B92B-47D6-939E-FC794AA85C08}"/>
              </a:ext>
            </a:extLst>
          </p:cNvPr>
          <p:cNvSpPr>
            <a:spLocks noGrp="1"/>
          </p:cNvSpPr>
          <p:nvPr>
            <p:ph type="body" sz="quarter" idx="39"/>
          </p:nvPr>
        </p:nvSpPr>
        <p:spPr>
          <a:xfrm>
            <a:off x="9647313" y="1401695"/>
            <a:ext cx="2124000" cy="701538"/>
          </a:xfrm>
        </p:spPr>
        <p:txBody>
          <a:bodyPr/>
          <a:lstStyle/>
          <a:p>
            <a:r>
              <a:rPr lang="en-ZA" dirty="0" err="1" smtClean="0"/>
              <a:t>Shivangee</a:t>
            </a:r>
            <a:r>
              <a:rPr lang="en-ZA" dirty="0" smtClean="0"/>
              <a:t> </a:t>
            </a:r>
            <a:r>
              <a:rPr lang="en-ZA" dirty="0" err="1" smtClean="0"/>
              <a:t>Kumari</a:t>
            </a:r>
            <a:endParaRPr lang="en-ZA" dirty="0"/>
          </a:p>
        </p:txBody>
      </p:sp>
      <p:cxnSp>
        <p:nvCxnSpPr>
          <p:cNvPr id="97" name="Straight Connector 96" title="Divider Line">
            <a:extLst>
              <a:ext uri="{FF2B5EF4-FFF2-40B4-BE49-F238E27FC236}">
                <a16:creationId xmlns:a16="http://schemas.microsoft.com/office/drawing/2014/main" id="{0BCA98FD-268D-47AA-8871-119024D92EA6}"/>
              </a:ext>
            </a:extLst>
          </p:cNvPr>
          <p:cNvCxnSpPr>
            <a:cxnSpLocks/>
          </p:cNvCxnSpPr>
          <p:nvPr/>
        </p:nvCxnSpPr>
        <p:spPr>
          <a:xfrm>
            <a:off x="9647313" y="2065495"/>
            <a:ext cx="1548000"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86" name="Text Placeholder 85">
            <a:extLst>
              <a:ext uri="{FF2B5EF4-FFF2-40B4-BE49-F238E27FC236}">
                <a16:creationId xmlns:a16="http://schemas.microsoft.com/office/drawing/2014/main" id="{F71D59A8-B12B-4EFC-8838-C21115F76149}"/>
              </a:ext>
            </a:extLst>
          </p:cNvPr>
          <p:cNvSpPr>
            <a:spLocks noGrp="1"/>
          </p:cNvSpPr>
          <p:nvPr>
            <p:ph type="body" sz="quarter" idx="41"/>
          </p:nvPr>
        </p:nvSpPr>
        <p:spPr>
          <a:xfrm>
            <a:off x="9647313" y="2180869"/>
            <a:ext cx="2124000" cy="245885"/>
          </a:xfrm>
        </p:spPr>
        <p:txBody>
          <a:bodyPr/>
          <a:lstStyle/>
          <a:p>
            <a:r>
              <a:rPr lang="en-ZA" b="1" dirty="0" smtClean="0">
                <a:solidFill>
                  <a:schemeClr val="tx1">
                    <a:lumMod val="75000"/>
                    <a:lumOff val="25000"/>
                  </a:schemeClr>
                </a:solidFill>
              </a:rPr>
              <a:t>Documentation writer</a:t>
            </a:r>
            <a:endParaRPr lang="en-ZA" b="1" dirty="0">
              <a:solidFill>
                <a:schemeClr val="tx1">
                  <a:lumMod val="75000"/>
                  <a:lumOff val="25000"/>
                </a:schemeClr>
              </a:solidFill>
            </a:endParaRPr>
          </a:p>
        </p:txBody>
      </p:sp>
      <p:sp>
        <p:nvSpPr>
          <p:cNvPr id="85" name="Text Placeholder 84">
            <a:extLst>
              <a:ext uri="{FF2B5EF4-FFF2-40B4-BE49-F238E27FC236}">
                <a16:creationId xmlns:a16="http://schemas.microsoft.com/office/drawing/2014/main" id="{63255D73-8481-4553-B0E0-EEAB97E8A603}"/>
              </a:ext>
            </a:extLst>
          </p:cNvPr>
          <p:cNvSpPr>
            <a:spLocks noGrp="1"/>
          </p:cNvSpPr>
          <p:nvPr>
            <p:ph type="body" sz="quarter" idx="40"/>
          </p:nvPr>
        </p:nvSpPr>
        <p:spPr>
          <a:xfrm>
            <a:off x="9647313" y="2412886"/>
            <a:ext cx="2124000" cy="878954"/>
          </a:xfrm>
        </p:spPr>
        <p:txBody>
          <a:bodyPr/>
          <a:lstStyle/>
          <a:p>
            <a:r>
              <a:rPr lang="en-ZA" dirty="0" smtClean="0">
                <a:solidFill>
                  <a:schemeClr val="tx1">
                    <a:lumMod val="75000"/>
                    <a:lumOff val="25000"/>
                  </a:schemeClr>
                </a:solidFill>
              </a:rPr>
              <a:t>Using of all Content in MS- Office, logic and front-end and Back-end structure and design.</a:t>
            </a:r>
            <a:endParaRPr lang="en-ZA" dirty="0">
              <a:solidFill>
                <a:schemeClr val="tx1">
                  <a:lumMod val="75000"/>
                  <a:lumOff val="25000"/>
                </a:schemeClr>
              </a:solidFill>
            </a:endParaRPr>
          </a:p>
        </p:txBody>
      </p:sp>
      <p:sp>
        <p:nvSpPr>
          <p:cNvPr id="3" name="Slide Number Placeholder 2">
            <a:extLst>
              <a:ext uri="{FF2B5EF4-FFF2-40B4-BE49-F238E27FC236}">
                <a16:creationId xmlns:a16="http://schemas.microsoft.com/office/drawing/2014/main" id="{582747A2-82B9-46DD-AB31-C25C5835E698}"/>
              </a:ext>
            </a:extLst>
          </p:cNvPr>
          <p:cNvSpPr>
            <a:spLocks noGrp="1"/>
          </p:cNvSpPr>
          <p:nvPr>
            <p:ph type="sldNum" sz="quarter" idx="11"/>
          </p:nvPr>
        </p:nvSpPr>
        <p:spPr/>
        <p:txBody>
          <a:bodyPr/>
          <a:lstStyle/>
          <a:p>
            <a:fld id="{4B73C415-D670-4716-A5EC-CC4D52CA2BAC}" type="slidenum">
              <a:rPr lang="en-ZA" smtClean="0"/>
              <a:pPr/>
              <a:t>3</a:t>
            </a:fld>
            <a:endParaRPr lang="en-ZA" dirty="0"/>
          </a:p>
        </p:txBody>
      </p:sp>
      <p:pic>
        <p:nvPicPr>
          <p:cNvPr id="19" name="Picture Placeholder 91" descr="Portrait of a woman with a phone in her hand">
            <a:extLst>
              <a:ext uri="{FF2B5EF4-FFF2-40B4-BE49-F238E27FC236}">
                <a16:creationId xmlns:a16="http://schemas.microsoft.com/office/drawing/2014/main" id="{921A3CFA-B715-446B-83FD-D5AA8586EBE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094184" y="1074387"/>
            <a:ext cx="1352367" cy="1352367"/>
          </a:xfrm>
          <a:prstGeom prst="rect">
            <a:avLst/>
          </a:prstGeom>
          <a:solidFill>
            <a:schemeClr val="bg1">
              <a:lumMod val="95000"/>
              <a:alpha val="70000"/>
            </a:schemeClr>
          </a:solidFill>
          <a:ln w="95250" cap="sq" cmpd="sng" algn="ctr">
            <a:solidFill>
              <a:schemeClr val="bg1">
                <a:lumMod val="95000"/>
              </a:schemeClr>
            </a:solidFill>
            <a:prstDash val="solid"/>
            <a:miter lim="800000"/>
          </a:ln>
          <a:effectLst/>
        </p:spPr>
      </p:pic>
      <p:pic>
        <p:nvPicPr>
          <p:cNvPr id="21" name="Picture Placeholder 87" descr="Portrait of a man looking down">
            <a:extLst>
              <a:ext uri="{FF2B5EF4-FFF2-40B4-BE49-F238E27FC236}">
                <a16:creationId xmlns:a16="http://schemas.microsoft.com/office/drawing/2014/main" id="{19C1C15E-A3C7-49BA-BCDD-5C95EE280367}"/>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4264460" y="1177412"/>
            <a:ext cx="1352367" cy="1352367"/>
          </a:xfrm>
        </p:spPr>
      </p:pic>
      <p:pic>
        <p:nvPicPr>
          <p:cNvPr id="23" name="Picture Placeholder 87" descr="Portrait of a man looking down">
            <a:extLst>
              <a:ext uri="{FF2B5EF4-FFF2-40B4-BE49-F238E27FC236}">
                <a16:creationId xmlns:a16="http://schemas.microsoft.com/office/drawing/2014/main" id="{19C1C15E-A3C7-49BA-BCDD-5C95EE280367}"/>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423970" y="3463416"/>
            <a:ext cx="1352367" cy="1352367"/>
          </a:xfrm>
        </p:spPr>
      </p:pic>
      <p:pic>
        <p:nvPicPr>
          <p:cNvPr id="24" name="Picture Placeholder 87" descr="Portrait of a man looking down">
            <a:extLst>
              <a:ext uri="{FF2B5EF4-FFF2-40B4-BE49-F238E27FC236}">
                <a16:creationId xmlns:a16="http://schemas.microsoft.com/office/drawing/2014/main" id="{19C1C15E-A3C7-49BA-BCDD-5C95EE280367}"/>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4233980" y="3511312"/>
            <a:ext cx="1352367" cy="1352367"/>
          </a:xfrm>
        </p:spPr>
      </p:pic>
      <p:pic>
        <p:nvPicPr>
          <p:cNvPr id="25" name="Picture Placeholder 87" descr="Portrait of a man looking down">
            <a:extLst>
              <a:ext uri="{FF2B5EF4-FFF2-40B4-BE49-F238E27FC236}">
                <a16:creationId xmlns:a16="http://schemas.microsoft.com/office/drawing/2014/main" id="{19C1C15E-A3C7-49BA-BCDD-5C95EE280367}"/>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8035285" y="3485186"/>
            <a:ext cx="1352367" cy="1352367"/>
          </a:xfrm>
        </p:spPr>
      </p:pic>
      <p:sp>
        <p:nvSpPr>
          <p:cNvPr id="26" name="Text Placeholder 74">
            <a:extLst>
              <a:ext uri="{FF2B5EF4-FFF2-40B4-BE49-F238E27FC236}">
                <a16:creationId xmlns:a16="http://schemas.microsoft.com/office/drawing/2014/main" id="{54A28B80-949D-4875-8454-65C677C242C0}"/>
              </a:ext>
            </a:extLst>
          </p:cNvPr>
          <p:cNvSpPr>
            <a:spLocks noGrp="1"/>
          </p:cNvSpPr>
          <p:nvPr>
            <p:ph type="body" sz="quarter" idx="13"/>
          </p:nvPr>
        </p:nvSpPr>
        <p:spPr>
          <a:xfrm>
            <a:off x="1887255" y="3580983"/>
            <a:ext cx="2124000" cy="701538"/>
          </a:xfrm>
        </p:spPr>
        <p:txBody>
          <a:bodyPr/>
          <a:lstStyle/>
          <a:p>
            <a:r>
              <a:rPr lang="en-ZA" dirty="0" smtClean="0"/>
              <a:t>Sandeep </a:t>
            </a:r>
            <a:r>
              <a:rPr lang="en-ZA" dirty="0" err="1" smtClean="0"/>
              <a:t>Mahraj</a:t>
            </a:r>
            <a:endParaRPr lang="en-ZA" dirty="0"/>
          </a:p>
        </p:txBody>
      </p:sp>
      <p:cxnSp>
        <p:nvCxnSpPr>
          <p:cNvPr id="27" name="Straight Connector 26" title="Divider Line">
            <a:extLst>
              <a:ext uri="{FF2B5EF4-FFF2-40B4-BE49-F238E27FC236}">
                <a16:creationId xmlns:a16="http://schemas.microsoft.com/office/drawing/2014/main" id="{80BC67F4-4E33-4709-9D60-593B322A8C48}"/>
              </a:ext>
            </a:extLst>
          </p:cNvPr>
          <p:cNvCxnSpPr>
            <a:cxnSpLocks/>
          </p:cNvCxnSpPr>
          <p:nvPr/>
        </p:nvCxnSpPr>
        <p:spPr>
          <a:xfrm>
            <a:off x="1892120" y="4334073"/>
            <a:ext cx="208935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Text Placeholder 84">
            <a:extLst>
              <a:ext uri="{FF2B5EF4-FFF2-40B4-BE49-F238E27FC236}">
                <a16:creationId xmlns:a16="http://schemas.microsoft.com/office/drawing/2014/main" id="{63255D73-8481-4553-B0E0-EEAB97E8A603}"/>
              </a:ext>
            </a:extLst>
          </p:cNvPr>
          <p:cNvSpPr>
            <a:spLocks noGrp="1"/>
          </p:cNvSpPr>
          <p:nvPr>
            <p:ph type="body" sz="quarter" idx="40"/>
          </p:nvPr>
        </p:nvSpPr>
        <p:spPr>
          <a:xfrm>
            <a:off x="1857471" y="4341838"/>
            <a:ext cx="2124000" cy="878954"/>
          </a:xfrm>
        </p:spPr>
        <p:txBody>
          <a:bodyPr/>
          <a:lstStyle/>
          <a:p>
            <a:r>
              <a:rPr lang="en-ZA" dirty="0" smtClean="0">
                <a:solidFill>
                  <a:schemeClr val="tx1">
                    <a:lumMod val="75000"/>
                    <a:lumOff val="25000"/>
                  </a:schemeClr>
                </a:solidFill>
              </a:rPr>
              <a:t>Using of all Content in MS- Office, logic and front-end and Back-end structure and design.</a:t>
            </a:r>
            <a:endParaRPr lang="en-ZA" dirty="0">
              <a:solidFill>
                <a:schemeClr val="tx1">
                  <a:lumMod val="75000"/>
                  <a:lumOff val="25000"/>
                </a:schemeClr>
              </a:solidFill>
            </a:endParaRPr>
          </a:p>
        </p:txBody>
      </p:sp>
      <p:sp>
        <p:nvSpPr>
          <p:cNvPr id="32" name="Text Placeholder 74">
            <a:extLst>
              <a:ext uri="{FF2B5EF4-FFF2-40B4-BE49-F238E27FC236}">
                <a16:creationId xmlns:a16="http://schemas.microsoft.com/office/drawing/2014/main" id="{54A28B80-949D-4875-8454-65C677C242C0}"/>
              </a:ext>
            </a:extLst>
          </p:cNvPr>
          <p:cNvSpPr>
            <a:spLocks noGrp="1"/>
          </p:cNvSpPr>
          <p:nvPr>
            <p:ph type="body" sz="quarter" idx="13"/>
          </p:nvPr>
        </p:nvSpPr>
        <p:spPr>
          <a:xfrm>
            <a:off x="5723391" y="3641942"/>
            <a:ext cx="2211692" cy="701538"/>
          </a:xfrm>
        </p:spPr>
        <p:txBody>
          <a:bodyPr/>
          <a:lstStyle/>
          <a:p>
            <a:r>
              <a:rPr lang="en-ZA" dirty="0" err="1" smtClean="0"/>
              <a:t>Prabhakar</a:t>
            </a:r>
            <a:r>
              <a:rPr lang="en-ZA" dirty="0" smtClean="0"/>
              <a:t> </a:t>
            </a:r>
            <a:r>
              <a:rPr lang="en-ZA" dirty="0" err="1" smtClean="0"/>
              <a:t>Sonu</a:t>
            </a:r>
            <a:endParaRPr lang="en-ZA" dirty="0"/>
          </a:p>
        </p:txBody>
      </p:sp>
      <p:cxnSp>
        <p:nvCxnSpPr>
          <p:cNvPr id="33" name="Straight Connector 32" title="Divider Line">
            <a:extLst>
              <a:ext uri="{FF2B5EF4-FFF2-40B4-BE49-F238E27FC236}">
                <a16:creationId xmlns:a16="http://schemas.microsoft.com/office/drawing/2014/main" id="{80BC67F4-4E33-4709-9D60-593B322A8C48}"/>
              </a:ext>
            </a:extLst>
          </p:cNvPr>
          <p:cNvCxnSpPr>
            <a:cxnSpLocks/>
          </p:cNvCxnSpPr>
          <p:nvPr/>
        </p:nvCxnSpPr>
        <p:spPr>
          <a:xfrm>
            <a:off x="5784857" y="4373263"/>
            <a:ext cx="211112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 Placeholder 84">
            <a:extLst>
              <a:ext uri="{FF2B5EF4-FFF2-40B4-BE49-F238E27FC236}">
                <a16:creationId xmlns:a16="http://schemas.microsoft.com/office/drawing/2014/main" id="{63255D73-8481-4553-B0E0-EEAB97E8A603}"/>
              </a:ext>
            </a:extLst>
          </p:cNvPr>
          <p:cNvSpPr>
            <a:spLocks noGrp="1"/>
          </p:cNvSpPr>
          <p:nvPr>
            <p:ph type="body" sz="quarter" idx="40"/>
          </p:nvPr>
        </p:nvSpPr>
        <p:spPr>
          <a:xfrm>
            <a:off x="5758921" y="4415859"/>
            <a:ext cx="2124000" cy="878954"/>
          </a:xfrm>
        </p:spPr>
        <p:txBody>
          <a:bodyPr/>
          <a:lstStyle/>
          <a:p>
            <a:r>
              <a:rPr lang="en-ZA" dirty="0" smtClean="0">
                <a:solidFill>
                  <a:schemeClr val="tx1">
                    <a:lumMod val="75000"/>
                    <a:lumOff val="25000"/>
                  </a:schemeClr>
                </a:solidFill>
              </a:rPr>
              <a:t>PPT Developer</a:t>
            </a:r>
            <a:endParaRPr lang="en-ZA" dirty="0">
              <a:solidFill>
                <a:schemeClr val="tx1">
                  <a:lumMod val="75000"/>
                  <a:lumOff val="25000"/>
                </a:schemeClr>
              </a:solidFill>
            </a:endParaRPr>
          </a:p>
        </p:txBody>
      </p:sp>
      <p:sp>
        <p:nvSpPr>
          <p:cNvPr id="35" name="Text Placeholder 74">
            <a:extLst>
              <a:ext uri="{FF2B5EF4-FFF2-40B4-BE49-F238E27FC236}">
                <a16:creationId xmlns:a16="http://schemas.microsoft.com/office/drawing/2014/main" id="{54A28B80-949D-4875-8454-65C677C242C0}"/>
              </a:ext>
            </a:extLst>
          </p:cNvPr>
          <p:cNvSpPr>
            <a:spLocks noGrp="1"/>
          </p:cNvSpPr>
          <p:nvPr>
            <p:ph type="body" sz="quarter" idx="13"/>
          </p:nvPr>
        </p:nvSpPr>
        <p:spPr>
          <a:xfrm>
            <a:off x="9507276" y="3676775"/>
            <a:ext cx="2211692" cy="701538"/>
          </a:xfrm>
        </p:spPr>
        <p:txBody>
          <a:bodyPr/>
          <a:lstStyle/>
          <a:p>
            <a:r>
              <a:rPr lang="en-ZA" dirty="0" err="1" smtClean="0"/>
              <a:t>Keshav</a:t>
            </a:r>
            <a:r>
              <a:rPr lang="en-ZA" dirty="0" smtClean="0"/>
              <a:t> Singh</a:t>
            </a:r>
            <a:endParaRPr lang="en-ZA" dirty="0"/>
          </a:p>
        </p:txBody>
      </p:sp>
      <p:cxnSp>
        <p:nvCxnSpPr>
          <p:cNvPr id="37" name="Straight Connector 36" title="Divider Line">
            <a:extLst>
              <a:ext uri="{FF2B5EF4-FFF2-40B4-BE49-F238E27FC236}">
                <a16:creationId xmlns:a16="http://schemas.microsoft.com/office/drawing/2014/main" id="{80BC67F4-4E33-4709-9D60-593B322A8C48}"/>
              </a:ext>
            </a:extLst>
          </p:cNvPr>
          <p:cNvCxnSpPr>
            <a:cxnSpLocks/>
          </p:cNvCxnSpPr>
          <p:nvPr/>
        </p:nvCxnSpPr>
        <p:spPr>
          <a:xfrm>
            <a:off x="9555678" y="4368908"/>
            <a:ext cx="211112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Text Placeholder 84">
            <a:extLst>
              <a:ext uri="{FF2B5EF4-FFF2-40B4-BE49-F238E27FC236}">
                <a16:creationId xmlns:a16="http://schemas.microsoft.com/office/drawing/2014/main" id="{63255D73-8481-4553-B0E0-EEAB97E8A603}"/>
              </a:ext>
            </a:extLst>
          </p:cNvPr>
          <p:cNvSpPr>
            <a:spLocks noGrp="1"/>
          </p:cNvSpPr>
          <p:nvPr>
            <p:ph type="body" sz="quarter" idx="40"/>
          </p:nvPr>
        </p:nvSpPr>
        <p:spPr>
          <a:xfrm>
            <a:off x="9560222" y="4428922"/>
            <a:ext cx="2124000" cy="878954"/>
          </a:xfrm>
        </p:spPr>
        <p:txBody>
          <a:bodyPr/>
          <a:lstStyle/>
          <a:p>
            <a:r>
              <a:rPr lang="en-ZA" dirty="0" smtClean="0">
                <a:solidFill>
                  <a:schemeClr val="tx1">
                    <a:lumMod val="75000"/>
                    <a:lumOff val="25000"/>
                  </a:schemeClr>
                </a:solidFill>
              </a:rPr>
              <a:t>PPT Developer</a:t>
            </a:r>
            <a:endParaRPr lang="en-ZA" dirty="0">
              <a:solidFill>
                <a:schemeClr val="tx1">
                  <a:lumMod val="75000"/>
                  <a:lumOff val="25000"/>
                </a:schemeClr>
              </a:solidFill>
            </a:endParaRPr>
          </a:p>
        </p:txBody>
      </p:sp>
      <p:cxnSp>
        <p:nvCxnSpPr>
          <p:cNvPr id="39" name="Straight Connector 38" title="Divider Line">
            <a:extLst>
              <a:ext uri="{FF2B5EF4-FFF2-40B4-BE49-F238E27FC236}">
                <a16:creationId xmlns:a16="http://schemas.microsoft.com/office/drawing/2014/main" id="{80BC67F4-4E33-4709-9D60-593B322A8C48}"/>
              </a:ext>
            </a:extLst>
          </p:cNvPr>
          <p:cNvCxnSpPr>
            <a:cxnSpLocks/>
          </p:cNvCxnSpPr>
          <p:nvPr/>
        </p:nvCxnSpPr>
        <p:spPr>
          <a:xfrm>
            <a:off x="32839" y="3297756"/>
            <a:ext cx="1215916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2" name="Picture Placeholder 87" descr="Portrait of a man looking down">
            <a:extLst>
              <a:ext uri="{FF2B5EF4-FFF2-40B4-BE49-F238E27FC236}">
                <a16:creationId xmlns:a16="http://schemas.microsoft.com/office/drawing/2014/main" id="{19C1C15E-A3C7-49BA-BCDD-5C95EE280367}"/>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4373325" y="5309633"/>
            <a:ext cx="1352367" cy="1352367"/>
          </a:xfrm>
        </p:spPr>
      </p:pic>
      <p:cxnSp>
        <p:nvCxnSpPr>
          <p:cNvPr id="44" name="Straight Connector 43" title="Divider Line">
            <a:extLst>
              <a:ext uri="{FF2B5EF4-FFF2-40B4-BE49-F238E27FC236}">
                <a16:creationId xmlns:a16="http://schemas.microsoft.com/office/drawing/2014/main" id="{80BC67F4-4E33-4709-9D60-593B322A8C48}"/>
              </a:ext>
            </a:extLst>
          </p:cNvPr>
          <p:cNvCxnSpPr>
            <a:cxnSpLocks/>
          </p:cNvCxnSpPr>
          <p:nvPr/>
        </p:nvCxnSpPr>
        <p:spPr>
          <a:xfrm>
            <a:off x="5784857" y="5927742"/>
            <a:ext cx="211112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Text Placeholder 84">
            <a:extLst>
              <a:ext uri="{FF2B5EF4-FFF2-40B4-BE49-F238E27FC236}">
                <a16:creationId xmlns:a16="http://schemas.microsoft.com/office/drawing/2014/main" id="{63255D73-8481-4553-B0E0-EEAB97E8A603}"/>
              </a:ext>
            </a:extLst>
          </p:cNvPr>
          <p:cNvSpPr>
            <a:spLocks noGrp="1"/>
          </p:cNvSpPr>
          <p:nvPr>
            <p:ph type="body" sz="quarter" idx="40"/>
          </p:nvPr>
        </p:nvSpPr>
        <p:spPr>
          <a:xfrm>
            <a:off x="5819880" y="5979046"/>
            <a:ext cx="2124000" cy="878954"/>
          </a:xfrm>
        </p:spPr>
        <p:txBody>
          <a:bodyPr/>
          <a:lstStyle/>
          <a:p>
            <a:r>
              <a:rPr lang="en-ZA" dirty="0" smtClean="0">
                <a:solidFill>
                  <a:schemeClr val="tx1">
                    <a:lumMod val="75000"/>
                    <a:lumOff val="25000"/>
                  </a:schemeClr>
                </a:solidFill>
              </a:rPr>
              <a:t>PPT Developer</a:t>
            </a:r>
            <a:endParaRPr lang="en-ZA" dirty="0">
              <a:solidFill>
                <a:schemeClr val="tx1">
                  <a:lumMod val="75000"/>
                  <a:lumOff val="25000"/>
                </a:schemeClr>
              </a:solidFill>
            </a:endParaRPr>
          </a:p>
        </p:txBody>
      </p:sp>
      <p:sp>
        <p:nvSpPr>
          <p:cNvPr id="46" name="Text Placeholder 74">
            <a:extLst>
              <a:ext uri="{FF2B5EF4-FFF2-40B4-BE49-F238E27FC236}">
                <a16:creationId xmlns:a16="http://schemas.microsoft.com/office/drawing/2014/main" id="{54A28B80-949D-4875-8454-65C677C242C0}"/>
              </a:ext>
            </a:extLst>
          </p:cNvPr>
          <p:cNvSpPr>
            <a:spLocks noGrp="1"/>
          </p:cNvSpPr>
          <p:nvPr>
            <p:ph type="body" sz="quarter" idx="13"/>
          </p:nvPr>
        </p:nvSpPr>
        <p:spPr>
          <a:xfrm>
            <a:off x="5797413" y="5165944"/>
            <a:ext cx="2211692" cy="701538"/>
          </a:xfrm>
        </p:spPr>
        <p:txBody>
          <a:bodyPr/>
          <a:lstStyle/>
          <a:p>
            <a:r>
              <a:rPr lang="en-ZA" dirty="0" err="1" smtClean="0"/>
              <a:t>Vikash</a:t>
            </a:r>
            <a:r>
              <a:rPr lang="en-ZA" dirty="0" smtClean="0"/>
              <a:t> </a:t>
            </a:r>
            <a:endParaRPr lang="en-ZA" dirty="0"/>
          </a:p>
        </p:txBody>
      </p:sp>
    </p:spTree>
    <p:extLst>
      <p:ext uri="{BB962C8B-B14F-4D97-AF65-F5344CB8AC3E}">
        <p14:creationId xmlns:p14="http://schemas.microsoft.com/office/powerpoint/2010/main" val="1283557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p:txBody>
          <a:bodyPr/>
          <a:lstStyle/>
          <a:p>
            <a:r>
              <a:rPr lang="en-ZA" dirty="0" smtClean="0"/>
              <a:t>Contents</a:t>
            </a:r>
            <a:endParaRPr lang="en-ZA" dirty="0"/>
          </a:p>
        </p:txBody>
      </p:sp>
      <p:pic>
        <p:nvPicPr>
          <p:cNvPr id="17" name="Picture Placeholder 16" descr="Laptop half open">
            <a:extLst>
              <a:ext uri="{FF2B5EF4-FFF2-40B4-BE49-F238E27FC236}">
                <a16:creationId xmlns:a16="http://schemas.microsoft.com/office/drawing/2014/main" id="{6449BBFB-CA06-403B-A774-11459956BDA0}"/>
              </a:ext>
            </a:extLst>
          </p:cNvPr>
          <p:cNvPicPr>
            <a:picLocks noGrp="1" noChangeAspect="1"/>
          </p:cNvPicPr>
          <p:nvPr>
            <p:ph type="pic" sz="quarter" idx="41"/>
          </p:nvPr>
        </p:nvPicPr>
        <p:blipFill rotWithShape="1">
          <a:blip r:embed="rId2" cstate="screen">
            <a:extLst>
              <a:ext uri="{28A0092B-C50C-407E-A947-70E740481C1C}">
                <a14:useLocalDpi xmlns:a14="http://schemas.microsoft.com/office/drawing/2010/main"/>
              </a:ext>
            </a:extLst>
          </a:blip>
          <a:srcRect/>
          <a:stretch/>
        </p:blipFill>
        <p:spPr>
          <a:xfrm>
            <a:off x="431800" y="1735138"/>
            <a:ext cx="1979613" cy="1981200"/>
          </a:xfrm>
        </p:spPr>
      </p:pic>
      <p:sp>
        <p:nvSpPr>
          <p:cNvPr id="5" name="Text Placeholder 4">
            <a:extLst>
              <a:ext uri="{FF2B5EF4-FFF2-40B4-BE49-F238E27FC236}">
                <a16:creationId xmlns:a16="http://schemas.microsoft.com/office/drawing/2014/main" id="{A96AA788-5F14-43DB-B035-1BC6DA150990}"/>
              </a:ext>
            </a:extLst>
          </p:cNvPr>
          <p:cNvSpPr>
            <a:spLocks noGrp="1"/>
          </p:cNvSpPr>
          <p:nvPr>
            <p:ph type="body" sz="quarter" idx="17"/>
          </p:nvPr>
        </p:nvSpPr>
        <p:spPr/>
        <p:txBody>
          <a:bodyPr/>
          <a:lstStyle/>
          <a:p>
            <a:r>
              <a:rPr lang="en-ZA" dirty="0" smtClean="0"/>
              <a:t>Introduction</a:t>
            </a:r>
            <a:endParaRPr lang="en-ZA" dirty="0"/>
          </a:p>
        </p:txBody>
      </p:sp>
      <p:cxnSp>
        <p:nvCxnSpPr>
          <p:cNvPr id="20" name="Straight Connector 19" title="Divider Line">
            <a:extLst>
              <a:ext uri="{FF2B5EF4-FFF2-40B4-BE49-F238E27FC236}">
                <a16:creationId xmlns:a16="http://schemas.microsoft.com/office/drawing/2014/main" id="{B674B9A6-D55C-478C-8D92-D0BFBCD7B598}"/>
              </a:ext>
            </a:extLst>
          </p:cNvPr>
          <p:cNvCxnSpPr>
            <a:cxnSpLocks/>
          </p:cNvCxnSpPr>
          <p:nvPr/>
        </p:nvCxnSpPr>
        <p:spPr>
          <a:xfrm>
            <a:off x="611413" y="4484234"/>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9" name="Picture Placeholder 38" descr="Woman looking puzzled while looking at a screen">
            <a:extLst>
              <a:ext uri="{FF2B5EF4-FFF2-40B4-BE49-F238E27FC236}">
                <a16:creationId xmlns:a16="http://schemas.microsoft.com/office/drawing/2014/main" id="{0DDAC36A-574D-4761-9BCF-874D3C265750}"/>
              </a:ext>
            </a:extLst>
          </p:cNvPr>
          <p:cNvPicPr>
            <a:picLocks noGrp="1" noChangeAspect="1"/>
          </p:cNvPicPr>
          <p:nvPr>
            <p:ph type="pic" sz="quarter" idx="42"/>
          </p:nvPr>
        </p:nvPicPr>
        <p:blipFill rotWithShape="1">
          <a:blip r:embed="rId3" cstate="screen">
            <a:extLst>
              <a:ext uri="{28A0092B-C50C-407E-A947-70E740481C1C}">
                <a14:useLocalDpi xmlns:a14="http://schemas.microsoft.com/office/drawing/2010/main"/>
              </a:ext>
            </a:extLst>
          </a:blip>
          <a:srcRect/>
          <a:stretch/>
        </p:blipFill>
        <p:spPr>
          <a:xfrm>
            <a:off x="2771850" y="1735138"/>
            <a:ext cx="1979613" cy="1981200"/>
          </a:xfrm>
        </p:spPr>
      </p:pic>
      <p:sp>
        <p:nvSpPr>
          <p:cNvPr id="7" name="Text Placeholder 6">
            <a:extLst>
              <a:ext uri="{FF2B5EF4-FFF2-40B4-BE49-F238E27FC236}">
                <a16:creationId xmlns:a16="http://schemas.microsoft.com/office/drawing/2014/main" id="{1806F98B-6BF9-4D0F-B7E7-561F064602FD}"/>
              </a:ext>
            </a:extLst>
          </p:cNvPr>
          <p:cNvSpPr>
            <a:spLocks noGrp="1"/>
          </p:cNvSpPr>
          <p:nvPr>
            <p:ph type="body" sz="quarter" idx="33"/>
          </p:nvPr>
        </p:nvSpPr>
        <p:spPr/>
        <p:txBody>
          <a:bodyPr/>
          <a:lstStyle/>
          <a:p>
            <a:r>
              <a:rPr lang="en-ZA" dirty="0" smtClean="0"/>
              <a:t>Requirement</a:t>
            </a:r>
            <a:endParaRPr lang="en-ZA" dirty="0"/>
          </a:p>
        </p:txBody>
      </p:sp>
      <p:cxnSp>
        <p:nvCxnSpPr>
          <p:cNvPr id="21" name="Straight Connector 20" title="Divider Line">
            <a:extLst>
              <a:ext uri="{FF2B5EF4-FFF2-40B4-BE49-F238E27FC236}">
                <a16:creationId xmlns:a16="http://schemas.microsoft.com/office/drawing/2014/main" id="{5A0322F4-E79A-4E4D-98CA-2DC1692F90C3}"/>
              </a:ext>
            </a:extLst>
          </p:cNvPr>
          <p:cNvCxnSpPr>
            <a:cxnSpLocks/>
          </p:cNvCxnSpPr>
          <p:nvPr/>
        </p:nvCxnSpPr>
        <p:spPr>
          <a:xfrm>
            <a:off x="2861850" y="4484234"/>
            <a:ext cx="18000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3" name="Picture Placeholder 42" descr="Desk from top with someone tapping on a mobile phone">
            <a:extLst>
              <a:ext uri="{FF2B5EF4-FFF2-40B4-BE49-F238E27FC236}">
                <a16:creationId xmlns:a16="http://schemas.microsoft.com/office/drawing/2014/main" id="{3A7E12C8-81B9-4B69-8557-9B66C1AD1251}"/>
              </a:ext>
            </a:extLst>
          </p:cNvPr>
          <p:cNvPicPr>
            <a:picLocks noGrp="1" noChangeAspect="1"/>
          </p:cNvPicPr>
          <p:nvPr>
            <p:ph type="pic" sz="quarter" idx="43"/>
          </p:nvPr>
        </p:nvPicPr>
        <p:blipFill rotWithShape="1">
          <a:blip r:embed="rId4" cstate="screen">
            <a:extLst>
              <a:ext uri="{28A0092B-C50C-407E-A947-70E740481C1C}">
                <a14:useLocalDpi xmlns:a14="http://schemas.microsoft.com/office/drawing/2010/main"/>
              </a:ext>
            </a:extLst>
          </a:blip>
          <a:srcRect/>
          <a:stretch/>
        </p:blipFill>
        <p:spPr>
          <a:xfrm>
            <a:off x="5112287" y="1735138"/>
            <a:ext cx="1979613" cy="1981200"/>
          </a:xfrm>
        </p:spPr>
      </p:pic>
      <p:sp>
        <p:nvSpPr>
          <p:cNvPr id="9" name="Text Placeholder 8">
            <a:extLst>
              <a:ext uri="{FF2B5EF4-FFF2-40B4-BE49-F238E27FC236}">
                <a16:creationId xmlns:a16="http://schemas.microsoft.com/office/drawing/2014/main" id="{2F0A8A16-8E92-40C1-913D-8CB3B9C1DDAF}"/>
              </a:ext>
            </a:extLst>
          </p:cNvPr>
          <p:cNvSpPr>
            <a:spLocks noGrp="1"/>
          </p:cNvSpPr>
          <p:nvPr>
            <p:ph type="body" sz="quarter" idx="35"/>
          </p:nvPr>
        </p:nvSpPr>
        <p:spPr/>
        <p:txBody>
          <a:bodyPr/>
          <a:lstStyle/>
          <a:p>
            <a:r>
              <a:rPr lang="en-ZA" dirty="0" smtClean="0"/>
              <a:t>Modules</a:t>
            </a:r>
            <a:endParaRPr lang="en-ZA" dirty="0"/>
          </a:p>
        </p:txBody>
      </p:sp>
      <p:cxnSp>
        <p:nvCxnSpPr>
          <p:cNvPr id="22" name="Straight Connector 21" title="Divider Line">
            <a:extLst>
              <a:ext uri="{FF2B5EF4-FFF2-40B4-BE49-F238E27FC236}">
                <a16:creationId xmlns:a16="http://schemas.microsoft.com/office/drawing/2014/main" id="{0DC27E82-D5C7-4AE4-BAF3-5DBB12CA0835}"/>
              </a:ext>
            </a:extLst>
          </p:cNvPr>
          <p:cNvCxnSpPr>
            <a:cxnSpLocks/>
          </p:cNvCxnSpPr>
          <p:nvPr/>
        </p:nvCxnSpPr>
        <p:spPr>
          <a:xfrm>
            <a:off x="5201900" y="4484234"/>
            <a:ext cx="1800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71" name="Picture Placeholder 70" descr="Microchip pins">
            <a:extLst>
              <a:ext uri="{FF2B5EF4-FFF2-40B4-BE49-F238E27FC236}">
                <a16:creationId xmlns:a16="http://schemas.microsoft.com/office/drawing/2014/main" id="{C698E7AD-8D61-4952-9F38-6E6313EE4B05}"/>
              </a:ext>
            </a:extLst>
          </p:cNvPr>
          <p:cNvPicPr>
            <a:picLocks noGrp="1" noChangeAspect="1"/>
          </p:cNvPicPr>
          <p:nvPr>
            <p:ph type="pic" sz="quarter" idx="44"/>
          </p:nvPr>
        </p:nvPicPr>
        <p:blipFill>
          <a:blip r:embed="rId5" cstate="screen">
            <a:extLst>
              <a:ext uri="{28A0092B-C50C-407E-A947-70E740481C1C}">
                <a14:useLocalDpi xmlns:a14="http://schemas.microsoft.com/office/drawing/2010/main"/>
              </a:ext>
            </a:extLst>
          </a:blip>
          <a:srcRect/>
          <a:stretch>
            <a:fillRect/>
          </a:stretch>
        </p:blipFill>
        <p:spPr/>
      </p:pic>
      <p:sp>
        <p:nvSpPr>
          <p:cNvPr id="11" name="Text Placeholder 10">
            <a:extLst>
              <a:ext uri="{FF2B5EF4-FFF2-40B4-BE49-F238E27FC236}">
                <a16:creationId xmlns:a16="http://schemas.microsoft.com/office/drawing/2014/main" id="{3BF93F76-B979-4659-9F60-ADD378371A4D}"/>
              </a:ext>
            </a:extLst>
          </p:cNvPr>
          <p:cNvSpPr>
            <a:spLocks noGrp="1"/>
          </p:cNvSpPr>
          <p:nvPr>
            <p:ph type="body" sz="quarter" idx="37"/>
          </p:nvPr>
        </p:nvSpPr>
        <p:spPr/>
        <p:txBody>
          <a:bodyPr/>
          <a:lstStyle/>
          <a:p>
            <a:r>
              <a:rPr lang="en-ZA" dirty="0" smtClean="0"/>
              <a:t>Workflow</a:t>
            </a:r>
            <a:endParaRPr lang="en-ZA" dirty="0"/>
          </a:p>
        </p:txBody>
      </p:sp>
      <p:cxnSp>
        <p:nvCxnSpPr>
          <p:cNvPr id="23" name="Straight Connector 22" title="Divider Line">
            <a:extLst>
              <a:ext uri="{FF2B5EF4-FFF2-40B4-BE49-F238E27FC236}">
                <a16:creationId xmlns:a16="http://schemas.microsoft.com/office/drawing/2014/main" id="{8C3BE7D2-4C35-4BA9-9A98-1A6E17A84A71}"/>
              </a:ext>
            </a:extLst>
          </p:cNvPr>
          <p:cNvCxnSpPr>
            <a:cxnSpLocks/>
          </p:cNvCxnSpPr>
          <p:nvPr/>
        </p:nvCxnSpPr>
        <p:spPr>
          <a:xfrm>
            <a:off x="7541950" y="4484234"/>
            <a:ext cx="1800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3" name="Picture Placeholder 62" descr="Tablet with screenshot of analytics">
            <a:extLst>
              <a:ext uri="{FF2B5EF4-FFF2-40B4-BE49-F238E27FC236}">
                <a16:creationId xmlns:a16="http://schemas.microsoft.com/office/drawing/2014/main" id="{DA70A5B7-C485-42A2-BB9D-2180002A6220}"/>
              </a:ext>
            </a:extLst>
          </p:cNvPr>
          <p:cNvPicPr>
            <a:picLocks noGrp="1" noChangeAspect="1"/>
          </p:cNvPicPr>
          <p:nvPr>
            <p:ph type="pic" sz="quarter" idx="45"/>
          </p:nvPr>
        </p:nvPicPr>
        <p:blipFill>
          <a:blip r:embed="rId6" cstate="screen">
            <a:extLst>
              <a:ext uri="{28A0092B-C50C-407E-A947-70E740481C1C}">
                <a14:useLocalDpi xmlns:a14="http://schemas.microsoft.com/office/drawing/2010/main"/>
              </a:ext>
            </a:extLst>
          </a:blip>
          <a:srcRect/>
          <a:stretch>
            <a:fillRect/>
          </a:stretch>
        </p:blipFill>
        <p:spPr/>
      </p:pic>
      <p:sp>
        <p:nvSpPr>
          <p:cNvPr id="13" name="Text Placeholder 12">
            <a:extLst>
              <a:ext uri="{FF2B5EF4-FFF2-40B4-BE49-F238E27FC236}">
                <a16:creationId xmlns:a16="http://schemas.microsoft.com/office/drawing/2014/main" id="{B42EB40D-8479-42AF-A4AE-92D6BE6908B5}"/>
              </a:ext>
            </a:extLst>
          </p:cNvPr>
          <p:cNvSpPr>
            <a:spLocks noGrp="1"/>
          </p:cNvSpPr>
          <p:nvPr>
            <p:ph type="body" sz="quarter" idx="39"/>
          </p:nvPr>
        </p:nvSpPr>
        <p:spPr/>
        <p:txBody>
          <a:bodyPr/>
          <a:lstStyle/>
          <a:p>
            <a:r>
              <a:rPr lang="en-ZA" dirty="0" smtClean="0"/>
              <a:t>Limitation &amp; Future Scope</a:t>
            </a:r>
            <a:endParaRPr lang="en-ZA" dirty="0"/>
          </a:p>
        </p:txBody>
      </p:sp>
      <p:cxnSp>
        <p:nvCxnSpPr>
          <p:cNvPr id="24" name="Straight Connector 23" title="Divider Line">
            <a:extLst>
              <a:ext uri="{FF2B5EF4-FFF2-40B4-BE49-F238E27FC236}">
                <a16:creationId xmlns:a16="http://schemas.microsoft.com/office/drawing/2014/main" id="{75979D46-D664-4267-B673-E6B048C084A4}"/>
              </a:ext>
            </a:extLst>
          </p:cNvPr>
          <p:cNvCxnSpPr>
            <a:cxnSpLocks/>
          </p:cNvCxnSpPr>
          <p:nvPr/>
        </p:nvCxnSpPr>
        <p:spPr>
          <a:xfrm>
            <a:off x="9882000" y="4549549"/>
            <a:ext cx="1800000"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ZA" smtClean="0"/>
              <a:pPr/>
              <a:t>4</a:t>
            </a:fld>
            <a:endParaRPr lang="en-ZA" dirty="0"/>
          </a:p>
        </p:txBody>
      </p:sp>
    </p:spTree>
    <p:extLst>
      <p:ext uri="{BB962C8B-B14F-4D97-AF65-F5344CB8AC3E}">
        <p14:creationId xmlns:p14="http://schemas.microsoft.com/office/powerpoint/2010/main" val="374517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man sitting at his desk with a book in his hand">
            <a:extLst>
              <a:ext uri="{FF2B5EF4-FFF2-40B4-BE49-F238E27FC236}">
                <a16:creationId xmlns:a16="http://schemas.microsoft.com/office/drawing/2014/main" id="{DF80E271-E84B-449B-9CF0-F34E075335A6}"/>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432000" y="0"/>
            <a:ext cx="5472000" cy="4400541"/>
          </a:xfrm>
        </p:spPr>
      </p:pic>
      <p:sp>
        <p:nvSpPr>
          <p:cNvPr id="5" name="Title 4">
            <a:extLst>
              <a:ext uri="{FF2B5EF4-FFF2-40B4-BE49-F238E27FC236}">
                <a16:creationId xmlns:a16="http://schemas.microsoft.com/office/drawing/2014/main" id="{F58C420A-3AEC-4BE5-BD90-C854A306696C}"/>
              </a:ext>
            </a:extLst>
          </p:cNvPr>
          <p:cNvSpPr>
            <a:spLocks noGrp="1"/>
          </p:cNvSpPr>
          <p:nvPr>
            <p:ph type="title"/>
          </p:nvPr>
        </p:nvSpPr>
        <p:spPr bwMode="ltGray"/>
        <p:txBody>
          <a:bodyPr/>
          <a:lstStyle/>
          <a:p>
            <a:r>
              <a:rPr lang="en-ZA" dirty="0" smtClean="0"/>
              <a:t>Introduction</a:t>
            </a:r>
            <a:endParaRPr lang="en-ZA" dirty="0"/>
          </a:p>
        </p:txBody>
      </p:sp>
      <p:cxnSp>
        <p:nvCxnSpPr>
          <p:cNvPr id="12" name="Straight Connector 11" title="Divider Line">
            <a:extLst>
              <a:ext uri="{FF2B5EF4-FFF2-40B4-BE49-F238E27FC236}">
                <a16:creationId xmlns:a16="http://schemas.microsoft.com/office/drawing/2014/main" id="{3E48293B-B086-4048-863C-47E7C47880A1}"/>
              </a:ext>
            </a:extLst>
          </p:cNvPr>
          <p:cNvCxnSpPr>
            <a:cxnSpLocks/>
          </p:cNvCxnSpPr>
          <p:nvPr/>
        </p:nvCxnSpPr>
        <p:spPr bwMode="ltGray">
          <a:xfrm>
            <a:off x="680728" y="5491163"/>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234C221-D094-445D-A8B7-0030E816562D}"/>
              </a:ext>
            </a:extLst>
          </p:cNvPr>
          <p:cNvSpPr>
            <a:spLocks noGrp="1"/>
          </p:cNvSpPr>
          <p:nvPr>
            <p:ph type="sldNum" sz="quarter" idx="11"/>
          </p:nvPr>
        </p:nvSpPr>
        <p:spPr/>
        <p:txBody>
          <a:bodyPr/>
          <a:lstStyle/>
          <a:p>
            <a:fld id="{4B73C415-D670-4716-A5EC-CC4D52CA2BAC}" type="slidenum">
              <a:rPr lang="en-ZA" smtClean="0"/>
              <a:pPr/>
              <a:t>5</a:t>
            </a:fld>
            <a:endParaRPr lang="en-ZA" dirty="0"/>
          </a:p>
        </p:txBody>
      </p:sp>
      <p:sp>
        <p:nvSpPr>
          <p:cNvPr id="24" name="Text Placeholder 23"/>
          <p:cNvSpPr>
            <a:spLocks noGrp="1"/>
          </p:cNvSpPr>
          <p:nvPr>
            <p:ph type="body" sz="quarter" idx="14"/>
          </p:nvPr>
        </p:nvSpPr>
        <p:spPr>
          <a:xfrm>
            <a:off x="6001399" y="15508"/>
            <a:ext cx="6190601" cy="6746956"/>
          </a:xfrm>
        </p:spPr>
        <p:txBody>
          <a:bodyPr/>
          <a:lstStyle/>
          <a:p>
            <a:pPr marL="285750" indent="-285750" algn="l">
              <a:buFont typeface="Arial" panose="020B0604020202020204" pitchFamily="34" charset="0"/>
              <a:buChar char="•"/>
            </a:pPr>
            <a:r>
              <a:rPr lang="en-US" sz="1600" dirty="0"/>
              <a:t>Online Examination System forms the lifeline of the Educational Institutes to the functioning of the Examination</a:t>
            </a:r>
            <a:r>
              <a:rPr lang="en-US" sz="1600" dirty="0" smtClean="0"/>
              <a:t>.</a:t>
            </a:r>
          </a:p>
          <a:p>
            <a:pPr marL="285750" indent="-285750" algn="l">
              <a:buFont typeface="Arial" panose="020B0604020202020204" pitchFamily="34" charset="0"/>
              <a:buChar char="•"/>
            </a:pPr>
            <a:r>
              <a:rPr lang="en-US" sz="1600" dirty="0" smtClean="0"/>
              <a:t> </a:t>
            </a:r>
            <a:r>
              <a:rPr lang="en-US" sz="1600" dirty="0"/>
              <a:t>It is very essential for an Institute to handle the Examinations and their results</a:t>
            </a:r>
            <a:r>
              <a:rPr lang="en-US" sz="1600" dirty="0" smtClean="0"/>
              <a:t>.</a:t>
            </a:r>
          </a:p>
          <a:p>
            <a:pPr marL="285750" indent="-285750" algn="l">
              <a:buFont typeface="Arial" panose="020B0604020202020204" pitchFamily="34" charset="0"/>
              <a:buChar char="•"/>
            </a:pPr>
            <a:r>
              <a:rPr lang="en-US" sz="1600" dirty="0" smtClean="0"/>
              <a:t> </a:t>
            </a:r>
            <a:r>
              <a:rPr lang="en-US" sz="1600" dirty="0"/>
              <a:t>It is very useful for an Institute to test its students continuously for their mutual development. </a:t>
            </a:r>
            <a:endParaRPr lang="en-US" sz="1600" dirty="0" smtClean="0"/>
          </a:p>
          <a:p>
            <a:pPr marL="285750" indent="-285750" algn="l">
              <a:buFont typeface="Arial" panose="020B0604020202020204" pitchFamily="34" charset="0"/>
              <a:buChar char="•"/>
            </a:pPr>
            <a:r>
              <a:rPr lang="en-US" sz="1600" dirty="0" smtClean="0"/>
              <a:t>This </a:t>
            </a:r>
            <a:r>
              <a:rPr lang="en-US" sz="1600" dirty="0"/>
              <a:t>system is helpful for conducting Multiple Choice Examinations which can be conducted regularly.</a:t>
            </a:r>
          </a:p>
          <a:p>
            <a:pPr marL="285750" indent="-285750" algn="l">
              <a:buFont typeface="Arial" panose="020B0604020202020204" pitchFamily="34" charset="0"/>
              <a:buChar char="•"/>
            </a:pPr>
            <a:r>
              <a:rPr lang="en-US" sz="1600" dirty="0"/>
              <a:t>The Online Examination System will include various Courses and subjects for conducting examinations. </a:t>
            </a:r>
            <a:endParaRPr lang="en-US" sz="1600" dirty="0" smtClean="0"/>
          </a:p>
          <a:p>
            <a:pPr marL="285750" indent="-285750" algn="l">
              <a:buFont typeface="Arial" panose="020B0604020202020204" pitchFamily="34" charset="0"/>
              <a:buChar char="•"/>
            </a:pPr>
            <a:r>
              <a:rPr lang="en-US" sz="1600" dirty="0" smtClean="0"/>
              <a:t>This </a:t>
            </a:r>
            <a:r>
              <a:rPr lang="en-US" sz="1600" dirty="0"/>
              <a:t>system helps in conducting examinations quickly and can thus help in saving time and the operations will be carried out efficiently. </a:t>
            </a:r>
            <a:endParaRPr lang="en-US" sz="1600" dirty="0" smtClean="0"/>
          </a:p>
          <a:p>
            <a:pPr marL="285750" indent="-285750" algn="l">
              <a:buFont typeface="Arial" panose="020B0604020202020204" pitchFamily="34" charset="0"/>
              <a:buChar char="•"/>
            </a:pPr>
            <a:r>
              <a:rPr lang="en-US" sz="1600" dirty="0" smtClean="0"/>
              <a:t>With </a:t>
            </a:r>
            <a:r>
              <a:rPr lang="en-US" sz="1600" dirty="0"/>
              <a:t>the effective use, any Institute can apply the Online Examination System for conducting quick examinations and getting better results in less time.</a:t>
            </a:r>
          </a:p>
          <a:p>
            <a:pPr marL="285750" indent="-285750" algn="l">
              <a:buFont typeface="Arial" panose="020B0604020202020204" pitchFamily="34" charset="0"/>
              <a:buChar char="•"/>
            </a:pPr>
            <a:r>
              <a:rPr lang="en-US" sz="1600" dirty="0"/>
              <a:t>Identification of drawbacks of the earlier examination existing system lead to the designing and development of present system. </a:t>
            </a:r>
            <a:endParaRPr lang="en-US" sz="1600" dirty="0" smtClean="0"/>
          </a:p>
          <a:p>
            <a:pPr marL="285750" indent="-285750" algn="l">
              <a:buFont typeface="Arial" panose="020B0604020202020204" pitchFamily="34" charset="0"/>
              <a:buChar char="•"/>
            </a:pPr>
            <a:r>
              <a:rPr lang="en-US" sz="1600" dirty="0" smtClean="0"/>
              <a:t>This </a:t>
            </a:r>
            <a:r>
              <a:rPr lang="en-US" sz="1600" dirty="0"/>
              <a:t>is compatible with the existing system and is more users friendly too.</a:t>
            </a:r>
          </a:p>
          <a:p>
            <a:pPr algn="l"/>
            <a:endParaRPr lang="en-IN" sz="1600" dirty="0"/>
          </a:p>
        </p:txBody>
      </p:sp>
    </p:spTree>
    <p:extLst>
      <p:ext uri="{BB962C8B-B14F-4D97-AF65-F5344CB8AC3E}">
        <p14:creationId xmlns:p14="http://schemas.microsoft.com/office/powerpoint/2010/main" val="412673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218344-56B2-4D7E-A91A-A9A083F4AB5D}"/>
              </a:ext>
            </a:extLst>
          </p:cNvPr>
          <p:cNvSpPr>
            <a:spLocks noGrp="1"/>
          </p:cNvSpPr>
          <p:nvPr>
            <p:ph type="title"/>
          </p:nvPr>
        </p:nvSpPr>
        <p:spPr/>
        <p:txBody>
          <a:bodyPr/>
          <a:lstStyle/>
          <a:p>
            <a:r>
              <a:rPr lang="en-ZA" dirty="0" smtClean="0"/>
              <a:t>Technologies Used</a:t>
            </a:r>
            <a:endParaRPr lang="en-ZA" dirty="0"/>
          </a:p>
        </p:txBody>
      </p:sp>
      <p:sp>
        <p:nvSpPr>
          <p:cNvPr id="45" name="Rectangle 44" title="Icon Background">
            <a:extLst>
              <a:ext uri="{FF2B5EF4-FFF2-40B4-BE49-F238E27FC236}">
                <a16:creationId xmlns:a16="http://schemas.microsoft.com/office/drawing/2014/main" id="{E80DC6FE-D11C-4C20-A51D-98443F5F4672}"/>
              </a:ext>
            </a:extLst>
          </p:cNvPr>
          <p:cNvSpPr/>
          <p:nvPr/>
        </p:nvSpPr>
        <p:spPr>
          <a:xfrm>
            <a:off x="431800" y="1586709"/>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47" name="Graphic 46" descr="Bullseye" title="Placeholder Icon">
            <a:extLst>
              <a:ext uri="{FF2B5EF4-FFF2-40B4-BE49-F238E27FC236}">
                <a16:creationId xmlns:a16="http://schemas.microsoft.com/office/drawing/2014/main" id="{7ADD6A28-A1C5-4090-8B87-55ECF7A2071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731611" y="1886520"/>
            <a:ext cx="514800" cy="514800"/>
          </a:xfrm>
          <a:prstGeom prst="rect">
            <a:avLst/>
          </a:prstGeom>
        </p:spPr>
      </p:pic>
      <p:sp>
        <p:nvSpPr>
          <p:cNvPr id="8" name="Text Placeholder 7">
            <a:extLst>
              <a:ext uri="{FF2B5EF4-FFF2-40B4-BE49-F238E27FC236}">
                <a16:creationId xmlns:a16="http://schemas.microsoft.com/office/drawing/2014/main" id="{4B353756-1A24-435F-9F00-9485171661F1}"/>
              </a:ext>
            </a:extLst>
          </p:cNvPr>
          <p:cNvSpPr>
            <a:spLocks noGrp="1"/>
          </p:cNvSpPr>
          <p:nvPr>
            <p:ph type="body" sz="quarter" idx="27"/>
          </p:nvPr>
        </p:nvSpPr>
        <p:spPr/>
        <p:txBody>
          <a:bodyPr/>
          <a:lstStyle/>
          <a:p>
            <a:r>
              <a:rPr lang="en-ZA" dirty="0" smtClean="0"/>
              <a:t>Hardware</a:t>
            </a:r>
            <a:endParaRPr lang="en-ZA" dirty="0"/>
          </a:p>
        </p:txBody>
      </p:sp>
      <p:sp>
        <p:nvSpPr>
          <p:cNvPr id="7" name="Content Placeholder 6">
            <a:extLst>
              <a:ext uri="{FF2B5EF4-FFF2-40B4-BE49-F238E27FC236}">
                <a16:creationId xmlns:a16="http://schemas.microsoft.com/office/drawing/2014/main" id="{EE3A3FBF-F2B1-44B8-A094-309A3BFDBA25}"/>
              </a:ext>
            </a:extLst>
          </p:cNvPr>
          <p:cNvSpPr>
            <a:spLocks noGrp="1"/>
          </p:cNvSpPr>
          <p:nvPr>
            <p:ph idx="29"/>
          </p:nvPr>
        </p:nvSpPr>
        <p:spPr/>
        <p:txBody>
          <a:bodyPr/>
          <a:lstStyle/>
          <a:p>
            <a:r>
              <a:rPr lang="en-ZA" dirty="0" smtClean="0"/>
              <a:t>Processor:1.6 GHz</a:t>
            </a:r>
          </a:p>
          <a:p>
            <a:r>
              <a:rPr lang="en-ZA" dirty="0" smtClean="0"/>
              <a:t>RAM: 2GB</a:t>
            </a:r>
          </a:p>
          <a:p>
            <a:r>
              <a:rPr lang="en-ZA" dirty="0" smtClean="0"/>
              <a:t>Hard Disk: 250 MB</a:t>
            </a:r>
          </a:p>
          <a:p>
            <a:r>
              <a:rPr lang="en-ZA" dirty="0" smtClean="0"/>
              <a:t>Cache Size: 1 MB</a:t>
            </a:r>
          </a:p>
          <a:p>
            <a:endParaRPr lang="en-ZA" dirty="0"/>
          </a:p>
        </p:txBody>
      </p:sp>
      <p:sp>
        <p:nvSpPr>
          <p:cNvPr id="44" name="Rectangle 43" title="Icon Background">
            <a:extLst>
              <a:ext uri="{FF2B5EF4-FFF2-40B4-BE49-F238E27FC236}">
                <a16:creationId xmlns:a16="http://schemas.microsoft.com/office/drawing/2014/main" id="{1203D2ED-1358-4F55-BCB3-94A5C18E1B4C}"/>
              </a:ext>
            </a:extLst>
          </p:cNvPr>
          <p:cNvSpPr/>
          <p:nvPr/>
        </p:nvSpPr>
        <p:spPr>
          <a:xfrm>
            <a:off x="6300000" y="1586709"/>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46" name="Graphic 45" descr="Lecturer" title="Placeholder Icon">
            <a:extLst>
              <a:ext uri="{FF2B5EF4-FFF2-40B4-BE49-F238E27FC236}">
                <a16:creationId xmlns:a16="http://schemas.microsoft.com/office/drawing/2014/main" id="{A20C2A14-1BD7-4DC9-B671-8D036FC94B2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6599811" y="1886520"/>
            <a:ext cx="514800" cy="514800"/>
          </a:xfrm>
          <a:prstGeom prst="rect">
            <a:avLst/>
          </a:prstGeom>
        </p:spPr>
      </p:pic>
      <p:sp>
        <p:nvSpPr>
          <p:cNvPr id="9" name="Text Placeholder 8">
            <a:extLst>
              <a:ext uri="{FF2B5EF4-FFF2-40B4-BE49-F238E27FC236}">
                <a16:creationId xmlns:a16="http://schemas.microsoft.com/office/drawing/2014/main" id="{3C10DA3A-40F2-4987-B2EE-1598E181FA91}"/>
              </a:ext>
            </a:extLst>
          </p:cNvPr>
          <p:cNvSpPr>
            <a:spLocks noGrp="1"/>
          </p:cNvSpPr>
          <p:nvPr>
            <p:ph type="body" sz="quarter" idx="30"/>
          </p:nvPr>
        </p:nvSpPr>
        <p:spPr/>
        <p:txBody>
          <a:bodyPr/>
          <a:lstStyle/>
          <a:p>
            <a:r>
              <a:rPr lang="en-ZA" dirty="0" smtClean="0"/>
              <a:t>Software</a:t>
            </a:r>
            <a:endParaRPr lang="en-ZA" dirty="0"/>
          </a:p>
        </p:txBody>
      </p:sp>
      <p:sp>
        <p:nvSpPr>
          <p:cNvPr id="6" name="Content Placeholder 5">
            <a:extLst>
              <a:ext uri="{FF2B5EF4-FFF2-40B4-BE49-F238E27FC236}">
                <a16:creationId xmlns:a16="http://schemas.microsoft.com/office/drawing/2014/main" id="{C9E08F51-511B-4C45-AFB2-8A9402CA1078}"/>
              </a:ext>
            </a:extLst>
          </p:cNvPr>
          <p:cNvSpPr>
            <a:spLocks noGrp="1"/>
          </p:cNvSpPr>
          <p:nvPr>
            <p:ph idx="2"/>
          </p:nvPr>
        </p:nvSpPr>
        <p:spPr/>
        <p:txBody>
          <a:bodyPr/>
          <a:lstStyle/>
          <a:p>
            <a:r>
              <a:rPr lang="en-ZA" dirty="0" smtClean="0"/>
              <a:t>Java Enabled Browsers</a:t>
            </a:r>
          </a:p>
          <a:p>
            <a:r>
              <a:rPr lang="en-ZA" dirty="0" smtClean="0"/>
              <a:t>Active Networks connection</a:t>
            </a:r>
          </a:p>
          <a:p>
            <a:r>
              <a:rPr lang="en-ZA" dirty="0" smtClean="0"/>
              <a:t>Apache Tomcat</a:t>
            </a:r>
          </a:p>
          <a:p>
            <a:r>
              <a:rPr lang="en-ZA" dirty="0" smtClean="0"/>
              <a:t>Oracle (DBMS)</a:t>
            </a:r>
          </a:p>
          <a:p>
            <a:endParaRPr lang="en-ZA" dirty="0"/>
          </a:p>
        </p:txBody>
      </p:sp>
      <p:sp>
        <p:nvSpPr>
          <p:cNvPr id="4" name="Slide Number Placeholder 3">
            <a:extLst>
              <a:ext uri="{FF2B5EF4-FFF2-40B4-BE49-F238E27FC236}">
                <a16:creationId xmlns:a16="http://schemas.microsoft.com/office/drawing/2014/main" id="{620099E5-DE93-4E9D-9158-ED2F595D3407}"/>
              </a:ext>
            </a:extLst>
          </p:cNvPr>
          <p:cNvSpPr>
            <a:spLocks noGrp="1"/>
          </p:cNvSpPr>
          <p:nvPr>
            <p:ph type="sldNum" sz="quarter" idx="11"/>
          </p:nvPr>
        </p:nvSpPr>
        <p:spPr/>
        <p:txBody>
          <a:bodyPr/>
          <a:lstStyle/>
          <a:p>
            <a:fld id="{4B73C415-D670-4716-A5EC-CC4D52CA2BAC}" type="slidenum">
              <a:rPr lang="en-ZA" smtClean="0"/>
              <a:pPr/>
              <a:t>6</a:t>
            </a:fld>
            <a:endParaRPr lang="en-ZA" dirty="0"/>
          </a:p>
        </p:txBody>
      </p:sp>
    </p:spTree>
    <p:extLst>
      <p:ext uri="{BB962C8B-B14F-4D97-AF65-F5344CB8AC3E}">
        <p14:creationId xmlns:p14="http://schemas.microsoft.com/office/powerpoint/2010/main" val="3068944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wrist with a smart watch">
            <a:extLst>
              <a:ext uri="{FF2B5EF4-FFF2-40B4-BE49-F238E27FC236}">
                <a16:creationId xmlns:a16="http://schemas.microsoft.com/office/drawing/2014/main" id="{8B618502-6263-424A-824A-C269440BC60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432000" y="0"/>
            <a:ext cx="5472000" cy="4388584"/>
          </a:xfrm>
        </p:spPr>
      </p:pic>
      <p:sp>
        <p:nvSpPr>
          <p:cNvPr id="5" name="Title 4">
            <a:extLst>
              <a:ext uri="{FF2B5EF4-FFF2-40B4-BE49-F238E27FC236}">
                <a16:creationId xmlns:a16="http://schemas.microsoft.com/office/drawing/2014/main" id="{F58C420A-3AEC-4BE5-BD90-C854A306696C}"/>
              </a:ext>
            </a:extLst>
          </p:cNvPr>
          <p:cNvSpPr>
            <a:spLocks noGrp="1"/>
          </p:cNvSpPr>
          <p:nvPr>
            <p:ph type="title"/>
          </p:nvPr>
        </p:nvSpPr>
        <p:spPr bwMode="gray"/>
        <p:txBody>
          <a:bodyPr/>
          <a:lstStyle/>
          <a:p>
            <a:r>
              <a:rPr lang="en-ZA" dirty="0" smtClean="0"/>
              <a:t>Technologies Used</a:t>
            </a:r>
            <a:endParaRPr lang="en-ZA" dirty="0"/>
          </a:p>
        </p:txBody>
      </p:sp>
      <p:cxnSp>
        <p:nvCxnSpPr>
          <p:cNvPr id="12" name="Straight Connector 11" title="Divider Line">
            <a:extLst>
              <a:ext uri="{FF2B5EF4-FFF2-40B4-BE49-F238E27FC236}">
                <a16:creationId xmlns:a16="http://schemas.microsoft.com/office/drawing/2014/main" id="{3E48293B-B086-4048-863C-47E7C47880A1}"/>
              </a:ext>
            </a:extLst>
          </p:cNvPr>
          <p:cNvCxnSpPr>
            <a:cxnSpLocks/>
          </p:cNvCxnSpPr>
          <p:nvPr/>
        </p:nvCxnSpPr>
        <p:spPr bwMode="gray">
          <a:xfrm>
            <a:off x="680728" y="5491163"/>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6" name="Rectangle 15" title="Icon Background">
            <a:extLst>
              <a:ext uri="{FF2B5EF4-FFF2-40B4-BE49-F238E27FC236}">
                <a16:creationId xmlns:a16="http://schemas.microsoft.com/office/drawing/2014/main" id="{05860339-31F7-4884-957E-5C40F818EBB8}"/>
              </a:ext>
            </a:extLst>
          </p:cNvPr>
          <p:cNvSpPr/>
          <p:nvPr/>
        </p:nvSpPr>
        <p:spPr>
          <a:xfrm>
            <a:off x="7421366" y="455584"/>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4" name="Graphic 33" descr="Bullseye" title="Placeholder Icon">
            <a:extLst>
              <a:ext uri="{FF2B5EF4-FFF2-40B4-BE49-F238E27FC236}">
                <a16:creationId xmlns:a16="http://schemas.microsoft.com/office/drawing/2014/main" id="{01B04A53-CFF0-41E3-A36F-790D2F6B6357}"/>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a:xfrm>
            <a:off x="7721177" y="742333"/>
            <a:ext cx="514800" cy="514800"/>
          </a:xfrm>
          <a:prstGeom prst="rect">
            <a:avLst/>
          </a:prstGeom>
        </p:spPr>
      </p:pic>
      <p:sp>
        <p:nvSpPr>
          <p:cNvPr id="10" name="Text Placeholder 9">
            <a:extLst>
              <a:ext uri="{FF2B5EF4-FFF2-40B4-BE49-F238E27FC236}">
                <a16:creationId xmlns:a16="http://schemas.microsoft.com/office/drawing/2014/main" id="{77D79B0F-EFCB-42B1-AEAE-0FE4763D4456}"/>
              </a:ext>
            </a:extLst>
          </p:cNvPr>
          <p:cNvSpPr>
            <a:spLocks noGrp="1"/>
          </p:cNvSpPr>
          <p:nvPr>
            <p:ph type="body" sz="quarter" idx="17"/>
          </p:nvPr>
        </p:nvSpPr>
        <p:spPr>
          <a:xfrm>
            <a:off x="7078577" y="1602703"/>
            <a:ext cx="1800000" cy="360000"/>
          </a:xfrm>
        </p:spPr>
        <p:txBody>
          <a:bodyPr/>
          <a:lstStyle/>
          <a:p>
            <a:r>
              <a:rPr lang="en-ZA" dirty="0" smtClean="0">
                <a:solidFill>
                  <a:schemeClr val="tx1">
                    <a:lumMod val="75000"/>
                    <a:lumOff val="25000"/>
                  </a:schemeClr>
                </a:solidFill>
              </a:rPr>
              <a:t>HTML </a:t>
            </a:r>
            <a:endParaRPr lang="en-ZA" dirty="0">
              <a:solidFill>
                <a:schemeClr val="tx1">
                  <a:lumMod val="75000"/>
                  <a:lumOff val="25000"/>
                </a:schemeClr>
              </a:solidFill>
            </a:endParaRPr>
          </a:p>
        </p:txBody>
      </p:sp>
      <p:cxnSp>
        <p:nvCxnSpPr>
          <p:cNvPr id="18" name="Straight Connector 17" title="Divider Line">
            <a:extLst>
              <a:ext uri="{FF2B5EF4-FFF2-40B4-BE49-F238E27FC236}">
                <a16:creationId xmlns:a16="http://schemas.microsoft.com/office/drawing/2014/main" id="{45C26E9A-3991-49A2-8D63-94C577E8A0AC}"/>
              </a:ext>
            </a:extLst>
          </p:cNvPr>
          <p:cNvCxnSpPr>
            <a:cxnSpLocks/>
          </p:cNvCxnSpPr>
          <p:nvPr/>
        </p:nvCxnSpPr>
        <p:spPr>
          <a:xfrm>
            <a:off x="7204577" y="2008463"/>
            <a:ext cx="1548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1D0238C6-EDC9-431C-B062-27BAF34CDE16}"/>
              </a:ext>
            </a:extLst>
          </p:cNvPr>
          <p:cNvSpPr>
            <a:spLocks noGrp="1"/>
          </p:cNvSpPr>
          <p:nvPr>
            <p:ph type="body" sz="quarter" idx="18"/>
          </p:nvPr>
        </p:nvSpPr>
        <p:spPr>
          <a:xfrm>
            <a:off x="7078577" y="2158725"/>
            <a:ext cx="1800000" cy="720000"/>
          </a:xfrm>
        </p:spPr>
        <p:txBody>
          <a:bodyPr/>
          <a:lstStyle/>
          <a:p>
            <a:r>
              <a:rPr lang="en-US" dirty="0" smtClean="0"/>
              <a:t>HTML is used for given the Structure to our Project</a:t>
            </a:r>
            <a:endParaRPr lang="en-ZA" dirty="0">
              <a:solidFill>
                <a:schemeClr val="tx1">
                  <a:lumMod val="75000"/>
                  <a:lumOff val="25000"/>
                </a:schemeClr>
              </a:solidFill>
            </a:endParaRPr>
          </a:p>
        </p:txBody>
      </p:sp>
      <p:sp>
        <p:nvSpPr>
          <p:cNvPr id="15" name="Rectangle 14" title="Icon Background">
            <a:extLst>
              <a:ext uri="{FF2B5EF4-FFF2-40B4-BE49-F238E27FC236}">
                <a16:creationId xmlns:a16="http://schemas.microsoft.com/office/drawing/2014/main" id="{056960D0-0A22-4E28-82F3-B9AA805E96A4}"/>
              </a:ext>
            </a:extLst>
          </p:cNvPr>
          <p:cNvSpPr/>
          <p:nvPr/>
        </p:nvSpPr>
        <p:spPr>
          <a:xfrm>
            <a:off x="9745466" y="468643"/>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2" name="Graphic 31" descr="Lecturer" title="Placeholder Icon">
            <a:extLst>
              <a:ext uri="{FF2B5EF4-FFF2-40B4-BE49-F238E27FC236}">
                <a16:creationId xmlns:a16="http://schemas.microsoft.com/office/drawing/2014/main" id="{A67046E4-7EA7-414C-8B67-BE9C73705C8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a:xfrm>
            <a:off x="10045277" y="768457"/>
            <a:ext cx="514800" cy="514800"/>
          </a:xfrm>
          <a:prstGeom prst="rect">
            <a:avLst/>
          </a:prstGeom>
        </p:spPr>
      </p:pic>
      <p:sp>
        <p:nvSpPr>
          <p:cNvPr id="4" name="Text Placeholder 3">
            <a:extLst>
              <a:ext uri="{FF2B5EF4-FFF2-40B4-BE49-F238E27FC236}">
                <a16:creationId xmlns:a16="http://schemas.microsoft.com/office/drawing/2014/main" id="{27325661-92B1-4FD6-80E6-C1A1C5F5B8BA}"/>
              </a:ext>
            </a:extLst>
          </p:cNvPr>
          <p:cNvSpPr>
            <a:spLocks noGrp="1"/>
          </p:cNvSpPr>
          <p:nvPr>
            <p:ph type="body" sz="quarter" idx="19"/>
          </p:nvPr>
        </p:nvSpPr>
        <p:spPr>
          <a:xfrm>
            <a:off x="9402677" y="1641894"/>
            <a:ext cx="1800000" cy="360000"/>
          </a:xfrm>
        </p:spPr>
        <p:txBody>
          <a:bodyPr/>
          <a:lstStyle/>
          <a:p>
            <a:r>
              <a:rPr lang="en-ZA" dirty="0" smtClean="0">
                <a:solidFill>
                  <a:schemeClr val="tx1">
                    <a:lumMod val="75000"/>
                    <a:lumOff val="25000"/>
                  </a:schemeClr>
                </a:solidFill>
              </a:rPr>
              <a:t>CSS</a:t>
            </a:r>
            <a:endParaRPr lang="en-ZA" dirty="0">
              <a:solidFill>
                <a:schemeClr val="tx1">
                  <a:lumMod val="75000"/>
                  <a:lumOff val="25000"/>
                </a:schemeClr>
              </a:solidFill>
            </a:endParaRPr>
          </a:p>
        </p:txBody>
      </p:sp>
      <p:cxnSp>
        <p:nvCxnSpPr>
          <p:cNvPr id="19" name="Straight Connector 18" title="Divider Line">
            <a:extLst>
              <a:ext uri="{FF2B5EF4-FFF2-40B4-BE49-F238E27FC236}">
                <a16:creationId xmlns:a16="http://schemas.microsoft.com/office/drawing/2014/main" id="{4EAA895A-8A04-4C68-83A5-3E4F5209FB7E}"/>
              </a:ext>
            </a:extLst>
          </p:cNvPr>
          <p:cNvCxnSpPr>
            <a:cxnSpLocks/>
          </p:cNvCxnSpPr>
          <p:nvPr/>
        </p:nvCxnSpPr>
        <p:spPr>
          <a:xfrm>
            <a:off x="9528677" y="2021526"/>
            <a:ext cx="1548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C32C294C-1590-42EF-AA55-43D984432B57}"/>
              </a:ext>
            </a:extLst>
          </p:cNvPr>
          <p:cNvSpPr>
            <a:spLocks noGrp="1"/>
          </p:cNvSpPr>
          <p:nvPr>
            <p:ph type="body" sz="quarter" idx="20"/>
          </p:nvPr>
        </p:nvSpPr>
        <p:spPr>
          <a:xfrm>
            <a:off x="9402677" y="2184852"/>
            <a:ext cx="1800000" cy="720000"/>
          </a:xfrm>
        </p:spPr>
        <p:txBody>
          <a:bodyPr/>
          <a:lstStyle/>
          <a:p>
            <a:r>
              <a:rPr lang="en-US" dirty="0" smtClean="0"/>
              <a:t>CSS is used for creative Designing.</a:t>
            </a:r>
            <a:endParaRPr lang="en-ZA" dirty="0">
              <a:solidFill>
                <a:schemeClr val="tx1">
                  <a:lumMod val="75000"/>
                  <a:lumOff val="25000"/>
                </a:schemeClr>
              </a:solidFill>
            </a:endParaRPr>
          </a:p>
        </p:txBody>
      </p:sp>
      <p:sp>
        <p:nvSpPr>
          <p:cNvPr id="17" name="Rectangle 16" title="Icon Background">
            <a:extLst>
              <a:ext uri="{FF2B5EF4-FFF2-40B4-BE49-F238E27FC236}">
                <a16:creationId xmlns:a16="http://schemas.microsoft.com/office/drawing/2014/main" id="{7AEBBE7F-98BB-4059-8F15-7198C7DAC337}"/>
              </a:ext>
            </a:extLst>
          </p:cNvPr>
          <p:cNvSpPr/>
          <p:nvPr/>
        </p:nvSpPr>
        <p:spPr>
          <a:xfrm>
            <a:off x="7421366" y="3184578"/>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1" name="Graphic 20" descr="Network" title="Placeholder Icon">
            <a:extLst>
              <a:ext uri="{FF2B5EF4-FFF2-40B4-BE49-F238E27FC236}">
                <a16:creationId xmlns:a16="http://schemas.microsoft.com/office/drawing/2014/main" id="{E34FD3C6-9F01-4A17-AD96-054AF500405F}"/>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 xmlns:asvg="http://schemas.microsoft.com/office/drawing/2016/SVG/main" r:embed="rId8"/>
              </a:ext>
            </a:extLst>
          </a:blip>
          <a:stretch>
            <a:fillRect/>
          </a:stretch>
        </p:blipFill>
        <p:spPr>
          <a:xfrm>
            <a:off x="7721177" y="3419066"/>
            <a:ext cx="514800" cy="514800"/>
          </a:xfrm>
          <a:prstGeom prst="rect">
            <a:avLst/>
          </a:prstGeom>
        </p:spPr>
      </p:pic>
      <p:sp>
        <p:nvSpPr>
          <p:cNvPr id="6" name="Text Placeholder 5">
            <a:extLst>
              <a:ext uri="{FF2B5EF4-FFF2-40B4-BE49-F238E27FC236}">
                <a16:creationId xmlns:a16="http://schemas.microsoft.com/office/drawing/2014/main" id="{0F0E443A-F987-4A67-86AD-557D61E47992}"/>
              </a:ext>
            </a:extLst>
          </p:cNvPr>
          <p:cNvSpPr>
            <a:spLocks noGrp="1"/>
          </p:cNvSpPr>
          <p:nvPr>
            <p:ph type="body" sz="quarter" idx="13"/>
          </p:nvPr>
        </p:nvSpPr>
        <p:spPr>
          <a:xfrm>
            <a:off x="7078577" y="4475385"/>
            <a:ext cx="1800000" cy="360000"/>
          </a:xfrm>
        </p:spPr>
        <p:txBody>
          <a:bodyPr/>
          <a:lstStyle/>
          <a:p>
            <a:r>
              <a:rPr lang="en-ZA" dirty="0" smtClean="0">
                <a:solidFill>
                  <a:schemeClr val="tx1">
                    <a:lumMod val="75000"/>
                    <a:lumOff val="25000"/>
                  </a:schemeClr>
                </a:solidFill>
              </a:rPr>
              <a:t>JSP</a:t>
            </a:r>
            <a:endParaRPr lang="en-ZA" dirty="0">
              <a:solidFill>
                <a:schemeClr val="tx1">
                  <a:lumMod val="75000"/>
                  <a:lumOff val="25000"/>
                </a:schemeClr>
              </a:solidFill>
            </a:endParaRPr>
          </a:p>
        </p:txBody>
      </p:sp>
      <p:cxnSp>
        <p:nvCxnSpPr>
          <p:cNvPr id="28" name="Straight Connector 27" title="Divider Line">
            <a:extLst>
              <a:ext uri="{FF2B5EF4-FFF2-40B4-BE49-F238E27FC236}">
                <a16:creationId xmlns:a16="http://schemas.microsoft.com/office/drawing/2014/main" id="{FDEE8591-D916-4064-8CD3-2AD3F759B9E2}"/>
              </a:ext>
            </a:extLst>
          </p:cNvPr>
          <p:cNvCxnSpPr>
            <a:cxnSpLocks/>
          </p:cNvCxnSpPr>
          <p:nvPr/>
        </p:nvCxnSpPr>
        <p:spPr>
          <a:xfrm>
            <a:off x="7204577" y="4972580"/>
            <a:ext cx="1548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34535CB7-70A5-4E0C-835B-C50960E5BC69}"/>
              </a:ext>
            </a:extLst>
          </p:cNvPr>
          <p:cNvSpPr>
            <a:spLocks noGrp="1"/>
          </p:cNvSpPr>
          <p:nvPr>
            <p:ph type="body" sz="quarter" idx="14"/>
          </p:nvPr>
        </p:nvSpPr>
        <p:spPr>
          <a:xfrm>
            <a:off x="7078577" y="5096718"/>
            <a:ext cx="1800000" cy="1003636"/>
          </a:xfrm>
        </p:spPr>
        <p:txBody>
          <a:bodyPr/>
          <a:lstStyle/>
          <a:p>
            <a:r>
              <a:rPr lang="en-US" dirty="0" smtClean="0"/>
              <a:t>JSP is used as backend Programming language in our project</a:t>
            </a:r>
            <a:endParaRPr lang="en-ZA" dirty="0">
              <a:solidFill>
                <a:schemeClr val="tx1">
                  <a:lumMod val="75000"/>
                  <a:lumOff val="25000"/>
                </a:schemeClr>
              </a:solidFill>
            </a:endParaRPr>
          </a:p>
        </p:txBody>
      </p:sp>
      <p:sp>
        <p:nvSpPr>
          <p:cNvPr id="26" name="Rectangle 25" title="Icon Background">
            <a:extLst>
              <a:ext uri="{FF2B5EF4-FFF2-40B4-BE49-F238E27FC236}">
                <a16:creationId xmlns:a16="http://schemas.microsoft.com/office/drawing/2014/main" id="{A892DD94-78B8-4911-A32B-3B174E2921B2}"/>
              </a:ext>
            </a:extLst>
          </p:cNvPr>
          <p:cNvSpPr/>
          <p:nvPr/>
        </p:nvSpPr>
        <p:spPr>
          <a:xfrm>
            <a:off x="9723042" y="3197633"/>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0" name="Graphic 29" descr="Megaphone" title="Placeholder Icon">
            <a:extLst>
              <a:ext uri="{FF2B5EF4-FFF2-40B4-BE49-F238E27FC236}">
                <a16:creationId xmlns:a16="http://schemas.microsoft.com/office/drawing/2014/main" id="{72D31FC8-7143-4EC0-8D99-6AE8BC0B8DFB}"/>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 xmlns:asvg="http://schemas.microsoft.com/office/drawing/2016/SVG/main" r:embed="rId10"/>
              </a:ext>
            </a:extLst>
          </a:blip>
          <a:stretch>
            <a:fillRect/>
          </a:stretch>
        </p:blipFill>
        <p:spPr>
          <a:xfrm>
            <a:off x="10022853" y="3484381"/>
            <a:ext cx="514800" cy="514800"/>
          </a:xfrm>
          <a:prstGeom prst="rect">
            <a:avLst/>
          </a:prstGeom>
        </p:spPr>
      </p:pic>
      <p:sp>
        <p:nvSpPr>
          <p:cNvPr id="8" name="Text Placeholder 7">
            <a:extLst>
              <a:ext uri="{FF2B5EF4-FFF2-40B4-BE49-F238E27FC236}">
                <a16:creationId xmlns:a16="http://schemas.microsoft.com/office/drawing/2014/main" id="{FA562AA1-9ED1-4AA1-8F21-A53B5A69CB06}"/>
              </a:ext>
            </a:extLst>
          </p:cNvPr>
          <p:cNvSpPr>
            <a:spLocks noGrp="1"/>
          </p:cNvSpPr>
          <p:nvPr>
            <p:ph type="body" sz="quarter" idx="15"/>
          </p:nvPr>
        </p:nvSpPr>
        <p:spPr>
          <a:xfrm>
            <a:off x="9402677" y="4449255"/>
            <a:ext cx="1800000" cy="360000"/>
          </a:xfrm>
        </p:spPr>
        <p:txBody>
          <a:bodyPr/>
          <a:lstStyle/>
          <a:p>
            <a:r>
              <a:rPr lang="en-ZA" dirty="0" err="1" smtClean="0">
                <a:solidFill>
                  <a:schemeClr val="tx1">
                    <a:lumMod val="75000"/>
                    <a:lumOff val="25000"/>
                  </a:schemeClr>
                </a:solidFill>
              </a:rPr>
              <a:t>Javascript</a:t>
            </a:r>
            <a:endParaRPr lang="en-ZA" dirty="0">
              <a:solidFill>
                <a:schemeClr val="tx1">
                  <a:lumMod val="75000"/>
                  <a:lumOff val="25000"/>
                </a:schemeClr>
              </a:solidFill>
            </a:endParaRPr>
          </a:p>
        </p:txBody>
      </p:sp>
      <p:cxnSp>
        <p:nvCxnSpPr>
          <p:cNvPr id="20" name="Straight Connector 19" title="Divider Line">
            <a:extLst>
              <a:ext uri="{FF2B5EF4-FFF2-40B4-BE49-F238E27FC236}">
                <a16:creationId xmlns:a16="http://schemas.microsoft.com/office/drawing/2014/main" id="{59D2C94E-1924-4389-B84A-2828D610B220}"/>
              </a:ext>
            </a:extLst>
          </p:cNvPr>
          <p:cNvCxnSpPr>
            <a:cxnSpLocks/>
          </p:cNvCxnSpPr>
          <p:nvPr/>
        </p:nvCxnSpPr>
        <p:spPr>
          <a:xfrm>
            <a:off x="9528677" y="4959521"/>
            <a:ext cx="1548000"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29E0145E-8E4E-439B-A78F-92EC279B320C}"/>
              </a:ext>
            </a:extLst>
          </p:cNvPr>
          <p:cNvSpPr>
            <a:spLocks noGrp="1"/>
          </p:cNvSpPr>
          <p:nvPr>
            <p:ph type="body" sz="quarter" idx="16"/>
          </p:nvPr>
        </p:nvSpPr>
        <p:spPr>
          <a:xfrm>
            <a:off x="9402677" y="5122843"/>
            <a:ext cx="1800000" cy="720000"/>
          </a:xfrm>
        </p:spPr>
        <p:txBody>
          <a:bodyPr/>
          <a:lstStyle/>
          <a:p>
            <a:r>
              <a:rPr lang="en-US" dirty="0" smtClean="0"/>
              <a:t>JavaScript </a:t>
            </a:r>
            <a:r>
              <a:rPr lang="en-US" dirty="0" smtClean="0"/>
              <a:t>is used for validation on client side</a:t>
            </a:r>
            <a:endParaRPr lang="en-ZA" dirty="0">
              <a:solidFill>
                <a:schemeClr val="tx1">
                  <a:lumMod val="75000"/>
                  <a:lumOff val="25000"/>
                </a:schemeClr>
              </a:solidFill>
            </a:endParaRPr>
          </a:p>
        </p:txBody>
      </p:sp>
      <p:sp>
        <p:nvSpPr>
          <p:cNvPr id="3" name="Slide Number Placeholder 2">
            <a:extLst>
              <a:ext uri="{FF2B5EF4-FFF2-40B4-BE49-F238E27FC236}">
                <a16:creationId xmlns:a16="http://schemas.microsoft.com/office/drawing/2014/main" id="{8234C221-D094-445D-A8B7-0030E816562D}"/>
              </a:ext>
            </a:extLst>
          </p:cNvPr>
          <p:cNvSpPr>
            <a:spLocks noGrp="1"/>
          </p:cNvSpPr>
          <p:nvPr>
            <p:ph type="sldNum" sz="quarter" idx="11"/>
          </p:nvPr>
        </p:nvSpPr>
        <p:spPr/>
        <p:txBody>
          <a:bodyPr/>
          <a:lstStyle/>
          <a:p>
            <a:fld id="{4B73C415-D670-4716-A5EC-CC4D52CA2BAC}" type="slidenum">
              <a:rPr lang="en-ZA" smtClean="0"/>
              <a:pPr/>
              <a:t>7</a:t>
            </a:fld>
            <a:endParaRPr lang="en-ZA" dirty="0"/>
          </a:p>
        </p:txBody>
      </p:sp>
    </p:spTree>
    <p:extLst>
      <p:ext uri="{BB962C8B-B14F-4D97-AF65-F5344CB8AC3E}">
        <p14:creationId xmlns:p14="http://schemas.microsoft.com/office/powerpoint/2010/main" val="5909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1F8E-48FE-488B-A9FF-5984CD8E40B3}"/>
              </a:ext>
            </a:extLst>
          </p:cNvPr>
          <p:cNvSpPr>
            <a:spLocks noGrp="1"/>
          </p:cNvSpPr>
          <p:nvPr>
            <p:ph type="title"/>
          </p:nvPr>
        </p:nvSpPr>
        <p:spPr/>
        <p:txBody>
          <a:bodyPr/>
          <a:lstStyle/>
          <a:p>
            <a:r>
              <a:rPr lang="en-ZA" u="sng" dirty="0" smtClean="0"/>
              <a:t>Modules</a:t>
            </a:r>
            <a:endParaRPr lang="en-ZA" u="sng" dirty="0"/>
          </a:p>
        </p:txBody>
      </p:sp>
      <p:sp>
        <p:nvSpPr>
          <p:cNvPr id="24" name="Rectangle 23" title="Icon Background">
            <a:extLst>
              <a:ext uri="{FF2B5EF4-FFF2-40B4-BE49-F238E27FC236}">
                <a16:creationId xmlns:a16="http://schemas.microsoft.com/office/drawing/2014/main" id="{8C1073E4-F5B8-41C9-BC20-6329036B5025}"/>
              </a:ext>
            </a:extLst>
          </p:cNvPr>
          <p:cNvSpPr/>
          <p:nvPr/>
        </p:nvSpPr>
        <p:spPr>
          <a:xfrm>
            <a:off x="887991" y="2742530"/>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8" name="Graphic 37" descr="Teacher" title="Placeholder Icon">
            <a:extLst>
              <a:ext uri="{FF2B5EF4-FFF2-40B4-BE49-F238E27FC236}">
                <a16:creationId xmlns:a16="http://schemas.microsoft.com/office/drawing/2014/main" id="{D9AA2FD2-066D-45E0-9569-3280B05C5553}"/>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1118887" y="3038741"/>
            <a:ext cx="522000" cy="522000"/>
          </a:xfrm>
          <a:prstGeom prst="rect">
            <a:avLst/>
          </a:prstGeom>
        </p:spPr>
      </p:pic>
      <p:sp>
        <p:nvSpPr>
          <p:cNvPr id="17" name="Text Placeholder 16">
            <a:extLst>
              <a:ext uri="{FF2B5EF4-FFF2-40B4-BE49-F238E27FC236}">
                <a16:creationId xmlns:a16="http://schemas.microsoft.com/office/drawing/2014/main" id="{14084BC5-2173-45D5-9E56-563C563D35B0}"/>
              </a:ext>
            </a:extLst>
          </p:cNvPr>
          <p:cNvSpPr>
            <a:spLocks noGrp="1"/>
          </p:cNvSpPr>
          <p:nvPr>
            <p:ph type="body" sz="quarter" idx="14"/>
          </p:nvPr>
        </p:nvSpPr>
        <p:spPr>
          <a:xfrm>
            <a:off x="455196" y="4003531"/>
            <a:ext cx="1980000" cy="360000"/>
          </a:xfrm>
        </p:spPr>
        <p:txBody>
          <a:bodyPr/>
          <a:lstStyle/>
          <a:p>
            <a:r>
              <a:rPr lang="en-ZA" dirty="0" smtClean="0">
                <a:solidFill>
                  <a:schemeClr val="tx1">
                    <a:lumMod val="75000"/>
                    <a:lumOff val="25000"/>
                  </a:schemeClr>
                </a:solidFill>
              </a:rPr>
              <a:t>Registration</a:t>
            </a:r>
            <a:endParaRPr lang="en-ZA" dirty="0">
              <a:solidFill>
                <a:schemeClr val="tx1">
                  <a:lumMod val="75000"/>
                  <a:lumOff val="25000"/>
                </a:schemeClr>
              </a:solidFill>
            </a:endParaRPr>
          </a:p>
        </p:txBody>
      </p:sp>
      <p:cxnSp>
        <p:nvCxnSpPr>
          <p:cNvPr id="20" name="Straight Connector 19" title="Divider Line">
            <a:extLst>
              <a:ext uri="{FF2B5EF4-FFF2-40B4-BE49-F238E27FC236}">
                <a16:creationId xmlns:a16="http://schemas.microsoft.com/office/drawing/2014/main" id="{3FBD2CC2-A27F-456D-8D6B-3CFE314DBA1A}"/>
              </a:ext>
            </a:extLst>
          </p:cNvPr>
          <p:cNvCxnSpPr>
            <a:cxnSpLocks/>
          </p:cNvCxnSpPr>
          <p:nvPr/>
        </p:nvCxnSpPr>
        <p:spPr>
          <a:xfrm>
            <a:off x="697325" y="4487863"/>
            <a:ext cx="1548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Content Placeholder 13">
            <a:extLst>
              <a:ext uri="{FF2B5EF4-FFF2-40B4-BE49-F238E27FC236}">
                <a16:creationId xmlns:a16="http://schemas.microsoft.com/office/drawing/2014/main" id="{7E306DD9-7B8A-4C24-A2E4-926B6BF6C2E8}"/>
              </a:ext>
            </a:extLst>
          </p:cNvPr>
          <p:cNvSpPr>
            <a:spLocks noGrp="1"/>
          </p:cNvSpPr>
          <p:nvPr>
            <p:ph sz="half" idx="2"/>
          </p:nvPr>
        </p:nvSpPr>
        <p:spPr>
          <a:xfrm>
            <a:off x="2715078" y="4637931"/>
            <a:ext cx="1980000" cy="720000"/>
          </a:xfrm>
        </p:spPr>
        <p:txBody>
          <a:bodyPr/>
          <a:lstStyle/>
          <a:p>
            <a:r>
              <a:rPr lang="en-US" dirty="0" smtClean="0"/>
              <a:t>User can login by there user id and password</a:t>
            </a:r>
            <a:endParaRPr lang="en-ZA" dirty="0"/>
          </a:p>
        </p:txBody>
      </p:sp>
      <p:sp>
        <p:nvSpPr>
          <p:cNvPr id="23" name="Rectangle 22" title="Icon Background">
            <a:extLst>
              <a:ext uri="{FF2B5EF4-FFF2-40B4-BE49-F238E27FC236}">
                <a16:creationId xmlns:a16="http://schemas.microsoft.com/office/drawing/2014/main" id="{338D1D98-5389-456F-97BB-E9A6B2DEE098}"/>
              </a:ext>
            </a:extLst>
          </p:cNvPr>
          <p:cNvSpPr/>
          <p:nvPr/>
        </p:nvSpPr>
        <p:spPr>
          <a:xfrm>
            <a:off x="2983966" y="2742530"/>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6" name="Graphic 35" descr="Group" title="Placeholder Icon">
            <a:extLst>
              <a:ext uri="{FF2B5EF4-FFF2-40B4-BE49-F238E27FC236}">
                <a16:creationId xmlns:a16="http://schemas.microsoft.com/office/drawing/2014/main" id="{2B973270-B0C3-44CB-8446-36F8BEB82323}"/>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3280172" y="3038741"/>
            <a:ext cx="522000" cy="522000"/>
          </a:xfrm>
          <a:prstGeom prst="rect">
            <a:avLst/>
          </a:prstGeom>
        </p:spPr>
      </p:pic>
      <p:sp>
        <p:nvSpPr>
          <p:cNvPr id="18" name="Text Placeholder 17">
            <a:extLst>
              <a:ext uri="{FF2B5EF4-FFF2-40B4-BE49-F238E27FC236}">
                <a16:creationId xmlns:a16="http://schemas.microsoft.com/office/drawing/2014/main" id="{5EB121FC-C0E3-46F5-8451-FEBDE3886C91}"/>
              </a:ext>
            </a:extLst>
          </p:cNvPr>
          <p:cNvSpPr>
            <a:spLocks noGrp="1"/>
          </p:cNvSpPr>
          <p:nvPr>
            <p:ph type="body" sz="quarter" idx="15"/>
          </p:nvPr>
        </p:nvSpPr>
        <p:spPr>
          <a:xfrm>
            <a:off x="2525048" y="4068846"/>
            <a:ext cx="1980000" cy="360000"/>
          </a:xfrm>
        </p:spPr>
        <p:txBody>
          <a:bodyPr/>
          <a:lstStyle/>
          <a:p>
            <a:r>
              <a:rPr lang="en-ZA" dirty="0" smtClean="0">
                <a:solidFill>
                  <a:schemeClr val="tx1">
                    <a:lumMod val="75000"/>
                    <a:lumOff val="25000"/>
                  </a:schemeClr>
                </a:solidFill>
              </a:rPr>
              <a:t>Login</a:t>
            </a:r>
            <a:endParaRPr lang="en-ZA" dirty="0">
              <a:solidFill>
                <a:schemeClr val="tx1">
                  <a:lumMod val="75000"/>
                  <a:lumOff val="25000"/>
                </a:schemeClr>
              </a:solidFill>
            </a:endParaRPr>
          </a:p>
        </p:txBody>
      </p:sp>
      <p:cxnSp>
        <p:nvCxnSpPr>
          <p:cNvPr id="21" name="Straight Connector 20" title="Divider Line">
            <a:extLst>
              <a:ext uri="{FF2B5EF4-FFF2-40B4-BE49-F238E27FC236}">
                <a16:creationId xmlns:a16="http://schemas.microsoft.com/office/drawing/2014/main" id="{91E2A3AC-B89F-458B-A103-9681AD901A0B}"/>
              </a:ext>
            </a:extLst>
          </p:cNvPr>
          <p:cNvCxnSpPr>
            <a:cxnSpLocks/>
          </p:cNvCxnSpPr>
          <p:nvPr/>
        </p:nvCxnSpPr>
        <p:spPr>
          <a:xfrm>
            <a:off x="2793300" y="4527052"/>
            <a:ext cx="1548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F8D751D2-CF20-41EC-9EC0-FE072FB9707B}"/>
              </a:ext>
            </a:extLst>
          </p:cNvPr>
          <p:cNvSpPr>
            <a:spLocks noGrp="1"/>
          </p:cNvSpPr>
          <p:nvPr>
            <p:ph type="body" sz="quarter" idx="12"/>
          </p:nvPr>
        </p:nvSpPr>
        <p:spPr/>
        <p:txBody>
          <a:bodyPr/>
          <a:lstStyle/>
          <a:p>
            <a:r>
              <a:rPr lang="en-US" dirty="0"/>
              <a:t>User can </a:t>
            </a:r>
            <a:r>
              <a:rPr lang="en-US" dirty="0" smtClean="0"/>
              <a:t>logout </a:t>
            </a:r>
            <a:r>
              <a:rPr lang="en-US" dirty="0"/>
              <a:t>by there user id and password</a:t>
            </a:r>
            <a:endParaRPr lang="en-ZA" dirty="0"/>
          </a:p>
        </p:txBody>
      </p:sp>
      <p:sp>
        <p:nvSpPr>
          <p:cNvPr id="25" name="Rectangle 24" title="Icon Background">
            <a:extLst>
              <a:ext uri="{FF2B5EF4-FFF2-40B4-BE49-F238E27FC236}">
                <a16:creationId xmlns:a16="http://schemas.microsoft.com/office/drawing/2014/main" id="{68564942-0718-48BF-9A1F-9EC35051A510}"/>
              </a:ext>
            </a:extLst>
          </p:cNvPr>
          <p:cNvSpPr/>
          <p:nvPr/>
        </p:nvSpPr>
        <p:spPr>
          <a:xfrm>
            <a:off x="5337266" y="2742530"/>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40" name="Graphic 39" descr="Repeat" title="Placeholder Icon">
            <a:extLst>
              <a:ext uri="{FF2B5EF4-FFF2-40B4-BE49-F238E27FC236}">
                <a16:creationId xmlns:a16="http://schemas.microsoft.com/office/drawing/2014/main" id="{1CFBED44-D32C-4E5C-A5EC-2E34E1BF2F55}"/>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5612734" y="3064078"/>
            <a:ext cx="522000" cy="522000"/>
          </a:xfrm>
          <a:prstGeom prst="rect">
            <a:avLst/>
          </a:prstGeom>
        </p:spPr>
      </p:pic>
      <p:sp>
        <p:nvSpPr>
          <p:cNvPr id="19" name="Text Placeholder 18">
            <a:extLst>
              <a:ext uri="{FF2B5EF4-FFF2-40B4-BE49-F238E27FC236}">
                <a16:creationId xmlns:a16="http://schemas.microsoft.com/office/drawing/2014/main" id="{04988242-F2AD-4512-B0A1-DB6CCA2AC2F0}"/>
              </a:ext>
            </a:extLst>
          </p:cNvPr>
          <p:cNvSpPr>
            <a:spLocks noGrp="1"/>
          </p:cNvSpPr>
          <p:nvPr>
            <p:ph type="body" sz="quarter" idx="16"/>
          </p:nvPr>
        </p:nvSpPr>
        <p:spPr>
          <a:xfrm>
            <a:off x="4947598" y="4003530"/>
            <a:ext cx="1980000" cy="517148"/>
          </a:xfrm>
        </p:spPr>
        <p:txBody>
          <a:bodyPr/>
          <a:lstStyle/>
          <a:p>
            <a:r>
              <a:rPr lang="en-ZA" dirty="0" err="1" smtClean="0"/>
              <a:t>Introdution</a:t>
            </a:r>
            <a:r>
              <a:rPr lang="en-ZA" dirty="0" smtClean="0"/>
              <a:t> &amp; </a:t>
            </a:r>
            <a:r>
              <a:rPr lang="en-ZA" dirty="0" smtClean="0">
                <a:solidFill>
                  <a:schemeClr val="tx1">
                    <a:lumMod val="75000"/>
                    <a:lumOff val="25000"/>
                  </a:schemeClr>
                </a:solidFill>
              </a:rPr>
              <a:t>Examination</a:t>
            </a:r>
            <a:endParaRPr lang="en-ZA" dirty="0">
              <a:solidFill>
                <a:schemeClr val="tx1">
                  <a:lumMod val="75000"/>
                  <a:lumOff val="25000"/>
                </a:schemeClr>
              </a:solidFill>
            </a:endParaRPr>
          </a:p>
        </p:txBody>
      </p:sp>
      <p:cxnSp>
        <p:nvCxnSpPr>
          <p:cNvPr id="22" name="Straight Connector 21" title="Divider Line">
            <a:extLst>
              <a:ext uri="{FF2B5EF4-FFF2-40B4-BE49-F238E27FC236}">
                <a16:creationId xmlns:a16="http://schemas.microsoft.com/office/drawing/2014/main" id="{F494E1CA-0600-4970-93CD-9FB5EC22F9D8}"/>
              </a:ext>
            </a:extLst>
          </p:cNvPr>
          <p:cNvCxnSpPr>
            <a:cxnSpLocks/>
          </p:cNvCxnSpPr>
          <p:nvPr/>
        </p:nvCxnSpPr>
        <p:spPr>
          <a:xfrm>
            <a:off x="7371224" y="4474800"/>
            <a:ext cx="1548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D854B138-BB2C-4433-AB1E-94E987A3E662}"/>
              </a:ext>
            </a:extLst>
          </p:cNvPr>
          <p:cNvSpPr>
            <a:spLocks noGrp="1"/>
          </p:cNvSpPr>
          <p:nvPr>
            <p:ph type="body" sz="quarter" idx="13"/>
          </p:nvPr>
        </p:nvSpPr>
        <p:spPr>
          <a:xfrm>
            <a:off x="7285851" y="4546491"/>
            <a:ext cx="1980000" cy="720000"/>
          </a:xfrm>
        </p:spPr>
        <p:txBody>
          <a:bodyPr/>
          <a:lstStyle/>
          <a:p>
            <a:r>
              <a:rPr lang="en-US" dirty="0"/>
              <a:t>Lorem ipsum dolor sit amet, consectetuer adipiscing elit</a:t>
            </a:r>
            <a:endParaRPr lang="en-ZA" dirty="0"/>
          </a:p>
        </p:txBody>
      </p:sp>
      <p:sp>
        <p:nvSpPr>
          <p:cNvPr id="5" name="Slide Number Placeholder 4">
            <a:extLst>
              <a:ext uri="{FF2B5EF4-FFF2-40B4-BE49-F238E27FC236}">
                <a16:creationId xmlns:a16="http://schemas.microsoft.com/office/drawing/2014/main" id="{22C498C9-E1DA-42F3-BFAC-49037F6A5EF8}"/>
              </a:ext>
            </a:extLst>
          </p:cNvPr>
          <p:cNvSpPr>
            <a:spLocks noGrp="1"/>
          </p:cNvSpPr>
          <p:nvPr>
            <p:ph type="sldNum" sz="quarter" idx="11"/>
          </p:nvPr>
        </p:nvSpPr>
        <p:spPr/>
        <p:txBody>
          <a:bodyPr/>
          <a:lstStyle/>
          <a:p>
            <a:fld id="{4B73C415-D670-4716-A5EC-CC4D52CA2BAC}" type="slidenum">
              <a:rPr lang="en-ZA" smtClean="0"/>
              <a:pPr/>
              <a:t>8</a:t>
            </a:fld>
            <a:endParaRPr lang="en-ZA" dirty="0"/>
          </a:p>
        </p:txBody>
      </p:sp>
      <p:sp>
        <p:nvSpPr>
          <p:cNvPr id="26" name="Rectangle 25" title="Icon Background">
            <a:extLst>
              <a:ext uri="{FF2B5EF4-FFF2-40B4-BE49-F238E27FC236}">
                <a16:creationId xmlns:a16="http://schemas.microsoft.com/office/drawing/2014/main" id="{68564942-0718-48BF-9A1F-9EC35051A510}"/>
              </a:ext>
            </a:extLst>
          </p:cNvPr>
          <p:cNvSpPr/>
          <p:nvPr/>
        </p:nvSpPr>
        <p:spPr>
          <a:xfrm>
            <a:off x="9929692" y="2838097"/>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25843" y="3032167"/>
            <a:ext cx="669867" cy="722291"/>
          </a:xfrm>
          <a:prstGeom prst="rect">
            <a:avLst/>
          </a:prstGeom>
        </p:spPr>
      </p:pic>
      <p:sp>
        <p:nvSpPr>
          <p:cNvPr id="28" name="Text Placeholder 17">
            <a:extLst>
              <a:ext uri="{FF2B5EF4-FFF2-40B4-BE49-F238E27FC236}">
                <a16:creationId xmlns:a16="http://schemas.microsoft.com/office/drawing/2014/main" id="{5EB121FC-C0E3-46F5-8451-FEBDE3886C91}"/>
              </a:ext>
            </a:extLst>
          </p:cNvPr>
          <p:cNvSpPr txBox="1">
            <a:spLocks/>
          </p:cNvSpPr>
          <p:nvPr/>
        </p:nvSpPr>
        <p:spPr>
          <a:xfrm>
            <a:off x="9470144" y="4090619"/>
            <a:ext cx="1980000" cy="3600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smtClean="0"/>
              <a:t>Logout</a:t>
            </a:r>
            <a:endParaRPr lang="en-ZA" dirty="0"/>
          </a:p>
        </p:txBody>
      </p:sp>
      <p:sp>
        <p:nvSpPr>
          <p:cNvPr id="29" name="Rectangle 28" title="Icon Background">
            <a:extLst>
              <a:ext uri="{FF2B5EF4-FFF2-40B4-BE49-F238E27FC236}">
                <a16:creationId xmlns:a16="http://schemas.microsoft.com/office/drawing/2014/main" id="{68564942-0718-48BF-9A1F-9EC35051A510}"/>
              </a:ext>
            </a:extLst>
          </p:cNvPr>
          <p:cNvSpPr/>
          <p:nvPr/>
        </p:nvSpPr>
        <p:spPr>
          <a:xfrm>
            <a:off x="7658106" y="2816552"/>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cxnSp>
        <p:nvCxnSpPr>
          <p:cNvPr id="30" name="Straight Connector 29" title="Divider Line">
            <a:extLst>
              <a:ext uri="{FF2B5EF4-FFF2-40B4-BE49-F238E27FC236}">
                <a16:creationId xmlns:a16="http://schemas.microsoft.com/office/drawing/2014/main" id="{91E2A3AC-B89F-458B-A103-9681AD901A0B}"/>
              </a:ext>
            </a:extLst>
          </p:cNvPr>
          <p:cNvCxnSpPr>
            <a:cxnSpLocks/>
          </p:cNvCxnSpPr>
          <p:nvPr/>
        </p:nvCxnSpPr>
        <p:spPr>
          <a:xfrm>
            <a:off x="5127200" y="4561885"/>
            <a:ext cx="15480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18">
            <a:extLst>
              <a:ext uri="{FF2B5EF4-FFF2-40B4-BE49-F238E27FC236}">
                <a16:creationId xmlns:a16="http://schemas.microsoft.com/office/drawing/2014/main" id="{04988242-F2AD-4512-B0A1-DB6CCA2AC2F0}"/>
              </a:ext>
            </a:extLst>
          </p:cNvPr>
          <p:cNvSpPr txBox="1">
            <a:spLocks/>
          </p:cNvSpPr>
          <p:nvPr/>
        </p:nvSpPr>
        <p:spPr>
          <a:xfrm>
            <a:off x="7190055" y="4077552"/>
            <a:ext cx="1980000" cy="285979"/>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smtClean="0"/>
              <a:t>Profile</a:t>
            </a:r>
            <a:endParaRPr lang="en-ZA" dirty="0"/>
          </a:p>
        </p:txBody>
      </p:sp>
      <p:cxnSp>
        <p:nvCxnSpPr>
          <p:cNvPr id="32" name="Straight Connector 31" title="Divider Line">
            <a:extLst>
              <a:ext uri="{FF2B5EF4-FFF2-40B4-BE49-F238E27FC236}">
                <a16:creationId xmlns:a16="http://schemas.microsoft.com/office/drawing/2014/main" id="{F494E1CA-0600-4970-93CD-9FB5EC22F9D8}"/>
              </a:ext>
            </a:extLst>
          </p:cNvPr>
          <p:cNvCxnSpPr>
            <a:cxnSpLocks/>
          </p:cNvCxnSpPr>
          <p:nvPr/>
        </p:nvCxnSpPr>
        <p:spPr>
          <a:xfrm>
            <a:off x="9744311" y="4496572"/>
            <a:ext cx="1548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3" name="Text Placeholder 15">
            <a:extLst>
              <a:ext uri="{FF2B5EF4-FFF2-40B4-BE49-F238E27FC236}">
                <a16:creationId xmlns:a16="http://schemas.microsoft.com/office/drawing/2014/main" id="{D854B138-BB2C-4433-AB1E-94E987A3E662}"/>
              </a:ext>
            </a:extLst>
          </p:cNvPr>
          <p:cNvSpPr txBox="1">
            <a:spLocks/>
          </p:cNvSpPr>
          <p:nvPr/>
        </p:nvSpPr>
        <p:spPr>
          <a:xfrm>
            <a:off x="9567500" y="4542134"/>
            <a:ext cx="1980000" cy="7200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endParaRPr lang="en-ZA" dirty="0"/>
          </a:p>
        </p:txBody>
      </p:sp>
      <p:sp>
        <p:nvSpPr>
          <p:cNvPr id="34" name="Text Placeholder 15">
            <a:extLst>
              <a:ext uri="{FF2B5EF4-FFF2-40B4-BE49-F238E27FC236}">
                <a16:creationId xmlns:a16="http://schemas.microsoft.com/office/drawing/2014/main" id="{D854B138-BB2C-4433-AB1E-94E987A3E662}"/>
              </a:ext>
            </a:extLst>
          </p:cNvPr>
          <p:cNvSpPr txBox="1">
            <a:spLocks/>
          </p:cNvSpPr>
          <p:nvPr/>
        </p:nvSpPr>
        <p:spPr>
          <a:xfrm>
            <a:off x="475728" y="4607449"/>
            <a:ext cx="1980000" cy="7200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Register Yourself by Filling up all the details in the form</a:t>
            </a:r>
            <a:endParaRPr lang="en-ZA" dirty="0"/>
          </a:p>
        </p:txBody>
      </p:sp>
      <p:pic>
        <p:nvPicPr>
          <p:cNvPr id="7" name="Picture 6"/>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7722477" y="2951940"/>
            <a:ext cx="881172" cy="951666"/>
          </a:xfrm>
          <a:prstGeom prst="rect">
            <a:avLst/>
          </a:prstGeom>
        </p:spPr>
      </p:pic>
    </p:spTree>
    <p:extLst>
      <p:ext uri="{BB962C8B-B14F-4D97-AF65-F5344CB8AC3E}">
        <p14:creationId xmlns:p14="http://schemas.microsoft.com/office/powerpoint/2010/main" val="4158451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 Registration Page</a:t>
            </a:r>
            <a:endParaRPr lang="en-IN" u="sng" dirty="0"/>
          </a:p>
        </p:txBody>
      </p:sp>
      <p:sp>
        <p:nvSpPr>
          <p:cNvPr id="4" name="Slide Number Placeholder 3"/>
          <p:cNvSpPr>
            <a:spLocks noGrp="1"/>
          </p:cNvSpPr>
          <p:nvPr>
            <p:ph type="sldNum" sz="quarter" idx="11"/>
          </p:nvPr>
        </p:nvSpPr>
        <p:spPr/>
        <p:txBody>
          <a:bodyPr/>
          <a:lstStyle/>
          <a:p>
            <a:fld id="{4B73C415-D670-4716-A5EC-CC4D52CA2BAC}" type="slidenum">
              <a:rPr lang="en-ZA" smtClean="0"/>
              <a:pPr/>
              <a:t>9</a:t>
            </a:fld>
            <a:endParaRPr lang="en-ZA" dirty="0"/>
          </a:p>
        </p:txBody>
      </p:sp>
      <p:sp>
        <p:nvSpPr>
          <p:cNvPr id="5" name="Text Placeholder 4"/>
          <p:cNvSpPr>
            <a:spLocks noGrp="1"/>
          </p:cNvSpPr>
          <p:nvPr>
            <p:ph type="body" sz="quarter" idx="12"/>
          </p:nvPr>
        </p:nvSpPr>
        <p:spPr>
          <a:xfrm>
            <a:off x="431800" y="1801499"/>
            <a:ext cx="3975100" cy="2279180"/>
          </a:xfrm>
        </p:spPr>
        <p:txBody>
          <a:bodyPr/>
          <a:lstStyle/>
          <a:p>
            <a:r>
              <a:rPr lang="en-IN" sz="2800" dirty="0" smtClean="0"/>
              <a:t>Creates a record having username as that of email id and stores all the other information in the database </a:t>
            </a:r>
            <a:endParaRPr lang="en-IN" sz="2800" dirty="0"/>
          </a:p>
        </p:txBody>
      </p:sp>
      <p:pic>
        <p:nvPicPr>
          <p:cNvPr id="7" name="Picture Placeholder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9" r="229"/>
          <a:stretch>
            <a:fillRect/>
          </a:stretch>
        </p:blipFill>
        <p:spPr/>
      </p:pic>
    </p:spTree>
    <p:extLst>
      <p:ext uri="{BB962C8B-B14F-4D97-AF65-F5344CB8AC3E}">
        <p14:creationId xmlns:p14="http://schemas.microsoft.com/office/powerpoint/2010/main" val="1293413700"/>
      </p:ext>
    </p:extLst>
  </p:cSld>
  <p:clrMapOvr>
    <a:masterClrMapping/>
  </p:clrMapOvr>
</p:sld>
</file>

<file path=ppt/theme/theme1.xml><?xml version="1.0" encoding="utf-8"?>
<a:theme xmlns:a="http://schemas.openxmlformats.org/drawingml/2006/main" name="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ech Pitch Deck_SB - v6.potx" id="{93EB355F-44AA-4C3B-B422-06FEF3368D10}" vid="{6D3ED4B3-79CD-40AE-9163-46339FA987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Tech pitch deck</Template>
  <TotalTime>0</TotalTime>
  <Words>845</Words>
  <Application>Microsoft Office PowerPoint</Application>
  <PresentationFormat>Widescreen</PresentationFormat>
  <Paragraphs>134</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Calibri</vt:lpstr>
      <vt:lpstr>Tahoma</vt:lpstr>
      <vt:lpstr>Times New Roman</vt:lpstr>
      <vt:lpstr>Office Theme</vt:lpstr>
      <vt:lpstr>Online Examination System</vt:lpstr>
      <vt:lpstr>Project</vt:lpstr>
      <vt:lpstr>Team</vt:lpstr>
      <vt:lpstr>Contents</vt:lpstr>
      <vt:lpstr>Introduction</vt:lpstr>
      <vt:lpstr>Technologies Used</vt:lpstr>
      <vt:lpstr>Technologies Used</vt:lpstr>
      <vt:lpstr>Modules</vt:lpstr>
      <vt:lpstr> Registration Page</vt:lpstr>
      <vt:lpstr>Login Page</vt:lpstr>
      <vt:lpstr>Instructions Page</vt:lpstr>
      <vt:lpstr> Question of Online Examination</vt:lpstr>
      <vt:lpstr> Results</vt:lpstr>
      <vt:lpstr>FUTURE SCOPE OF THE PROJECT</vt:lpstr>
      <vt:lpstr> User Profile</vt:lpstr>
      <vt:lpstr>LIMITATIONS OF THE PROJECT  Every project has some limitations and in our project there are also some limitations. In our present project there are no facilities for: </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2019-05-15T05:17:31Z</dcterms:created>
  <dcterms:modified xsi:type="dcterms:W3CDTF">2019-05-15T08:34:42Z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2018-08-01T18:58:27.2090037Z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