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7/14/2020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7/14/2020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7/14/2020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7/14/2020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785</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Ankit Kharwar</cp:lastModifiedBy>
  <cp:revision>6</cp:revision>
  <dcterms:created xsi:type="dcterms:W3CDTF">2020-01-05T08:05:09Z</dcterms:created>
  <dcterms:modified xsi:type="dcterms:W3CDTF">2020-07-14T04:58:13Z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