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5" r:id="rId9"/>
    <p:sldId id="266" r:id="rId10"/>
    <p:sldId id="263" r:id="rId11"/>
    <p:sldId id="264"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E6F78-BFF6-4C5B-8228-3C7C869400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2F4941B-9FBE-4CD7-AD59-0A42397FC4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AAD1F31-FE59-4F84-A943-E217911F8855}"/>
              </a:ext>
            </a:extLst>
          </p:cNvPr>
          <p:cNvSpPr>
            <a:spLocks noGrp="1"/>
          </p:cNvSpPr>
          <p:nvPr>
            <p:ph type="dt" sz="half" idx="10"/>
          </p:nvPr>
        </p:nvSpPr>
        <p:spPr/>
        <p:txBody>
          <a:bodyPr/>
          <a:lstStyle/>
          <a:p>
            <a:fld id="{2B3607A2-CA4B-4CE7-9D36-FE16ED4C9601}" type="datetimeFigureOut">
              <a:rPr lang="en-US" smtClean="0"/>
              <a:t>3/1/2022</a:t>
            </a:fld>
            <a:endParaRPr lang="en-US"/>
          </a:p>
        </p:txBody>
      </p:sp>
      <p:sp>
        <p:nvSpPr>
          <p:cNvPr id="5" name="Footer Placeholder 4">
            <a:extLst>
              <a:ext uri="{FF2B5EF4-FFF2-40B4-BE49-F238E27FC236}">
                <a16:creationId xmlns:a16="http://schemas.microsoft.com/office/drawing/2014/main" id="{7A26814B-78A7-4C7E-84CA-0003968575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ACA290-C92D-485C-8936-E703C8C03826}"/>
              </a:ext>
            </a:extLst>
          </p:cNvPr>
          <p:cNvSpPr>
            <a:spLocks noGrp="1"/>
          </p:cNvSpPr>
          <p:nvPr>
            <p:ph type="sldNum" sz="quarter" idx="12"/>
          </p:nvPr>
        </p:nvSpPr>
        <p:spPr/>
        <p:txBody>
          <a:bodyPr/>
          <a:lstStyle/>
          <a:p>
            <a:fld id="{96A3EAFF-CDA7-4779-9202-4064500549EB}" type="slidenum">
              <a:rPr lang="en-US" smtClean="0"/>
              <a:t>‹#›</a:t>
            </a:fld>
            <a:endParaRPr lang="en-US"/>
          </a:p>
        </p:txBody>
      </p:sp>
    </p:spTree>
    <p:extLst>
      <p:ext uri="{BB962C8B-B14F-4D97-AF65-F5344CB8AC3E}">
        <p14:creationId xmlns:p14="http://schemas.microsoft.com/office/powerpoint/2010/main" val="3521271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BC6F8-BDB5-416E-8ABE-702B56D646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D0A505-C51A-429C-863A-607EECB5BC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28F818-AAB7-419A-8EE3-C648369CB7E1}"/>
              </a:ext>
            </a:extLst>
          </p:cNvPr>
          <p:cNvSpPr>
            <a:spLocks noGrp="1"/>
          </p:cNvSpPr>
          <p:nvPr>
            <p:ph type="dt" sz="half" idx="10"/>
          </p:nvPr>
        </p:nvSpPr>
        <p:spPr/>
        <p:txBody>
          <a:bodyPr/>
          <a:lstStyle/>
          <a:p>
            <a:fld id="{2B3607A2-CA4B-4CE7-9D36-FE16ED4C9601}" type="datetimeFigureOut">
              <a:rPr lang="en-US" smtClean="0"/>
              <a:t>3/1/2022</a:t>
            </a:fld>
            <a:endParaRPr lang="en-US"/>
          </a:p>
        </p:txBody>
      </p:sp>
      <p:sp>
        <p:nvSpPr>
          <p:cNvPr id="5" name="Footer Placeholder 4">
            <a:extLst>
              <a:ext uri="{FF2B5EF4-FFF2-40B4-BE49-F238E27FC236}">
                <a16:creationId xmlns:a16="http://schemas.microsoft.com/office/drawing/2014/main" id="{BA745980-076E-43A4-AD2C-AD07B3644D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4BA08D-C662-4BC6-AFDA-700E43F13EE7}"/>
              </a:ext>
            </a:extLst>
          </p:cNvPr>
          <p:cNvSpPr>
            <a:spLocks noGrp="1"/>
          </p:cNvSpPr>
          <p:nvPr>
            <p:ph type="sldNum" sz="quarter" idx="12"/>
          </p:nvPr>
        </p:nvSpPr>
        <p:spPr/>
        <p:txBody>
          <a:bodyPr/>
          <a:lstStyle/>
          <a:p>
            <a:fld id="{96A3EAFF-CDA7-4779-9202-4064500549EB}" type="slidenum">
              <a:rPr lang="en-US" smtClean="0"/>
              <a:t>‹#›</a:t>
            </a:fld>
            <a:endParaRPr lang="en-US"/>
          </a:p>
        </p:txBody>
      </p:sp>
    </p:spTree>
    <p:extLst>
      <p:ext uri="{BB962C8B-B14F-4D97-AF65-F5344CB8AC3E}">
        <p14:creationId xmlns:p14="http://schemas.microsoft.com/office/powerpoint/2010/main" val="43256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B0426D-3A51-4F13-B738-70CC60149D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18037BA-F428-4D83-8D50-8772832B76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1E33A0-AF19-47DB-81D4-F13A95128D0F}"/>
              </a:ext>
            </a:extLst>
          </p:cNvPr>
          <p:cNvSpPr>
            <a:spLocks noGrp="1"/>
          </p:cNvSpPr>
          <p:nvPr>
            <p:ph type="dt" sz="half" idx="10"/>
          </p:nvPr>
        </p:nvSpPr>
        <p:spPr/>
        <p:txBody>
          <a:bodyPr/>
          <a:lstStyle/>
          <a:p>
            <a:fld id="{2B3607A2-CA4B-4CE7-9D36-FE16ED4C9601}" type="datetimeFigureOut">
              <a:rPr lang="en-US" smtClean="0"/>
              <a:t>3/1/2022</a:t>
            </a:fld>
            <a:endParaRPr lang="en-US"/>
          </a:p>
        </p:txBody>
      </p:sp>
      <p:sp>
        <p:nvSpPr>
          <p:cNvPr id="5" name="Footer Placeholder 4">
            <a:extLst>
              <a:ext uri="{FF2B5EF4-FFF2-40B4-BE49-F238E27FC236}">
                <a16:creationId xmlns:a16="http://schemas.microsoft.com/office/drawing/2014/main" id="{9CB720A1-2D7E-4BFB-A62B-E19E47A127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2C7B6B-0A5B-4FF8-A63D-87C013324A86}"/>
              </a:ext>
            </a:extLst>
          </p:cNvPr>
          <p:cNvSpPr>
            <a:spLocks noGrp="1"/>
          </p:cNvSpPr>
          <p:nvPr>
            <p:ph type="sldNum" sz="quarter" idx="12"/>
          </p:nvPr>
        </p:nvSpPr>
        <p:spPr/>
        <p:txBody>
          <a:bodyPr/>
          <a:lstStyle/>
          <a:p>
            <a:fld id="{96A3EAFF-CDA7-4779-9202-4064500549EB}" type="slidenum">
              <a:rPr lang="en-US" smtClean="0"/>
              <a:t>‹#›</a:t>
            </a:fld>
            <a:endParaRPr lang="en-US"/>
          </a:p>
        </p:txBody>
      </p:sp>
    </p:spTree>
    <p:extLst>
      <p:ext uri="{BB962C8B-B14F-4D97-AF65-F5344CB8AC3E}">
        <p14:creationId xmlns:p14="http://schemas.microsoft.com/office/powerpoint/2010/main" val="126355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9A9A2-48EA-4816-B2B1-6C159EF321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15D9B8-9D61-418D-ADBE-11A0B13370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7898CC-A1BC-452E-BF45-B70E54C6E8EB}"/>
              </a:ext>
            </a:extLst>
          </p:cNvPr>
          <p:cNvSpPr>
            <a:spLocks noGrp="1"/>
          </p:cNvSpPr>
          <p:nvPr>
            <p:ph type="dt" sz="half" idx="10"/>
          </p:nvPr>
        </p:nvSpPr>
        <p:spPr/>
        <p:txBody>
          <a:bodyPr/>
          <a:lstStyle/>
          <a:p>
            <a:fld id="{2B3607A2-CA4B-4CE7-9D36-FE16ED4C9601}" type="datetimeFigureOut">
              <a:rPr lang="en-US" smtClean="0"/>
              <a:t>3/1/2022</a:t>
            </a:fld>
            <a:endParaRPr lang="en-US"/>
          </a:p>
        </p:txBody>
      </p:sp>
      <p:sp>
        <p:nvSpPr>
          <p:cNvPr id="5" name="Footer Placeholder 4">
            <a:extLst>
              <a:ext uri="{FF2B5EF4-FFF2-40B4-BE49-F238E27FC236}">
                <a16:creationId xmlns:a16="http://schemas.microsoft.com/office/drawing/2014/main" id="{232EAE0B-CC4D-4A7D-A169-06B05B5EB7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2BA270-F0A5-4EB1-93FC-9F33A4EB4D55}"/>
              </a:ext>
            </a:extLst>
          </p:cNvPr>
          <p:cNvSpPr>
            <a:spLocks noGrp="1"/>
          </p:cNvSpPr>
          <p:nvPr>
            <p:ph type="sldNum" sz="quarter" idx="12"/>
          </p:nvPr>
        </p:nvSpPr>
        <p:spPr/>
        <p:txBody>
          <a:bodyPr/>
          <a:lstStyle/>
          <a:p>
            <a:fld id="{96A3EAFF-CDA7-4779-9202-4064500549EB}" type="slidenum">
              <a:rPr lang="en-US" smtClean="0"/>
              <a:t>‹#›</a:t>
            </a:fld>
            <a:endParaRPr lang="en-US"/>
          </a:p>
        </p:txBody>
      </p:sp>
    </p:spTree>
    <p:extLst>
      <p:ext uri="{BB962C8B-B14F-4D97-AF65-F5344CB8AC3E}">
        <p14:creationId xmlns:p14="http://schemas.microsoft.com/office/powerpoint/2010/main" val="4139636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6224E-5686-418B-89FE-58D9E67C91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69438F-351D-441B-842D-7C800092BA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C278DE-4A7B-43CC-A837-DB5C37477776}"/>
              </a:ext>
            </a:extLst>
          </p:cNvPr>
          <p:cNvSpPr>
            <a:spLocks noGrp="1"/>
          </p:cNvSpPr>
          <p:nvPr>
            <p:ph type="dt" sz="half" idx="10"/>
          </p:nvPr>
        </p:nvSpPr>
        <p:spPr/>
        <p:txBody>
          <a:bodyPr/>
          <a:lstStyle/>
          <a:p>
            <a:fld id="{2B3607A2-CA4B-4CE7-9D36-FE16ED4C9601}" type="datetimeFigureOut">
              <a:rPr lang="en-US" smtClean="0"/>
              <a:t>3/1/2022</a:t>
            </a:fld>
            <a:endParaRPr lang="en-US"/>
          </a:p>
        </p:txBody>
      </p:sp>
      <p:sp>
        <p:nvSpPr>
          <p:cNvPr id="5" name="Footer Placeholder 4">
            <a:extLst>
              <a:ext uri="{FF2B5EF4-FFF2-40B4-BE49-F238E27FC236}">
                <a16:creationId xmlns:a16="http://schemas.microsoft.com/office/drawing/2014/main" id="{CBF2B848-019C-45CF-987B-8DBB108759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A6D716-7525-4960-982B-E51D9AEB012E}"/>
              </a:ext>
            </a:extLst>
          </p:cNvPr>
          <p:cNvSpPr>
            <a:spLocks noGrp="1"/>
          </p:cNvSpPr>
          <p:nvPr>
            <p:ph type="sldNum" sz="quarter" idx="12"/>
          </p:nvPr>
        </p:nvSpPr>
        <p:spPr/>
        <p:txBody>
          <a:bodyPr/>
          <a:lstStyle/>
          <a:p>
            <a:fld id="{96A3EAFF-CDA7-4779-9202-4064500549EB}" type="slidenum">
              <a:rPr lang="en-US" smtClean="0"/>
              <a:t>‹#›</a:t>
            </a:fld>
            <a:endParaRPr lang="en-US"/>
          </a:p>
        </p:txBody>
      </p:sp>
    </p:spTree>
    <p:extLst>
      <p:ext uri="{BB962C8B-B14F-4D97-AF65-F5344CB8AC3E}">
        <p14:creationId xmlns:p14="http://schemas.microsoft.com/office/powerpoint/2010/main" val="1032838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46A58-B85E-4A7A-BB1E-D282F5D23E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5C91AB-7AE4-4A99-8ADD-8A33F6DC92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DA2B25D-4891-4B1E-839A-842429B9B3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091440-CDF9-44E3-81E5-DAE2CE3DCFC0}"/>
              </a:ext>
            </a:extLst>
          </p:cNvPr>
          <p:cNvSpPr>
            <a:spLocks noGrp="1"/>
          </p:cNvSpPr>
          <p:nvPr>
            <p:ph type="dt" sz="half" idx="10"/>
          </p:nvPr>
        </p:nvSpPr>
        <p:spPr/>
        <p:txBody>
          <a:bodyPr/>
          <a:lstStyle/>
          <a:p>
            <a:fld id="{2B3607A2-CA4B-4CE7-9D36-FE16ED4C9601}" type="datetimeFigureOut">
              <a:rPr lang="en-US" smtClean="0"/>
              <a:t>3/1/2022</a:t>
            </a:fld>
            <a:endParaRPr lang="en-US"/>
          </a:p>
        </p:txBody>
      </p:sp>
      <p:sp>
        <p:nvSpPr>
          <p:cNvPr id="6" name="Footer Placeholder 5">
            <a:extLst>
              <a:ext uri="{FF2B5EF4-FFF2-40B4-BE49-F238E27FC236}">
                <a16:creationId xmlns:a16="http://schemas.microsoft.com/office/drawing/2014/main" id="{C5468474-2BA7-4E22-A38C-206A630393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78339-8FC7-4797-A589-CB2C0A8B25AF}"/>
              </a:ext>
            </a:extLst>
          </p:cNvPr>
          <p:cNvSpPr>
            <a:spLocks noGrp="1"/>
          </p:cNvSpPr>
          <p:nvPr>
            <p:ph type="sldNum" sz="quarter" idx="12"/>
          </p:nvPr>
        </p:nvSpPr>
        <p:spPr/>
        <p:txBody>
          <a:bodyPr/>
          <a:lstStyle/>
          <a:p>
            <a:fld id="{96A3EAFF-CDA7-4779-9202-4064500549EB}" type="slidenum">
              <a:rPr lang="en-US" smtClean="0"/>
              <a:t>‹#›</a:t>
            </a:fld>
            <a:endParaRPr lang="en-US"/>
          </a:p>
        </p:txBody>
      </p:sp>
    </p:spTree>
    <p:extLst>
      <p:ext uri="{BB962C8B-B14F-4D97-AF65-F5344CB8AC3E}">
        <p14:creationId xmlns:p14="http://schemas.microsoft.com/office/powerpoint/2010/main" val="1721982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C9427-64EB-426C-AD25-BFF43987AA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D357DA4-F287-4DA7-98E0-879DCB14A4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85572C-5855-450D-8B50-EB8D331767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862CC3-ABA1-4F9B-B232-731594EF75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64521A-161A-4CD6-8B91-9E6879D9A4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D9C1DD-EF2C-40BE-B3C3-367E62F72D84}"/>
              </a:ext>
            </a:extLst>
          </p:cNvPr>
          <p:cNvSpPr>
            <a:spLocks noGrp="1"/>
          </p:cNvSpPr>
          <p:nvPr>
            <p:ph type="dt" sz="half" idx="10"/>
          </p:nvPr>
        </p:nvSpPr>
        <p:spPr/>
        <p:txBody>
          <a:bodyPr/>
          <a:lstStyle/>
          <a:p>
            <a:fld id="{2B3607A2-CA4B-4CE7-9D36-FE16ED4C9601}" type="datetimeFigureOut">
              <a:rPr lang="en-US" smtClean="0"/>
              <a:t>3/1/2022</a:t>
            </a:fld>
            <a:endParaRPr lang="en-US"/>
          </a:p>
        </p:txBody>
      </p:sp>
      <p:sp>
        <p:nvSpPr>
          <p:cNvPr id="8" name="Footer Placeholder 7">
            <a:extLst>
              <a:ext uri="{FF2B5EF4-FFF2-40B4-BE49-F238E27FC236}">
                <a16:creationId xmlns:a16="http://schemas.microsoft.com/office/drawing/2014/main" id="{29B949C9-9A5C-485C-8776-B65ACBEE503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06CDFE1-C792-4AD2-A369-F156140D8A68}"/>
              </a:ext>
            </a:extLst>
          </p:cNvPr>
          <p:cNvSpPr>
            <a:spLocks noGrp="1"/>
          </p:cNvSpPr>
          <p:nvPr>
            <p:ph type="sldNum" sz="quarter" idx="12"/>
          </p:nvPr>
        </p:nvSpPr>
        <p:spPr/>
        <p:txBody>
          <a:bodyPr/>
          <a:lstStyle/>
          <a:p>
            <a:fld id="{96A3EAFF-CDA7-4779-9202-4064500549EB}" type="slidenum">
              <a:rPr lang="en-US" smtClean="0"/>
              <a:t>‹#›</a:t>
            </a:fld>
            <a:endParaRPr lang="en-US"/>
          </a:p>
        </p:txBody>
      </p:sp>
    </p:spTree>
    <p:extLst>
      <p:ext uri="{BB962C8B-B14F-4D97-AF65-F5344CB8AC3E}">
        <p14:creationId xmlns:p14="http://schemas.microsoft.com/office/powerpoint/2010/main" val="4059625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A985C-5EE7-4A48-AF8B-E1022D3708E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2EBA19-9253-4069-9761-FCBC3492F3F2}"/>
              </a:ext>
            </a:extLst>
          </p:cNvPr>
          <p:cNvSpPr>
            <a:spLocks noGrp="1"/>
          </p:cNvSpPr>
          <p:nvPr>
            <p:ph type="dt" sz="half" idx="10"/>
          </p:nvPr>
        </p:nvSpPr>
        <p:spPr/>
        <p:txBody>
          <a:bodyPr/>
          <a:lstStyle/>
          <a:p>
            <a:fld id="{2B3607A2-CA4B-4CE7-9D36-FE16ED4C9601}" type="datetimeFigureOut">
              <a:rPr lang="en-US" smtClean="0"/>
              <a:t>3/1/2022</a:t>
            </a:fld>
            <a:endParaRPr lang="en-US"/>
          </a:p>
        </p:txBody>
      </p:sp>
      <p:sp>
        <p:nvSpPr>
          <p:cNvPr id="4" name="Footer Placeholder 3">
            <a:extLst>
              <a:ext uri="{FF2B5EF4-FFF2-40B4-BE49-F238E27FC236}">
                <a16:creationId xmlns:a16="http://schemas.microsoft.com/office/drawing/2014/main" id="{1AF7DEB3-E552-419A-B44D-11A055E943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C198F61-1643-44A6-9BE0-2047BBEE86E7}"/>
              </a:ext>
            </a:extLst>
          </p:cNvPr>
          <p:cNvSpPr>
            <a:spLocks noGrp="1"/>
          </p:cNvSpPr>
          <p:nvPr>
            <p:ph type="sldNum" sz="quarter" idx="12"/>
          </p:nvPr>
        </p:nvSpPr>
        <p:spPr/>
        <p:txBody>
          <a:bodyPr/>
          <a:lstStyle/>
          <a:p>
            <a:fld id="{96A3EAFF-CDA7-4779-9202-4064500549EB}" type="slidenum">
              <a:rPr lang="en-US" smtClean="0"/>
              <a:t>‹#›</a:t>
            </a:fld>
            <a:endParaRPr lang="en-US"/>
          </a:p>
        </p:txBody>
      </p:sp>
    </p:spTree>
    <p:extLst>
      <p:ext uri="{BB962C8B-B14F-4D97-AF65-F5344CB8AC3E}">
        <p14:creationId xmlns:p14="http://schemas.microsoft.com/office/powerpoint/2010/main" val="1995572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4A38A7-8555-48A4-AA1D-786438219943}"/>
              </a:ext>
            </a:extLst>
          </p:cNvPr>
          <p:cNvSpPr>
            <a:spLocks noGrp="1"/>
          </p:cNvSpPr>
          <p:nvPr>
            <p:ph type="dt" sz="half" idx="10"/>
          </p:nvPr>
        </p:nvSpPr>
        <p:spPr/>
        <p:txBody>
          <a:bodyPr/>
          <a:lstStyle/>
          <a:p>
            <a:fld id="{2B3607A2-CA4B-4CE7-9D36-FE16ED4C9601}" type="datetimeFigureOut">
              <a:rPr lang="en-US" smtClean="0"/>
              <a:t>3/1/2022</a:t>
            </a:fld>
            <a:endParaRPr lang="en-US"/>
          </a:p>
        </p:txBody>
      </p:sp>
      <p:sp>
        <p:nvSpPr>
          <p:cNvPr id="3" name="Footer Placeholder 2">
            <a:extLst>
              <a:ext uri="{FF2B5EF4-FFF2-40B4-BE49-F238E27FC236}">
                <a16:creationId xmlns:a16="http://schemas.microsoft.com/office/drawing/2014/main" id="{B97E2C22-DE74-4D82-A496-1963D89F850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C4E22D-3065-4A0C-BB90-2DABAF715B0F}"/>
              </a:ext>
            </a:extLst>
          </p:cNvPr>
          <p:cNvSpPr>
            <a:spLocks noGrp="1"/>
          </p:cNvSpPr>
          <p:nvPr>
            <p:ph type="sldNum" sz="quarter" idx="12"/>
          </p:nvPr>
        </p:nvSpPr>
        <p:spPr/>
        <p:txBody>
          <a:bodyPr/>
          <a:lstStyle/>
          <a:p>
            <a:fld id="{96A3EAFF-CDA7-4779-9202-4064500549EB}" type="slidenum">
              <a:rPr lang="en-US" smtClean="0"/>
              <a:t>‹#›</a:t>
            </a:fld>
            <a:endParaRPr lang="en-US"/>
          </a:p>
        </p:txBody>
      </p:sp>
    </p:spTree>
    <p:extLst>
      <p:ext uri="{BB962C8B-B14F-4D97-AF65-F5344CB8AC3E}">
        <p14:creationId xmlns:p14="http://schemas.microsoft.com/office/powerpoint/2010/main" val="2173492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7137C-9D9F-41C2-9919-5B5C38EE0E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82E9B9C-AFC3-436F-9A6A-5F7CC7F5A2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66C44D-EF54-47FC-ACD0-0624AC9332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651AC2-42F0-4A96-A180-0F42109DBC50}"/>
              </a:ext>
            </a:extLst>
          </p:cNvPr>
          <p:cNvSpPr>
            <a:spLocks noGrp="1"/>
          </p:cNvSpPr>
          <p:nvPr>
            <p:ph type="dt" sz="half" idx="10"/>
          </p:nvPr>
        </p:nvSpPr>
        <p:spPr/>
        <p:txBody>
          <a:bodyPr/>
          <a:lstStyle/>
          <a:p>
            <a:fld id="{2B3607A2-CA4B-4CE7-9D36-FE16ED4C9601}" type="datetimeFigureOut">
              <a:rPr lang="en-US" smtClean="0"/>
              <a:t>3/1/2022</a:t>
            </a:fld>
            <a:endParaRPr lang="en-US"/>
          </a:p>
        </p:txBody>
      </p:sp>
      <p:sp>
        <p:nvSpPr>
          <p:cNvPr id="6" name="Footer Placeholder 5">
            <a:extLst>
              <a:ext uri="{FF2B5EF4-FFF2-40B4-BE49-F238E27FC236}">
                <a16:creationId xmlns:a16="http://schemas.microsoft.com/office/drawing/2014/main" id="{D57F1BD3-9667-4C04-ABEA-928575CFE6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78FA66-BC6C-4887-BC6C-374705199853}"/>
              </a:ext>
            </a:extLst>
          </p:cNvPr>
          <p:cNvSpPr>
            <a:spLocks noGrp="1"/>
          </p:cNvSpPr>
          <p:nvPr>
            <p:ph type="sldNum" sz="quarter" idx="12"/>
          </p:nvPr>
        </p:nvSpPr>
        <p:spPr/>
        <p:txBody>
          <a:bodyPr/>
          <a:lstStyle/>
          <a:p>
            <a:fld id="{96A3EAFF-CDA7-4779-9202-4064500549EB}" type="slidenum">
              <a:rPr lang="en-US" smtClean="0"/>
              <a:t>‹#›</a:t>
            </a:fld>
            <a:endParaRPr lang="en-US"/>
          </a:p>
        </p:txBody>
      </p:sp>
    </p:spTree>
    <p:extLst>
      <p:ext uri="{BB962C8B-B14F-4D97-AF65-F5344CB8AC3E}">
        <p14:creationId xmlns:p14="http://schemas.microsoft.com/office/powerpoint/2010/main" val="1421646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9DAA2-CD07-45E8-B197-8BABEB3311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F31472-800C-497C-897F-49D7FD0B05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8C68F4B-0561-4345-BBCF-031D3534B4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394191-7293-4B07-AACD-5EF57EA15310}"/>
              </a:ext>
            </a:extLst>
          </p:cNvPr>
          <p:cNvSpPr>
            <a:spLocks noGrp="1"/>
          </p:cNvSpPr>
          <p:nvPr>
            <p:ph type="dt" sz="half" idx="10"/>
          </p:nvPr>
        </p:nvSpPr>
        <p:spPr/>
        <p:txBody>
          <a:bodyPr/>
          <a:lstStyle/>
          <a:p>
            <a:fld id="{2B3607A2-CA4B-4CE7-9D36-FE16ED4C9601}" type="datetimeFigureOut">
              <a:rPr lang="en-US" smtClean="0"/>
              <a:t>3/1/2022</a:t>
            </a:fld>
            <a:endParaRPr lang="en-US"/>
          </a:p>
        </p:txBody>
      </p:sp>
      <p:sp>
        <p:nvSpPr>
          <p:cNvPr id="6" name="Footer Placeholder 5">
            <a:extLst>
              <a:ext uri="{FF2B5EF4-FFF2-40B4-BE49-F238E27FC236}">
                <a16:creationId xmlns:a16="http://schemas.microsoft.com/office/drawing/2014/main" id="{17759A0D-85FE-4A2E-B796-59DEF7CFEF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B481D5-08D3-459A-A813-931F929FC264}"/>
              </a:ext>
            </a:extLst>
          </p:cNvPr>
          <p:cNvSpPr>
            <a:spLocks noGrp="1"/>
          </p:cNvSpPr>
          <p:nvPr>
            <p:ph type="sldNum" sz="quarter" idx="12"/>
          </p:nvPr>
        </p:nvSpPr>
        <p:spPr/>
        <p:txBody>
          <a:bodyPr/>
          <a:lstStyle/>
          <a:p>
            <a:fld id="{96A3EAFF-CDA7-4779-9202-4064500549EB}" type="slidenum">
              <a:rPr lang="en-US" smtClean="0"/>
              <a:t>‹#›</a:t>
            </a:fld>
            <a:endParaRPr lang="en-US"/>
          </a:p>
        </p:txBody>
      </p:sp>
    </p:spTree>
    <p:extLst>
      <p:ext uri="{BB962C8B-B14F-4D97-AF65-F5344CB8AC3E}">
        <p14:creationId xmlns:p14="http://schemas.microsoft.com/office/powerpoint/2010/main" val="2029347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747523-8D3E-4F73-A134-B401485F83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738DCA9-E97B-4A42-9759-7F3D54A7DB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B31288-E3F9-4142-B5CD-18CF657D6C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3607A2-CA4B-4CE7-9D36-FE16ED4C9601}" type="datetimeFigureOut">
              <a:rPr lang="en-US" smtClean="0"/>
              <a:t>3/1/2022</a:t>
            </a:fld>
            <a:endParaRPr lang="en-US"/>
          </a:p>
        </p:txBody>
      </p:sp>
      <p:sp>
        <p:nvSpPr>
          <p:cNvPr id="5" name="Footer Placeholder 4">
            <a:extLst>
              <a:ext uri="{FF2B5EF4-FFF2-40B4-BE49-F238E27FC236}">
                <a16:creationId xmlns:a16="http://schemas.microsoft.com/office/drawing/2014/main" id="{0BC765F4-4FCC-4B54-BF47-3414245C45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DAE89AC-C3D2-4CB3-8FC5-62028829E9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A3EAFF-CDA7-4779-9202-4064500549EB}" type="slidenum">
              <a:rPr lang="en-US" smtClean="0"/>
              <a:t>‹#›</a:t>
            </a:fld>
            <a:endParaRPr lang="en-US"/>
          </a:p>
        </p:txBody>
      </p:sp>
    </p:spTree>
    <p:extLst>
      <p:ext uri="{BB962C8B-B14F-4D97-AF65-F5344CB8AC3E}">
        <p14:creationId xmlns:p14="http://schemas.microsoft.com/office/powerpoint/2010/main" val="3647942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localhost:5000/automation/ethernet-1"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localhost:5000/automation/"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E06C5-136A-4231-A1A9-1C013CFDAB1C}"/>
              </a:ext>
            </a:extLst>
          </p:cNvPr>
          <p:cNvSpPr>
            <a:spLocks noGrp="1"/>
          </p:cNvSpPr>
          <p:nvPr>
            <p:ph type="ctrTitle"/>
          </p:nvPr>
        </p:nvSpPr>
        <p:spPr>
          <a:xfrm>
            <a:off x="1971675" y="341313"/>
            <a:ext cx="7229475" cy="715962"/>
          </a:xfrm>
        </p:spPr>
        <p:txBody>
          <a:bodyPr>
            <a:normAutofit fontScale="90000"/>
          </a:bodyPr>
          <a:lstStyle/>
          <a:p>
            <a:br>
              <a:rPr lang="en-US" dirty="0"/>
            </a:br>
            <a:br>
              <a:rPr lang="en-US" dirty="0"/>
            </a:br>
            <a:br>
              <a:rPr lang="en-US" dirty="0"/>
            </a:br>
            <a:br>
              <a:rPr lang="en-US" dirty="0"/>
            </a:br>
            <a:r>
              <a:rPr lang="en-US" b="1" dirty="0"/>
              <a:t>Automation Exercise</a:t>
            </a:r>
          </a:p>
        </p:txBody>
      </p:sp>
      <p:sp>
        <p:nvSpPr>
          <p:cNvPr id="3" name="Subtitle 2">
            <a:extLst>
              <a:ext uri="{FF2B5EF4-FFF2-40B4-BE49-F238E27FC236}">
                <a16:creationId xmlns:a16="http://schemas.microsoft.com/office/drawing/2014/main" id="{259C0558-80E8-4E61-96A3-52B3C98A7D52}"/>
              </a:ext>
            </a:extLst>
          </p:cNvPr>
          <p:cNvSpPr>
            <a:spLocks noGrp="1"/>
          </p:cNvSpPr>
          <p:nvPr>
            <p:ph type="subTitle" idx="1"/>
          </p:nvPr>
        </p:nvSpPr>
        <p:spPr>
          <a:xfrm>
            <a:off x="1143000" y="1678781"/>
            <a:ext cx="9144000" cy="5007769"/>
          </a:xfrm>
        </p:spPr>
        <p:txBody>
          <a:bodyPr>
            <a:normAutofit/>
          </a:bodyPr>
          <a:lstStyle/>
          <a:p>
            <a:pPr algn="l"/>
            <a:r>
              <a:rPr lang="en-US" sz="3200" b="1" dirty="0">
                <a:cs typeface="Times New Roman" panose="02020603050405020304" pitchFamily="18" charset="0"/>
              </a:rPr>
              <a:t>Introduction:</a:t>
            </a:r>
          </a:p>
          <a:p>
            <a:pPr marL="285750" indent="-285750" algn="l">
              <a:buFont typeface="Arial" panose="020B0604020202020204" pitchFamily="34" charset="0"/>
              <a:buChar char="•"/>
            </a:pPr>
            <a:endParaRPr lang="en-US" sz="3000" b="1" dirty="0">
              <a:cs typeface="Times New Roman" panose="02020603050405020304" pitchFamily="18" charset="0"/>
            </a:endParaRPr>
          </a:p>
          <a:p>
            <a:pPr marL="285750" indent="-285750" algn="l">
              <a:buFont typeface="Arial" panose="020B0604020202020204" pitchFamily="34" charset="0"/>
              <a:buChar char="•"/>
            </a:pPr>
            <a:r>
              <a:rPr lang="en-US" sz="2000" b="0" i="0" dirty="0">
                <a:solidFill>
                  <a:srgbClr val="24292F"/>
                </a:solidFill>
                <a:effectLst/>
                <a:cs typeface="Times New Roman" panose="02020603050405020304" pitchFamily="18" charset="0"/>
              </a:rPr>
              <a:t>This application demonstrates Network </a:t>
            </a:r>
            <a:r>
              <a:rPr lang="en-US" sz="2000" dirty="0">
                <a:solidFill>
                  <a:srgbClr val="24292F"/>
                </a:solidFill>
                <a:cs typeface="Times New Roman" panose="02020603050405020304" pitchFamily="18" charset="0"/>
              </a:rPr>
              <a:t>A</a:t>
            </a:r>
            <a:r>
              <a:rPr lang="en-US" sz="2000" b="0" i="0" dirty="0">
                <a:solidFill>
                  <a:srgbClr val="24292F"/>
                </a:solidFill>
                <a:effectLst/>
                <a:cs typeface="Times New Roman" panose="02020603050405020304" pitchFamily="18" charset="0"/>
              </a:rPr>
              <a:t>utomation scenario using Rest APIs and communicates with the Devices  using NETCONF protocol.</a:t>
            </a:r>
            <a:endParaRPr lang="en-US" sz="2000" dirty="0">
              <a:solidFill>
                <a:srgbClr val="24292F"/>
              </a:solidFill>
              <a:cs typeface="Times New Roman" panose="02020603050405020304" pitchFamily="18" charset="0"/>
            </a:endParaRPr>
          </a:p>
          <a:p>
            <a:pPr marL="285750" indent="-285750" algn="l">
              <a:buFont typeface="Arial" panose="020B0604020202020204" pitchFamily="34" charset="0"/>
              <a:buChar char="•"/>
            </a:pPr>
            <a:endParaRPr lang="en-US" sz="2000" b="0" i="0" dirty="0">
              <a:solidFill>
                <a:srgbClr val="24292F"/>
              </a:solidFill>
              <a:effectLst/>
              <a:cs typeface="Times New Roman" panose="02020603050405020304" pitchFamily="18" charset="0"/>
            </a:endParaRPr>
          </a:p>
          <a:p>
            <a:pPr marL="285750" indent="-285750" algn="l">
              <a:buFont typeface="Arial" panose="020B0604020202020204" pitchFamily="34" charset="0"/>
              <a:buChar char="•"/>
            </a:pPr>
            <a:endParaRPr lang="en-US" sz="2000" dirty="0">
              <a:solidFill>
                <a:srgbClr val="24292F"/>
              </a:solidFill>
              <a:cs typeface="Times New Roman" panose="02020603050405020304" pitchFamily="18" charset="0"/>
            </a:endParaRPr>
          </a:p>
          <a:p>
            <a:pPr marL="285750" indent="-285750" algn="l">
              <a:buFont typeface="Arial" panose="020B0604020202020204" pitchFamily="34" charset="0"/>
              <a:buChar char="•"/>
            </a:pPr>
            <a:endParaRPr lang="en-US" sz="2000" b="0" i="0" dirty="0">
              <a:solidFill>
                <a:srgbClr val="24292F"/>
              </a:solidFill>
              <a:effectLst/>
              <a:cs typeface="Times New Roman" panose="02020603050405020304" pitchFamily="18" charset="0"/>
            </a:endParaRPr>
          </a:p>
          <a:p>
            <a:pPr marL="285750" indent="-285750" algn="l">
              <a:buFont typeface="Arial" panose="020B0604020202020204" pitchFamily="34" charset="0"/>
              <a:buChar char="•"/>
            </a:pPr>
            <a:endParaRPr lang="en-US" sz="2000" dirty="0">
              <a:solidFill>
                <a:srgbClr val="24292F"/>
              </a:solidFill>
              <a:cs typeface="Times New Roman" panose="02020603050405020304" pitchFamily="18" charset="0"/>
            </a:endParaRPr>
          </a:p>
          <a:p>
            <a:pPr marL="285750" indent="-285750" algn="l">
              <a:buFont typeface="Arial" panose="020B0604020202020204" pitchFamily="34" charset="0"/>
              <a:buChar char="•"/>
            </a:pPr>
            <a:endParaRPr lang="en-US" sz="2000" dirty="0">
              <a:cs typeface="Times New Roman" panose="02020603050405020304" pitchFamily="18" charset="0"/>
            </a:endParaRPr>
          </a:p>
          <a:p>
            <a:endParaRPr lang="en-US" dirty="0"/>
          </a:p>
        </p:txBody>
      </p:sp>
      <p:pic>
        <p:nvPicPr>
          <p:cNvPr id="5" name="Picture 4" descr="Diagram&#10;&#10;Description automatically generated">
            <a:extLst>
              <a:ext uri="{FF2B5EF4-FFF2-40B4-BE49-F238E27FC236}">
                <a16:creationId xmlns:a16="http://schemas.microsoft.com/office/drawing/2014/main" id="{A3E42628-FBA3-437A-A22D-C7D28A38E3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0938" y="3720624"/>
            <a:ext cx="6262037" cy="2729388"/>
          </a:xfrm>
          <a:prstGeom prst="rect">
            <a:avLst/>
          </a:prstGeom>
        </p:spPr>
      </p:pic>
    </p:spTree>
    <p:extLst>
      <p:ext uri="{BB962C8B-B14F-4D97-AF65-F5344CB8AC3E}">
        <p14:creationId xmlns:p14="http://schemas.microsoft.com/office/powerpoint/2010/main" val="3812857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E06C5-136A-4231-A1A9-1C013CFDAB1C}"/>
              </a:ext>
            </a:extLst>
          </p:cNvPr>
          <p:cNvSpPr>
            <a:spLocks noGrp="1"/>
          </p:cNvSpPr>
          <p:nvPr>
            <p:ph type="ctrTitle"/>
          </p:nvPr>
        </p:nvSpPr>
        <p:spPr>
          <a:xfrm>
            <a:off x="1638300" y="379413"/>
            <a:ext cx="7229475" cy="715962"/>
          </a:xfrm>
        </p:spPr>
        <p:txBody>
          <a:bodyPr>
            <a:normAutofit fontScale="90000"/>
          </a:bodyPr>
          <a:lstStyle/>
          <a:p>
            <a:br>
              <a:rPr lang="en-US" dirty="0"/>
            </a:br>
            <a:br>
              <a:rPr lang="en-US" dirty="0"/>
            </a:br>
            <a:br>
              <a:rPr lang="en-US" dirty="0"/>
            </a:br>
            <a:br>
              <a:rPr lang="en-US" dirty="0"/>
            </a:br>
            <a:r>
              <a:rPr lang="en-US" b="1" dirty="0"/>
              <a:t>SQLite</a:t>
            </a:r>
          </a:p>
        </p:txBody>
      </p:sp>
      <p:sp>
        <p:nvSpPr>
          <p:cNvPr id="3" name="Subtitle 2">
            <a:extLst>
              <a:ext uri="{FF2B5EF4-FFF2-40B4-BE49-F238E27FC236}">
                <a16:creationId xmlns:a16="http://schemas.microsoft.com/office/drawing/2014/main" id="{259C0558-80E8-4E61-96A3-52B3C98A7D52}"/>
              </a:ext>
            </a:extLst>
          </p:cNvPr>
          <p:cNvSpPr>
            <a:spLocks noGrp="1"/>
          </p:cNvSpPr>
          <p:nvPr>
            <p:ph type="subTitle" idx="1"/>
          </p:nvPr>
        </p:nvSpPr>
        <p:spPr>
          <a:xfrm>
            <a:off x="904874" y="990600"/>
            <a:ext cx="9744075" cy="5487987"/>
          </a:xfrm>
        </p:spPr>
        <p:txBody>
          <a:bodyPr>
            <a:noAutofit/>
          </a:bodyPr>
          <a:lstStyle/>
          <a:p>
            <a:pPr marL="342900" indent="-342900" algn="l">
              <a:buFont typeface="Arial" panose="020B0604020202020204" pitchFamily="34" charset="0"/>
              <a:buChar char="•"/>
            </a:pPr>
            <a:endParaRPr lang="en-US" sz="2000" dirty="0">
              <a:solidFill>
                <a:srgbClr val="24292F"/>
              </a:solidFill>
              <a:latin typeface="-apple-system"/>
            </a:endParaRPr>
          </a:p>
          <a:p>
            <a:pPr marL="342900" indent="-342900" algn="l">
              <a:buFont typeface="Arial" panose="020B0604020202020204" pitchFamily="34" charset="0"/>
              <a:buChar char="•"/>
            </a:pPr>
            <a:r>
              <a:rPr lang="en-US" sz="2000" b="1" i="0" dirty="0">
                <a:solidFill>
                  <a:srgbClr val="24292F"/>
                </a:solidFill>
                <a:effectLst/>
                <a:latin typeface="Times New Roman" panose="02020603050405020304" pitchFamily="18" charset="0"/>
                <a:cs typeface="Times New Roman" panose="02020603050405020304" pitchFamily="18" charset="0"/>
              </a:rPr>
              <a:t>SQLite</a:t>
            </a:r>
            <a:r>
              <a:rPr lang="en-US" sz="2000" b="0" i="0" dirty="0">
                <a:solidFill>
                  <a:srgbClr val="24292F"/>
                </a:solidFill>
                <a:effectLst/>
                <a:latin typeface="Times New Roman" panose="02020603050405020304" pitchFamily="18" charset="0"/>
                <a:cs typeface="Times New Roman" panose="02020603050405020304" pitchFamily="18" charset="0"/>
              </a:rPr>
              <a:t> will </a:t>
            </a:r>
            <a:r>
              <a:rPr lang="en-US" sz="2000" dirty="0">
                <a:solidFill>
                  <a:srgbClr val="24292F"/>
                </a:solidFill>
                <a:latin typeface="Times New Roman" panose="02020603050405020304" pitchFamily="18" charset="0"/>
                <a:cs typeface="Times New Roman" panose="02020603050405020304" pitchFamily="18" charset="0"/>
              </a:rPr>
              <a:t> </a:t>
            </a:r>
            <a:r>
              <a:rPr lang="en-US" sz="2000" b="0" i="0" dirty="0">
                <a:solidFill>
                  <a:srgbClr val="24292F"/>
                </a:solidFill>
                <a:effectLst/>
                <a:latin typeface="Times New Roman" panose="02020603050405020304" pitchFamily="18" charset="0"/>
                <a:cs typeface="Times New Roman" panose="02020603050405020304" pitchFamily="18" charset="0"/>
              </a:rPr>
              <a:t>store device interactions which app does through NETCONF. </a:t>
            </a:r>
          </a:p>
          <a:p>
            <a:pPr marL="342900" indent="-342900" algn="l">
              <a:buFont typeface="Arial" panose="020B0604020202020204" pitchFamily="34" charset="0"/>
              <a:buChar char="•"/>
            </a:pPr>
            <a:r>
              <a:rPr lang="en-US" sz="2000" b="0" i="0" dirty="0">
                <a:solidFill>
                  <a:srgbClr val="24292F"/>
                </a:solidFill>
                <a:effectLst/>
                <a:latin typeface="Times New Roman" panose="02020603050405020304" pitchFamily="18" charset="0"/>
                <a:cs typeface="Times New Roman" panose="02020603050405020304" pitchFamily="18" charset="0"/>
              </a:rPr>
              <a:t>Currently, we store ID, REST Request Method, NETCONF Operation, Interface Name and NETCONF response in DB.</a:t>
            </a:r>
          </a:p>
          <a:p>
            <a:pPr marL="342900" indent="-342900" algn="l">
              <a:buFont typeface="Arial" panose="020B0604020202020204" pitchFamily="34" charset="0"/>
              <a:buChar char="•"/>
            </a:pPr>
            <a:r>
              <a:rPr lang="en-US" sz="2000" dirty="0">
                <a:solidFill>
                  <a:srgbClr val="24292F"/>
                </a:solidFill>
                <a:latin typeface="Times New Roman" panose="02020603050405020304" pitchFamily="18" charset="0"/>
                <a:cs typeface="Times New Roman" panose="02020603050405020304" pitchFamily="18" charset="0"/>
              </a:rPr>
              <a:t>After every successful transaction to the device, a call is made to the DB to store these details in Records table.</a:t>
            </a:r>
          </a:p>
          <a:p>
            <a:pPr marL="342900" indent="-342900" algn="l">
              <a:buFont typeface="Arial" panose="020B0604020202020204" pitchFamily="34" charset="0"/>
              <a:buChar char="•"/>
            </a:pPr>
            <a:r>
              <a:rPr lang="en-US" sz="2000" dirty="0">
                <a:solidFill>
                  <a:srgbClr val="24292F"/>
                </a:solidFill>
                <a:latin typeface="Times New Roman" panose="02020603050405020304" pitchFamily="18" charset="0"/>
                <a:cs typeface="Times New Roman" panose="02020603050405020304" pitchFamily="18" charset="0"/>
              </a:rPr>
              <a:t>At any given point, a special GET call can be made to Flask rest app to fetch the current data in the table.</a:t>
            </a:r>
          </a:p>
          <a:p>
            <a:pPr marL="342900" indent="-342900" algn="l">
              <a:buFont typeface="Arial" panose="020B0604020202020204" pitchFamily="34" charset="0"/>
              <a:buChar char="•"/>
            </a:pPr>
            <a:r>
              <a:rPr lang="en-US" sz="2000" dirty="0">
                <a:solidFill>
                  <a:srgbClr val="24292F"/>
                </a:solidFill>
                <a:latin typeface="Times New Roman" panose="02020603050405020304" pitchFamily="18" charset="0"/>
                <a:cs typeface="Times New Roman" panose="02020603050405020304" pitchFamily="18" charset="0"/>
              </a:rPr>
              <a:t>The Output for this has been rendered in HTML format and is easily readable.</a:t>
            </a:r>
          </a:p>
          <a:p>
            <a:pPr algn="l"/>
            <a:endParaRPr lang="en-US" sz="2000" dirty="0">
              <a:solidFill>
                <a:srgbClr val="24292F"/>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US" sz="2000" dirty="0">
              <a:solidFill>
                <a:srgbClr val="24292F"/>
              </a:solidFill>
              <a:latin typeface="-apple-system"/>
            </a:endParaRPr>
          </a:p>
          <a:p>
            <a:pPr marL="342900" indent="-342900" algn="l">
              <a:buFont typeface="Arial" panose="020B0604020202020204" pitchFamily="34" charset="0"/>
              <a:buChar char="•"/>
            </a:pPr>
            <a:endParaRPr lang="en-US" sz="2000" dirty="0">
              <a:solidFill>
                <a:srgbClr val="24292F"/>
              </a:solidFill>
              <a:latin typeface="-apple-system"/>
            </a:endParaRPr>
          </a:p>
          <a:p>
            <a:br>
              <a:rPr lang="en-US" sz="1600" dirty="0"/>
            </a:br>
            <a:endParaRPr lang="en-US" sz="2000" b="0" i="0" dirty="0">
              <a:solidFill>
                <a:srgbClr val="24292F"/>
              </a:solidFill>
              <a:effectLst/>
              <a:cs typeface="Times New Roman" panose="02020603050405020304" pitchFamily="18" charset="0"/>
            </a:endParaRPr>
          </a:p>
          <a:p>
            <a:pPr marL="285750" indent="-285750" algn="l">
              <a:buFont typeface="Arial" panose="020B0604020202020204" pitchFamily="34" charset="0"/>
              <a:buChar char="•"/>
            </a:pPr>
            <a:endParaRPr lang="en-US" sz="2000" dirty="0">
              <a:solidFill>
                <a:srgbClr val="24292F"/>
              </a:solidFill>
              <a:cs typeface="Times New Roman" panose="02020603050405020304" pitchFamily="18" charset="0"/>
            </a:endParaRPr>
          </a:p>
          <a:p>
            <a:pPr marL="285750" indent="-285750" algn="l">
              <a:buFont typeface="Arial" panose="020B0604020202020204" pitchFamily="34" charset="0"/>
              <a:buChar char="•"/>
            </a:pPr>
            <a:endParaRPr lang="en-US" sz="2000" dirty="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4CB0EC3E-216A-43EB-B165-31593249B201}"/>
              </a:ext>
            </a:extLst>
          </p:cNvPr>
          <p:cNvPicPr>
            <a:picLocks noChangeAspect="1"/>
          </p:cNvPicPr>
          <p:nvPr/>
        </p:nvPicPr>
        <p:blipFill>
          <a:blip r:embed="rId2"/>
          <a:stretch>
            <a:fillRect/>
          </a:stretch>
        </p:blipFill>
        <p:spPr>
          <a:xfrm>
            <a:off x="1457326" y="4248465"/>
            <a:ext cx="8195310" cy="2841309"/>
          </a:xfrm>
          <a:prstGeom prst="rect">
            <a:avLst/>
          </a:prstGeom>
        </p:spPr>
      </p:pic>
    </p:spTree>
    <p:extLst>
      <p:ext uri="{BB962C8B-B14F-4D97-AF65-F5344CB8AC3E}">
        <p14:creationId xmlns:p14="http://schemas.microsoft.com/office/powerpoint/2010/main" val="2945138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E06C5-136A-4231-A1A9-1C013CFDAB1C}"/>
              </a:ext>
            </a:extLst>
          </p:cNvPr>
          <p:cNvSpPr>
            <a:spLocks noGrp="1"/>
          </p:cNvSpPr>
          <p:nvPr>
            <p:ph type="ctrTitle"/>
          </p:nvPr>
        </p:nvSpPr>
        <p:spPr>
          <a:xfrm>
            <a:off x="1219200" y="-1042988"/>
            <a:ext cx="7229475" cy="2085975"/>
          </a:xfrm>
        </p:spPr>
        <p:txBody>
          <a:bodyPr>
            <a:normAutofit/>
          </a:bodyPr>
          <a:lstStyle/>
          <a:p>
            <a:pPr algn="r"/>
            <a:br>
              <a:rPr lang="en-US" dirty="0"/>
            </a:br>
            <a:r>
              <a:rPr lang="en-US" b="1" dirty="0"/>
              <a:t>Robot Test Cases</a:t>
            </a:r>
          </a:p>
        </p:txBody>
      </p:sp>
      <p:sp>
        <p:nvSpPr>
          <p:cNvPr id="3" name="Subtitle 2">
            <a:extLst>
              <a:ext uri="{FF2B5EF4-FFF2-40B4-BE49-F238E27FC236}">
                <a16:creationId xmlns:a16="http://schemas.microsoft.com/office/drawing/2014/main" id="{259C0558-80E8-4E61-96A3-52B3C98A7D52}"/>
              </a:ext>
            </a:extLst>
          </p:cNvPr>
          <p:cNvSpPr>
            <a:spLocks noGrp="1"/>
          </p:cNvSpPr>
          <p:nvPr>
            <p:ph type="subTitle" idx="1"/>
          </p:nvPr>
        </p:nvSpPr>
        <p:spPr>
          <a:xfrm>
            <a:off x="904874" y="990600"/>
            <a:ext cx="9744075" cy="5487987"/>
          </a:xfrm>
        </p:spPr>
        <p:txBody>
          <a:bodyPr>
            <a:noAutofit/>
          </a:bodyPr>
          <a:lstStyle/>
          <a:p>
            <a:pPr marL="342900" indent="-342900" algn="l">
              <a:buFont typeface="Arial" panose="020B0604020202020204" pitchFamily="34" charset="0"/>
              <a:buChar char="•"/>
            </a:pPr>
            <a:endParaRPr lang="en-US" sz="2000" dirty="0">
              <a:solidFill>
                <a:srgbClr val="24292F"/>
              </a:solidFill>
              <a:latin typeface="-apple-system"/>
            </a:endParaRPr>
          </a:p>
          <a:p>
            <a:pPr marL="342900" indent="-342900" algn="l">
              <a:buFont typeface="Arial" panose="020B0604020202020204" pitchFamily="34" charset="0"/>
              <a:buChar char="•"/>
            </a:pPr>
            <a:r>
              <a:rPr lang="en-US" sz="2000" dirty="0">
                <a:solidFill>
                  <a:srgbClr val="24292F"/>
                </a:solidFill>
                <a:latin typeface="-apple-system"/>
              </a:rPr>
              <a:t>Robot Framework Automation test cases have been written for complete end to end automation.</a:t>
            </a:r>
          </a:p>
          <a:p>
            <a:pPr marL="342900" indent="-342900" algn="l">
              <a:buFont typeface="Arial" panose="020B0604020202020204" pitchFamily="34" charset="0"/>
              <a:buChar char="•"/>
            </a:pPr>
            <a:r>
              <a:rPr lang="en-US" sz="2000" dirty="0">
                <a:solidFill>
                  <a:srgbClr val="24292F"/>
                </a:solidFill>
                <a:latin typeface="-apple-system"/>
              </a:rPr>
              <a:t>Total 5 positive scenarios have been automated</a:t>
            </a:r>
          </a:p>
          <a:p>
            <a:pPr marL="342900" indent="-342900" algn="l">
              <a:buFont typeface="Arial" panose="020B0604020202020204" pitchFamily="34" charset="0"/>
              <a:buChar char="•"/>
            </a:pPr>
            <a:r>
              <a:rPr lang="en-US" sz="2000" dirty="0">
                <a:solidFill>
                  <a:srgbClr val="24292F"/>
                </a:solidFill>
                <a:latin typeface="-apple-system"/>
              </a:rPr>
              <a:t>These tests not even just sends the request to the Flask rest app but even checks for the JSON response and REST response code.</a:t>
            </a:r>
          </a:p>
          <a:p>
            <a:pPr marL="342900" indent="-342900" algn="l">
              <a:buFont typeface="Arial" panose="020B0604020202020204" pitchFamily="34" charset="0"/>
              <a:buChar char="•"/>
            </a:pPr>
            <a:r>
              <a:rPr lang="en-US" sz="2000" dirty="0">
                <a:solidFill>
                  <a:srgbClr val="24292F"/>
                </a:solidFill>
                <a:latin typeface="-apple-system"/>
              </a:rPr>
              <a:t>Based on these checks, test is declared Pass/Fail.</a:t>
            </a:r>
          </a:p>
          <a:p>
            <a:pPr marL="342900" indent="-342900" algn="l">
              <a:buFont typeface="Arial" panose="020B0604020202020204" pitchFamily="34" charset="0"/>
              <a:buChar char="•"/>
            </a:pPr>
            <a:r>
              <a:rPr lang="en-US" sz="2000" dirty="0">
                <a:solidFill>
                  <a:srgbClr val="24292F"/>
                </a:solidFill>
                <a:latin typeface="-apple-system"/>
              </a:rPr>
              <a:t>Complete test report, logs are generated in HTML formal which are easily readable.</a:t>
            </a:r>
          </a:p>
          <a:p>
            <a:pPr marL="342900" indent="-342900" algn="l">
              <a:buFont typeface="Arial" panose="020B0604020202020204" pitchFamily="34" charset="0"/>
              <a:buChar char="•"/>
            </a:pPr>
            <a:r>
              <a:rPr lang="en-US" sz="2000" dirty="0">
                <a:solidFill>
                  <a:srgbClr val="24292F"/>
                </a:solidFill>
                <a:latin typeface="-apple-system"/>
              </a:rPr>
              <a:t>These tests takes very minimal time to execute and generate report.</a:t>
            </a:r>
          </a:p>
          <a:p>
            <a:pPr marL="342900" indent="-342900" algn="l">
              <a:buFont typeface="Arial" panose="020B0604020202020204" pitchFamily="34" charset="0"/>
              <a:buChar char="•"/>
            </a:pPr>
            <a:endParaRPr lang="en-US" sz="2000" dirty="0">
              <a:solidFill>
                <a:srgbClr val="24292F"/>
              </a:solidFill>
              <a:latin typeface="-apple-system"/>
            </a:endParaRPr>
          </a:p>
          <a:p>
            <a:pPr marL="285750" indent="-285750" algn="l">
              <a:buFont typeface="Arial" panose="020B0604020202020204" pitchFamily="34" charset="0"/>
              <a:buChar char="•"/>
            </a:pPr>
            <a:endParaRPr lang="en-US" sz="2000" dirty="0">
              <a:solidFill>
                <a:srgbClr val="24292F"/>
              </a:solidFill>
              <a:cs typeface="Times New Roman" panose="02020603050405020304" pitchFamily="18" charset="0"/>
            </a:endParaRPr>
          </a:p>
          <a:p>
            <a:pPr marL="285750" indent="-285750" algn="l">
              <a:buFont typeface="Arial" panose="020B0604020202020204" pitchFamily="34" charset="0"/>
              <a:buChar char="•"/>
            </a:pPr>
            <a:endParaRPr lang="en-US" sz="2000" dirty="0">
              <a:cs typeface="Times New Roman" panose="02020603050405020304" pitchFamily="18" charset="0"/>
            </a:endParaRPr>
          </a:p>
          <a:p>
            <a:endParaRPr lang="en-US" dirty="0"/>
          </a:p>
        </p:txBody>
      </p:sp>
      <p:pic>
        <p:nvPicPr>
          <p:cNvPr id="6" name="Picture 5">
            <a:extLst>
              <a:ext uri="{FF2B5EF4-FFF2-40B4-BE49-F238E27FC236}">
                <a16:creationId xmlns:a16="http://schemas.microsoft.com/office/drawing/2014/main" id="{DC296A1E-E2C2-4280-AA12-BEBE70AAE6EE}"/>
              </a:ext>
            </a:extLst>
          </p:cNvPr>
          <p:cNvPicPr>
            <a:picLocks noChangeAspect="1"/>
          </p:cNvPicPr>
          <p:nvPr/>
        </p:nvPicPr>
        <p:blipFill>
          <a:blip r:embed="rId2"/>
          <a:stretch>
            <a:fillRect/>
          </a:stretch>
        </p:blipFill>
        <p:spPr>
          <a:xfrm>
            <a:off x="1543051" y="4348480"/>
            <a:ext cx="7846695" cy="2316480"/>
          </a:xfrm>
          <a:prstGeom prst="rect">
            <a:avLst/>
          </a:prstGeom>
        </p:spPr>
      </p:pic>
    </p:spTree>
    <p:extLst>
      <p:ext uri="{BB962C8B-B14F-4D97-AF65-F5344CB8AC3E}">
        <p14:creationId xmlns:p14="http://schemas.microsoft.com/office/powerpoint/2010/main" val="2780475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E06C5-136A-4231-A1A9-1C013CFDAB1C}"/>
              </a:ext>
            </a:extLst>
          </p:cNvPr>
          <p:cNvSpPr>
            <a:spLocks noGrp="1"/>
          </p:cNvSpPr>
          <p:nvPr>
            <p:ph type="ctrTitle"/>
          </p:nvPr>
        </p:nvSpPr>
        <p:spPr>
          <a:xfrm>
            <a:off x="1219200" y="-1042988"/>
            <a:ext cx="7229475" cy="2085975"/>
          </a:xfrm>
        </p:spPr>
        <p:txBody>
          <a:bodyPr>
            <a:normAutofit/>
          </a:bodyPr>
          <a:lstStyle/>
          <a:p>
            <a:pPr algn="r"/>
            <a:br>
              <a:rPr lang="en-US" dirty="0"/>
            </a:br>
            <a:endParaRPr lang="en-US" b="1" dirty="0"/>
          </a:p>
        </p:txBody>
      </p:sp>
      <p:sp>
        <p:nvSpPr>
          <p:cNvPr id="3" name="Subtitle 2">
            <a:extLst>
              <a:ext uri="{FF2B5EF4-FFF2-40B4-BE49-F238E27FC236}">
                <a16:creationId xmlns:a16="http://schemas.microsoft.com/office/drawing/2014/main" id="{259C0558-80E8-4E61-96A3-52B3C98A7D52}"/>
              </a:ext>
            </a:extLst>
          </p:cNvPr>
          <p:cNvSpPr>
            <a:spLocks noGrp="1"/>
          </p:cNvSpPr>
          <p:nvPr>
            <p:ph type="subTitle" idx="1"/>
          </p:nvPr>
        </p:nvSpPr>
        <p:spPr>
          <a:xfrm>
            <a:off x="904874" y="990600"/>
            <a:ext cx="9744075" cy="5487987"/>
          </a:xfrm>
        </p:spPr>
        <p:txBody>
          <a:bodyPr>
            <a:noAutofit/>
          </a:bodyPr>
          <a:lstStyle/>
          <a:p>
            <a:pPr marL="342900" indent="-342900" algn="l">
              <a:buFont typeface="Arial" panose="020B0604020202020204" pitchFamily="34" charset="0"/>
              <a:buChar char="•"/>
            </a:pPr>
            <a:endParaRPr lang="en-US" sz="9600" dirty="0">
              <a:solidFill>
                <a:srgbClr val="24292F"/>
              </a:solidFill>
              <a:latin typeface="-apple-system"/>
            </a:endParaRPr>
          </a:p>
          <a:p>
            <a:r>
              <a:rPr lang="en-US" sz="9600" dirty="0">
                <a:latin typeface="Bodoni MT" panose="02070603080606020203" pitchFamily="18" charset="0"/>
              </a:rPr>
              <a:t>DEMO TIME</a:t>
            </a:r>
          </a:p>
        </p:txBody>
      </p:sp>
    </p:spTree>
    <p:extLst>
      <p:ext uri="{BB962C8B-B14F-4D97-AF65-F5344CB8AC3E}">
        <p14:creationId xmlns:p14="http://schemas.microsoft.com/office/powerpoint/2010/main" val="38607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E06C5-136A-4231-A1A9-1C013CFDAB1C}"/>
              </a:ext>
            </a:extLst>
          </p:cNvPr>
          <p:cNvSpPr>
            <a:spLocks noGrp="1"/>
          </p:cNvSpPr>
          <p:nvPr>
            <p:ph type="ctrTitle"/>
          </p:nvPr>
        </p:nvSpPr>
        <p:spPr>
          <a:xfrm>
            <a:off x="1971675" y="341313"/>
            <a:ext cx="7229475" cy="715962"/>
          </a:xfrm>
        </p:spPr>
        <p:txBody>
          <a:bodyPr>
            <a:normAutofit fontScale="90000"/>
          </a:bodyPr>
          <a:lstStyle/>
          <a:p>
            <a:br>
              <a:rPr lang="en-US" dirty="0"/>
            </a:br>
            <a:br>
              <a:rPr lang="en-US" dirty="0"/>
            </a:br>
            <a:br>
              <a:rPr lang="en-US" dirty="0"/>
            </a:br>
            <a:br>
              <a:rPr lang="en-US" dirty="0"/>
            </a:br>
            <a:r>
              <a:rPr lang="en-US" b="1" dirty="0"/>
              <a:t>Tools/Libraries Used</a:t>
            </a:r>
          </a:p>
        </p:txBody>
      </p:sp>
      <p:sp>
        <p:nvSpPr>
          <p:cNvPr id="3" name="Subtitle 2">
            <a:extLst>
              <a:ext uri="{FF2B5EF4-FFF2-40B4-BE49-F238E27FC236}">
                <a16:creationId xmlns:a16="http://schemas.microsoft.com/office/drawing/2014/main" id="{259C0558-80E8-4E61-96A3-52B3C98A7D52}"/>
              </a:ext>
            </a:extLst>
          </p:cNvPr>
          <p:cNvSpPr>
            <a:spLocks noGrp="1"/>
          </p:cNvSpPr>
          <p:nvPr>
            <p:ph type="subTitle" idx="1"/>
          </p:nvPr>
        </p:nvSpPr>
        <p:spPr>
          <a:xfrm>
            <a:off x="1143000" y="1678781"/>
            <a:ext cx="9144000" cy="5007769"/>
          </a:xfrm>
        </p:spPr>
        <p:txBody>
          <a:bodyPr>
            <a:normAutofit/>
          </a:bodyPr>
          <a:lstStyle/>
          <a:p>
            <a:pPr marL="285750" indent="-285750" algn="l">
              <a:buFont typeface="Arial" panose="020B0604020202020204" pitchFamily="34" charset="0"/>
              <a:buChar char="•"/>
            </a:pPr>
            <a:r>
              <a:rPr lang="en-US" sz="2000" dirty="0">
                <a:solidFill>
                  <a:srgbClr val="24292F"/>
                </a:solidFill>
                <a:cs typeface="Times New Roman" panose="02020603050405020304" pitchFamily="18" charset="0"/>
              </a:rPr>
              <a:t>Flask &amp; Flask Restful</a:t>
            </a:r>
          </a:p>
          <a:p>
            <a:pPr marL="285750" indent="-285750" algn="l">
              <a:buFont typeface="Arial" panose="020B0604020202020204" pitchFamily="34" charset="0"/>
              <a:buChar char="•"/>
            </a:pPr>
            <a:r>
              <a:rPr lang="en-US" sz="2000" dirty="0">
                <a:solidFill>
                  <a:srgbClr val="24292F"/>
                </a:solidFill>
                <a:cs typeface="Times New Roman" panose="02020603050405020304" pitchFamily="18" charset="0"/>
              </a:rPr>
              <a:t>ODL</a:t>
            </a:r>
          </a:p>
          <a:p>
            <a:pPr marL="285750" indent="-285750" algn="l">
              <a:buFont typeface="Arial" panose="020B0604020202020204" pitchFamily="34" charset="0"/>
              <a:buChar char="•"/>
            </a:pPr>
            <a:r>
              <a:rPr lang="en-US" sz="2000" dirty="0">
                <a:solidFill>
                  <a:srgbClr val="24292F"/>
                </a:solidFill>
                <a:cs typeface="Times New Roman" panose="02020603050405020304" pitchFamily="18" charset="0"/>
              </a:rPr>
              <a:t>Robot Framework</a:t>
            </a:r>
          </a:p>
          <a:p>
            <a:pPr marL="285750" indent="-285750" algn="l">
              <a:buFont typeface="Arial" panose="020B0604020202020204" pitchFamily="34" charset="0"/>
              <a:buChar char="•"/>
            </a:pPr>
            <a:r>
              <a:rPr lang="en-US" sz="2000" dirty="0">
                <a:solidFill>
                  <a:srgbClr val="24292F"/>
                </a:solidFill>
                <a:cs typeface="Times New Roman" panose="02020603050405020304" pitchFamily="18" charset="0"/>
              </a:rPr>
              <a:t>REST</a:t>
            </a:r>
          </a:p>
          <a:p>
            <a:pPr marL="285750" indent="-285750" algn="l">
              <a:buFont typeface="Arial" panose="020B0604020202020204" pitchFamily="34" charset="0"/>
              <a:buChar char="•"/>
            </a:pPr>
            <a:r>
              <a:rPr lang="en-US" sz="2000" dirty="0">
                <a:solidFill>
                  <a:srgbClr val="24292F"/>
                </a:solidFill>
                <a:cs typeface="Times New Roman" panose="02020603050405020304" pitchFamily="18" charset="0"/>
              </a:rPr>
              <a:t>NETCONF</a:t>
            </a:r>
          </a:p>
          <a:p>
            <a:pPr marL="285750" indent="-285750" algn="l">
              <a:buFont typeface="Arial" panose="020B0604020202020204" pitchFamily="34" charset="0"/>
              <a:buChar char="•"/>
            </a:pPr>
            <a:r>
              <a:rPr lang="en-US" sz="2000" dirty="0">
                <a:solidFill>
                  <a:srgbClr val="24292F"/>
                </a:solidFill>
                <a:cs typeface="Times New Roman" panose="02020603050405020304" pitchFamily="18" charset="0"/>
              </a:rPr>
              <a:t>SQLite</a:t>
            </a:r>
          </a:p>
          <a:p>
            <a:pPr marL="285750" indent="-285750" algn="l">
              <a:buFont typeface="Arial" panose="020B0604020202020204" pitchFamily="34" charset="0"/>
              <a:buChar char="•"/>
            </a:pPr>
            <a:r>
              <a:rPr lang="en-US" sz="2000" dirty="0" err="1">
                <a:solidFill>
                  <a:srgbClr val="24292F"/>
                </a:solidFill>
                <a:cs typeface="Times New Roman" panose="02020603050405020304" pitchFamily="18" charset="0"/>
              </a:rPr>
              <a:t>Ncclient</a:t>
            </a:r>
            <a:endParaRPr lang="en-US" sz="2000" dirty="0">
              <a:solidFill>
                <a:srgbClr val="24292F"/>
              </a:solidFill>
              <a:cs typeface="Times New Roman" panose="02020603050405020304" pitchFamily="18" charset="0"/>
            </a:endParaRPr>
          </a:p>
          <a:p>
            <a:pPr marL="285750" indent="-285750" algn="l">
              <a:buFont typeface="Arial" panose="020B0604020202020204" pitchFamily="34" charset="0"/>
              <a:buChar char="•"/>
            </a:pPr>
            <a:r>
              <a:rPr lang="en-US" sz="2000" dirty="0">
                <a:solidFill>
                  <a:srgbClr val="24292F"/>
                </a:solidFill>
                <a:cs typeface="Times New Roman" panose="02020603050405020304" pitchFamily="18" charset="0"/>
              </a:rPr>
              <a:t>YANG</a:t>
            </a:r>
          </a:p>
          <a:p>
            <a:pPr marL="285750" indent="-285750" algn="l">
              <a:buFont typeface="Arial" panose="020B0604020202020204" pitchFamily="34" charset="0"/>
              <a:buChar char="•"/>
            </a:pPr>
            <a:r>
              <a:rPr lang="en-US" sz="2000" dirty="0">
                <a:solidFill>
                  <a:srgbClr val="24292F"/>
                </a:solidFill>
                <a:cs typeface="Times New Roman" panose="02020603050405020304" pitchFamily="18" charset="0"/>
              </a:rPr>
              <a:t>Docker</a:t>
            </a:r>
          </a:p>
          <a:p>
            <a:pPr marL="285750" indent="-285750" algn="l">
              <a:buFont typeface="Arial" panose="020B0604020202020204" pitchFamily="34" charset="0"/>
              <a:buChar char="•"/>
            </a:pPr>
            <a:r>
              <a:rPr lang="en-US" sz="2000" dirty="0">
                <a:solidFill>
                  <a:srgbClr val="24292F"/>
                </a:solidFill>
                <a:cs typeface="Times New Roman" panose="02020603050405020304" pitchFamily="18" charset="0"/>
              </a:rPr>
              <a:t>Jenkins</a:t>
            </a:r>
          </a:p>
          <a:p>
            <a:pPr marL="285750" indent="-285750" algn="l">
              <a:buFont typeface="Arial" panose="020B0604020202020204" pitchFamily="34" charset="0"/>
              <a:buChar char="•"/>
            </a:pPr>
            <a:endParaRPr lang="en-US" sz="2000" b="0" i="0" dirty="0">
              <a:solidFill>
                <a:srgbClr val="24292F"/>
              </a:solidFill>
              <a:effectLst/>
              <a:cs typeface="Times New Roman" panose="02020603050405020304" pitchFamily="18" charset="0"/>
            </a:endParaRPr>
          </a:p>
          <a:p>
            <a:pPr marL="285750" indent="-285750" algn="l">
              <a:buFont typeface="Arial" panose="020B0604020202020204" pitchFamily="34" charset="0"/>
              <a:buChar char="•"/>
            </a:pPr>
            <a:endParaRPr lang="en-US" sz="2000" dirty="0">
              <a:solidFill>
                <a:srgbClr val="24292F"/>
              </a:solidFill>
              <a:cs typeface="Times New Roman" panose="02020603050405020304" pitchFamily="18" charset="0"/>
            </a:endParaRPr>
          </a:p>
          <a:p>
            <a:pPr marL="285750" indent="-285750" algn="l">
              <a:buFont typeface="Arial" panose="020B0604020202020204" pitchFamily="34" charset="0"/>
              <a:buChar char="•"/>
            </a:pPr>
            <a:endParaRPr lang="en-US" sz="2000" dirty="0">
              <a:cs typeface="Times New Roman" panose="02020603050405020304" pitchFamily="18" charset="0"/>
            </a:endParaRPr>
          </a:p>
          <a:p>
            <a:endParaRPr lang="en-US" dirty="0"/>
          </a:p>
        </p:txBody>
      </p:sp>
    </p:spTree>
    <p:extLst>
      <p:ext uri="{BB962C8B-B14F-4D97-AF65-F5344CB8AC3E}">
        <p14:creationId xmlns:p14="http://schemas.microsoft.com/office/powerpoint/2010/main" val="2379275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E06C5-136A-4231-A1A9-1C013CFDAB1C}"/>
              </a:ext>
            </a:extLst>
          </p:cNvPr>
          <p:cNvSpPr>
            <a:spLocks noGrp="1"/>
          </p:cNvSpPr>
          <p:nvPr>
            <p:ph type="ctrTitle"/>
          </p:nvPr>
        </p:nvSpPr>
        <p:spPr>
          <a:xfrm>
            <a:off x="1971675" y="341313"/>
            <a:ext cx="7229475" cy="715962"/>
          </a:xfrm>
        </p:spPr>
        <p:txBody>
          <a:bodyPr>
            <a:normAutofit fontScale="90000"/>
          </a:bodyPr>
          <a:lstStyle/>
          <a:p>
            <a:br>
              <a:rPr lang="en-US" dirty="0"/>
            </a:br>
            <a:br>
              <a:rPr lang="en-US" dirty="0"/>
            </a:br>
            <a:br>
              <a:rPr lang="en-US" dirty="0"/>
            </a:br>
            <a:br>
              <a:rPr lang="en-US" dirty="0"/>
            </a:br>
            <a:r>
              <a:rPr lang="en-US" b="1" dirty="0"/>
              <a:t>Flow Diagram</a:t>
            </a:r>
          </a:p>
        </p:txBody>
      </p:sp>
      <p:sp>
        <p:nvSpPr>
          <p:cNvPr id="3" name="Subtitle 2">
            <a:extLst>
              <a:ext uri="{FF2B5EF4-FFF2-40B4-BE49-F238E27FC236}">
                <a16:creationId xmlns:a16="http://schemas.microsoft.com/office/drawing/2014/main" id="{259C0558-80E8-4E61-96A3-52B3C98A7D52}"/>
              </a:ext>
            </a:extLst>
          </p:cNvPr>
          <p:cNvSpPr>
            <a:spLocks noGrp="1"/>
          </p:cNvSpPr>
          <p:nvPr>
            <p:ph type="subTitle" idx="1"/>
          </p:nvPr>
        </p:nvSpPr>
        <p:spPr>
          <a:xfrm>
            <a:off x="161925" y="1057275"/>
            <a:ext cx="11487149" cy="5629275"/>
          </a:xfrm>
        </p:spPr>
        <p:txBody>
          <a:bodyPr>
            <a:normAutofit/>
          </a:bodyPr>
          <a:lstStyle/>
          <a:p>
            <a:pPr marL="285750" indent="-285750" algn="l">
              <a:buFont typeface="Arial" panose="020B0604020202020204" pitchFamily="34" charset="0"/>
              <a:buChar char="•"/>
            </a:pPr>
            <a:endParaRPr lang="en-US" sz="2000" b="0" i="0" dirty="0">
              <a:solidFill>
                <a:srgbClr val="24292F"/>
              </a:solidFill>
              <a:effectLst/>
              <a:cs typeface="Times New Roman" panose="02020603050405020304" pitchFamily="18" charset="0"/>
            </a:endParaRPr>
          </a:p>
          <a:p>
            <a:pPr marL="285750" indent="-285750" algn="l">
              <a:buFont typeface="Arial" panose="020B0604020202020204" pitchFamily="34" charset="0"/>
              <a:buChar char="•"/>
            </a:pPr>
            <a:endParaRPr lang="en-US" sz="2000" dirty="0">
              <a:solidFill>
                <a:srgbClr val="24292F"/>
              </a:solidFill>
              <a:cs typeface="Times New Roman" panose="02020603050405020304" pitchFamily="18" charset="0"/>
            </a:endParaRPr>
          </a:p>
          <a:p>
            <a:pPr marL="285750" indent="-285750" algn="l">
              <a:buFont typeface="Arial" panose="020B0604020202020204" pitchFamily="34" charset="0"/>
              <a:buChar char="•"/>
            </a:pPr>
            <a:endParaRPr lang="en-US" sz="2000" dirty="0">
              <a:cs typeface="Times New Roman" panose="02020603050405020304" pitchFamily="18" charset="0"/>
            </a:endParaRPr>
          </a:p>
          <a:p>
            <a:endParaRPr lang="en-US" dirty="0"/>
          </a:p>
        </p:txBody>
      </p:sp>
      <p:sp>
        <p:nvSpPr>
          <p:cNvPr id="4" name="Rectangle 3">
            <a:extLst>
              <a:ext uri="{FF2B5EF4-FFF2-40B4-BE49-F238E27FC236}">
                <a16:creationId xmlns:a16="http://schemas.microsoft.com/office/drawing/2014/main" id="{CA379A7F-CB03-4F0F-864C-6A6E14F620CA}"/>
              </a:ext>
            </a:extLst>
          </p:cNvPr>
          <p:cNvSpPr/>
          <p:nvPr/>
        </p:nvSpPr>
        <p:spPr>
          <a:xfrm>
            <a:off x="5086350" y="1828800"/>
            <a:ext cx="2362200" cy="40481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5" name="Rectangle 4">
            <a:extLst>
              <a:ext uri="{FF2B5EF4-FFF2-40B4-BE49-F238E27FC236}">
                <a16:creationId xmlns:a16="http://schemas.microsoft.com/office/drawing/2014/main" id="{2FCE19BD-066A-482B-B21A-1CD143A5305A}"/>
              </a:ext>
            </a:extLst>
          </p:cNvPr>
          <p:cNvSpPr/>
          <p:nvPr/>
        </p:nvSpPr>
        <p:spPr>
          <a:xfrm>
            <a:off x="5276850" y="5031580"/>
            <a:ext cx="1981200" cy="6286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POST: </a:t>
            </a:r>
          </a:p>
          <a:p>
            <a:pPr algn="ctr"/>
            <a:r>
              <a:rPr lang="en-US" dirty="0"/>
              <a:t>Interface Data</a:t>
            </a:r>
          </a:p>
        </p:txBody>
      </p:sp>
      <p:sp>
        <p:nvSpPr>
          <p:cNvPr id="7" name="Rectangle 6">
            <a:extLst>
              <a:ext uri="{FF2B5EF4-FFF2-40B4-BE49-F238E27FC236}">
                <a16:creationId xmlns:a16="http://schemas.microsoft.com/office/drawing/2014/main" id="{659DF851-521E-4545-8CAB-9101A096127C}"/>
              </a:ext>
            </a:extLst>
          </p:cNvPr>
          <p:cNvSpPr/>
          <p:nvPr/>
        </p:nvSpPr>
        <p:spPr>
          <a:xfrm>
            <a:off x="5229226" y="2257424"/>
            <a:ext cx="1981200" cy="6286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GET: </a:t>
            </a:r>
          </a:p>
          <a:p>
            <a:pPr algn="ctr"/>
            <a:r>
              <a:rPr lang="en-US" dirty="0"/>
              <a:t>Interface State</a:t>
            </a:r>
          </a:p>
        </p:txBody>
      </p:sp>
      <p:sp>
        <p:nvSpPr>
          <p:cNvPr id="10" name="Oval 9">
            <a:extLst>
              <a:ext uri="{FF2B5EF4-FFF2-40B4-BE49-F238E27FC236}">
                <a16:creationId xmlns:a16="http://schemas.microsoft.com/office/drawing/2014/main" id="{5C84CFD9-77CB-48B8-BBAB-2E31CB3418EC}"/>
              </a:ext>
            </a:extLst>
          </p:cNvPr>
          <p:cNvSpPr/>
          <p:nvPr/>
        </p:nvSpPr>
        <p:spPr>
          <a:xfrm>
            <a:off x="319086" y="1766887"/>
            <a:ext cx="2124075" cy="160972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Postman</a:t>
            </a:r>
          </a:p>
        </p:txBody>
      </p:sp>
      <p:sp>
        <p:nvSpPr>
          <p:cNvPr id="11" name="Oval 10">
            <a:extLst>
              <a:ext uri="{FF2B5EF4-FFF2-40B4-BE49-F238E27FC236}">
                <a16:creationId xmlns:a16="http://schemas.microsoft.com/office/drawing/2014/main" id="{6A6517F0-E450-4D10-83C1-E640E473FD77}"/>
              </a:ext>
            </a:extLst>
          </p:cNvPr>
          <p:cNvSpPr/>
          <p:nvPr/>
        </p:nvSpPr>
        <p:spPr>
          <a:xfrm>
            <a:off x="319086" y="4226718"/>
            <a:ext cx="2124075" cy="160972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Robot Automation Tests</a:t>
            </a:r>
          </a:p>
        </p:txBody>
      </p:sp>
      <p:sp>
        <p:nvSpPr>
          <p:cNvPr id="21" name="Rectangle 20">
            <a:extLst>
              <a:ext uri="{FF2B5EF4-FFF2-40B4-BE49-F238E27FC236}">
                <a16:creationId xmlns:a16="http://schemas.microsoft.com/office/drawing/2014/main" id="{598AE599-54F1-4169-BF25-1BEA734FB439}"/>
              </a:ext>
            </a:extLst>
          </p:cNvPr>
          <p:cNvSpPr/>
          <p:nvPr/>
        </p:nvSpPr>
        <p:spPr>
          <a:xfrm>
            <a:off x="5281612" y="3593305"/>
            <a:ext cx="1981200" cy="6286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GET: </a:t>
            </a:r>
          </a:p>
          <a:p>
            <a:pPr algn="ctr"/>
            <a:r>
              <a:rPr lang="en-US" dirty="0"/>
              <a:t>DB Records</a:t>
            </a:r>
          </a:p>
        </p:txBody>
      </p:sp>
      <p:sp>
        <p:nvSpPr>
          <p:cNvPr id="23" name="Rectangle 22">
            <a:extLst>
              <a:ext uri="{FF2B5EF4-FFF2-40B4-BE49-F238E27FC236}">
                <a16:creationId xmlns:a16="http://schemas.microsoft.com/office/drawing/2014/main" id="{71EF5CB9-2B66-4B1A-A046-55D8F111964B}"/>
              </a:ext>
            </a:extLst>
          </p:cNvPr>
          <p:cNvSpPr/>
          <p:nvPr/>
        </p:nvSpPr>
        <p:spPr>
          <a:xfrm>
            <a:off x="9467850" y="1307703"/>
            <a:ext cx="1838325" cy="206890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ODL NETCONF </a:t>
            </a:r>
            <a:r>
              <a:rPr lang="en-US" b="1" dirty="0" err="1"/>
              <a:t>Nettool’s</a:t>
            </a:r>
            <a:r>
              <a:rPr lang="en-US" b="1" dirty="0"/>
              <a:t> Simulator Device</a:t>
            </a:r>
          </a:p>
        </p:txBody>
      </p:sp>
      <p:sp>
        <p:nvSpPr>
          <p:cNvPr id="24" name="Rectangle 23">
            <a:extLst>
              <a:ext uri="{FF2B5EF4-FFF2-40B4-BE49-F238E27FC236}">
                <a16:creationId xmlns:a16="http://schemas.microsoft.com/office/drawing/2014/main" id="{1900A232-DD3D-44E1-B037-6B31D5EFD5F7}"/>
              </a:ext>
            </a:extLst>
          </p:cNvPr>
          <p:cNvSpPr/>
          <p:nvPr/>
        </p:nvSpPr>
        <p:spPr>
          <a:xfrm>
            <a:off x="9467850" y="4515842"/>
            <a:ext cx="1838325" cy="206890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SQLite Database</a:t>
            </a:r>
          </a:p>
        </p:txBody>
      </p:sp>
      <p:cxnSp>
        <p:nvCxnSpPr>
          <p:cNvPr id="34" name="Straight Arrow Connector 33">
            <a:extLst>
              <a:ext uri="{FF2B5EF4-FFF2-40B4-BE49-F238E27FC236}">
                <a16:creationId xmlns:a16="http://schemas.microsoft.com/office/drawing/2014/main" id="{0E03C9C4-1C5B-49F9-9EA0-3BE4D4FFDFF4}"/>
              </a:ext>
            </a:extLst>
          </p:cNvPr>
          <p:cNvCxnSpPr/>
          <p:nvPr/>
        </p:nvCxnSpPr>
        <p:spPr>
          <a:xfrm flipV="1">
            <a:off x="8667750" y="3019425"/>
            <a:ext cx="0" cy="2326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BBBAB83-F59B-46E6-8C66-9869A813BE17}"/>
              </a:ext>
            </a:extLst>
          </p:cNvPr>
          <p:cNvCxnSpPr/>
          <p:nvPr/>
        </p:nvCxnSpPr>
        <p:spPr>
          <a:xfrm>
            <a:off x="8658225" y="3019425"/>
            <a:ext cx="8096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2FFD2EC6-5AE6-4B0A-A717-801E2B55B65A}"/>
              </a:ext>
            </a:extLst>
          </p:cNvPr>
          <p:cNvSpPr txBox="1"/>
          <p:nvPr/>
        </p:nvSpPr>
        <p:spPr>
          <a:xfrm>
            <a:off x="2971132" y="2127526"/>
            <a:ext cx="1457771" cy="369332"/>
          </a:xfrm>
          <a:prstGeom prst="rect">
            <a:avLst/>
          </a:prstGeom>
          <a:noFill/>
        </p:spPr>
        <p:txBody>
          <a:bodyPr wrap="none" rtlCol="0">
            <a:spAutoFit/>
          </a:bodyPr>
          <a:lstStyle/>
          <a:p>
            <a:r>
              <a:rPr lang="en-US" dirty="0"/>
              <a:t>HTTP Get Call</a:t>
            </a:r>
          </a:p>
        </p:txBody>
      </p:sp>
      <p:sp>
        <p:nvSpPr>
          <p:cNvPr id="42" name="TextBox 41">
            <a:extLst>
              <a:ext uri="{FF2B5EF4-FFF2-40B4-BE49-F238E27FC236}">
                <a16:creationId xmlns:a16="http://schemas.microsoft.com/office/drawing/2014/main" id="{4A029130-A0DC-4164-83EC-D429F03547DE}"/>
              </a:ext>
            </a:extLst>
          </p:cNvPr>
          <p:cNvSpPr txBox="1"/>
          <p:nvPr/>
        </p:nvSpPr>
        <p:spPr>
          <a:xfrm>
            <a:off x="3021360" y="5140761"/>
            <a:ext cx="1520737" cy="369332"/>
          </a:xfrm>
          <a:prstGeom prst="rect">
            <a:avLst/>
          </a:prstGeom>
          <a:noFill/>
        </p:spPr>
        <p:txBody>
          <a:bodyPr wrap="none" rtlCol="0">
            <a:spAutoFit/>
          </a:bodyPr>
          <a:lstStyle/>
          <a:p>
            <a:r>
              <a:rPr lang="en-US" dirty="0"/>
              <a:t>HTTP Post Call</a:t>
            </a:r>
          </a:p>
        </p:txBody>
      </p:sp>
      <p:sp>
        <p:nvSpPr>
          <p:cNvPr id="43" name="TextBox 42">
            <a:extLst>
              <a:ext uri="{FF2B5EF4-FFF2-40B4-BE49-F238E27FC236}">
                <a16:creationId xmlns:a16="http://schemas.microsoft.com/office/drawing/2014/main" id="{E6EFD3C5-69F0-45BD-8F35-311EB35C08F5}"/>
              </a:ext>
            </a:extLst>
          </p:cNvPr>
          <p:cNvSpPr txBox="1"/>
          <p:nvPr/>
        </p:nvSpPr>
        <p:spPr>
          <a:xfrm>
            <a:off x="7542300" y="5452823"/>
            <a:ext cx="1471878" cy="369332"/>
          </a:xfrm>
          <a:prstGeom prst="rect">
            <a:avLst/>
          </a:prstGeom>
          <a:noFill/>
        </p:spPr>
        <p:txBody>
          <a:bodyPr wrap="none" rtlCol="0">
            <a:spAutoFit/>
          </a:bodyPr>
          <a:lstStyle/>
          <a:p>
            <a:r>
              <a:rPr lang="en-US" dirty="0"/>
              <a:t>NETCONF Get</a:t>
            </a:r>
          </a:p>
        </p:txBody>
      </p:sp>
      <p:sp>
        <p:nvSpPr>
          <p:cNvPr id="44" name="TextBox 43">
            <a:extLst>
              <a:ext uri="{FF2B5EF4-FFF2-40B4-BE49-F238E27FC236}">
                <a16:creationId xmlns:a16="http://schemas.microsoft.com/office/drawing/2014/main" id="{3757270D-E4D7-456C-BB04-89F1C6CE0875}"/>
              </a:ext>
            </a:extLst>
          </p:cNvPr>
          <p:cNvSpPr txBox="1"/>
          <p:nvPr/>
        </p:nvSpPr>
        <p:spPr>
          <a:xfrm>
            <a:off x="7628026" y="1908770"/>
            <a:ext cx="1520737" cy="646331"/>
          </a:xfrm>
          <a:prstGeom prst="rect">
            <a:avLst/>
          </a:prstGeom>
          <a:noFill/>
        </p:spPr>
        <p:txBody>
          <a:bodyPr wrap="square" rtlCol="0">
            <a:spAutoFit/>
          </a:bodyPr>
          <a:lstStyle/>
          <a:p>
            <a:r>
              <a:rPr lang="en-US" dirty="0"/>
              <a:t>NETCONF  edit-config</a:t>
            </a:r>
          </a:p>
        </p:txBody>
      </p:sp>
      <p:cxnSp>
        <p:nvCxnSpPr>
          <p:cNvPr id="46" name="Straight Arrow Connector 45">
            <a:extLst>
              <a:ext uri="{FF2B5EF4-FFF2-40B4-BE49-F238E27FC236}">
                <a16:creationId xmlns:a16="http://schemas.microsoft.com/office/drawing/2014/main" id="{8B85B8A0-D499-47C2-BE7E-4AB84248CEBE}"/>
              </a:ext>
            </a:extLst>
          </p:cNvPr>
          <p:cNvCxnSpPr/>
          <p:nvPr/>
        </p:nvCxnSpPr>
        <p:spPr>
          <a:xfrm>
            <a:off x="10648949" y="3907630"/>
            <a:ext cx="0" cy="666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08CB4940-1857-4A2C-9798-5B711A1A42A2}"/>
              </a:ext>
            </a:extLst>
          </p:cNvPr>
          <p:cNvCxnSpPr>
            <a:stCxn id="10" idx="6"/>
          </p:cNvCxnSpPr>
          <p:nvPr/>
        </p:nvCxnSpPr>
        <p:spPr>
          <a:xfrm flipV="1">
            <a:off x="2443161" y="2571749"/>
            <a:ext cx="2643189"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20A57E0-4EF0-4CC8-B150-7EB44FAA62C8}"/>
              </a:ext>
            </a:extLst>
          </p:cNvPr>
          <p:cNvCxnSpPr>
            <a:cxnSpLocks/>
          </p:cNvCxnSpPr>
          <p:nvPr/>
        </p:nvCxnSpPr>
        <p:spPr>
          <a:xfrm>
            <a:off x="7448550" y="5298777"/>
            <a:ext cx="1209675" cy="2665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851770B4-A5B4-4A53-8B91-30289FE8D724}"/>
              </a:ext>
            </a:extLst>
          </p:cNvPr>
          <p:cNvCxnSpPr>
            <a:cxnSpLocks/>
          </p:cNvCxnSpPr>
          <p:nvPr/>
        </p:nvCxnSpPr>
        <p:spPr>
          <a:xfrm flipV="1">
            <a:off x="7448550" y="2578298"/>
            <a:ext cx="2019300"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3D11FE8C-35FA-4A3C-9911-94419A5131D3}"/>
              </a:ext>
            </a:extLst>
          </p:cNvPr>
          <p:cNvCxnSpPr>
            <a:cxnSpLocks/>
          </p:cNvCxnSpPr>
          <p:nvPr/>
        </p:nvCxnSpPr>
        <p:spPr>
          <a:xfrm>
            <a:off x="7448550" y="3911003"/>
            <a:ext cx="320039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2A7CDA42-76D2-4D47-8E2E-2E96CF4A522C}"/>
              </a:ext>
            </a:extLst>
          </p:cNvPr>
          <p:cNvCxnSpPr>
            <a:cxnSpLocks/>
          </p:cNvCxnSpPr>
          <p:nvPr/>
        </p:nvCxnSpPr>
        <p:spPr>
          <a:xfrm flipV="1">
            <a:off x="2438399" y="2786573"/>
            <a:ext cx="2614612" cy="209610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3E45D813-67CD-4169-ABAF-6F9781FAC0AC}"/>
              </a:ext>
            </a:extLst>
          </p:cNvPr>
          <p:cNvCxnSpPr>
            <a:cxnSpLocks/>
          </p:cNvCxnSpPr>
          <p:nvPr/>
        </p:nvCxnSpPr>
        <p:spPr>
          <a:xfrm>
            <a:off x="2451937" y="2786572"/>
            <a:ext cx="2601074" cy="217050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B224167E-1DC2-4658-811A-97C881089F3C}"/>
              </a:ext>
            </a:extLst>
          </p:cNvPr>
          <p:cNvCxnSpPr>
            <a:cxnSpLocks/>
            <a:stCxn id="11" idx="6"/>
          </p:cNvCxnSpPr>
          <p:nvPr/>
        </p:nvCxnSpPr>
        <p:spPr>
          <a:xfrm>
            <a:off x="2443161" y="5031581"/>
            <a:ext cx="2600325" cy="714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A377181E-3D86-4BC2-BE73-C7517D60A789}"/>
              </a:ext>
            </a:extLst>
          </p:cNvPr>
          <p:cNvSpPr txBox="1"/>
          <p:nvPr/>
        </p:nvSpPr>
        <p:spPr>
          <a:xfrm>
            <a:off x="5318105" y="1445180"/>
            <a:ext cx="1803442" cy="369332"/>
          </a:xfrm>
          <a:prstGeom prst="rect">
            <a:avLst/>
          </a:prstGeom>
          <a:noFill/>
        </p:spPr>
        <p:txBody>
          <a:bodyPr wrap="none" rtlCol="0">
            <a:spAutoFit/>
          </a:bodyPr>
          <a:lstStyle/>
          <a:p>
            <a:r>
              <a:rPr lang="en-US" b="1" dirty="0"/>
              <a:t>Flask Application</a:t>
            </a:r>
          </a:p>
        </p:txBody>
      </p:sp>
      <p:cxnSp>
        <p:nvCxnSpPr>
          <p:cNvPr id="82" name="Straight Arrow Connector 81">
            <a:extLst>
              <a:ext uri="{FF2B5EF4-FFF2-40B4-BE49-F238E27FC236}">
                <a16:creationId xmlns:a16="http://schemas.microsoft.com/office/drawing/2014/main" id="{F85A4B74-03FD-4D42-A5AE-B0E480E9D7F2}"/>
              </a:ext>
            </a:extLst>
          </p:cNvPr>
          <p:cNvCxnSpPr>
            <a:cxnSpLocks/>
          </p:cNvCxnSpPr>
          <p:nvPr/>
        </p:nvCxnSpPr>
        <p:spPr>
          <a:xfrm>
            <a:off x="6429375" y="5876925"/>
            <a:ext cx="0" cy="641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7F3E0623-95E9-4F8F-AB46-7CE557375144}"/>
              </a:ext>
            </a:extLst>
          </p:cNvPr>
          <p:cNvCxnSpPr>
            <a:cxnSpLocks/>
          </p:cNvCxnSpPr>
          <p:nvPr/>
        </p:nvCxnSpPr>
        <p:spPr>
          <a:xfrm>
            <a:off x="6429375" y="6518076"/>
            <a:ext cx="30384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DD7A015E-FF1C-45A3-9853-4C67681E1D30}"/>
              </a:ext>
            </a:extLst>
          </p:cNvPr>
          <p:cNvSpPr txBox="1"/>
          <p:nvPr/>
        </p:nvSpPr>
        <p:spPr>
          <a:xfrm>
            <a:off x="7188587" y="6151441"/>
            <a:ext cx="1936364" cy="369332"/>
          </a:xfrm>
          <a:prstGeom prst="rect">
            <a:avLst/>
          </a:prstGeom>
          <a:noFill/>
        </p:spPr>
        <p:txBody>
          <a:bodyPr wrap="none" rtlCol="0">
            <a:spAutoFit/>
          </a:bodyPr>
          <a:lstStyle/>
          <a:p>
            <a:r>
              <a:rPr lang="en-US" dirty="0"/>
              <a:t>Save records to DB</a:t>
            </a:r>
          </a:p>
        </p:txBody>
      </p:sp>
      <p:cxnSp>
        <p:nvCxnSpPr>
          <p:cNvPr id="92" name="Straight Arrow Connector 91">
            <a:extLst>
              <a:ext uri="{FF2B5EF4-FFF2-40B4-BE49-F238E27FC236}">
                <a16:creationId xmlns:a16="http://schemas.microsoft.com/office/drawing/2014/main" id="{9CF84049-C857-4D4F-9FC2-AB6F4DCD5CA2}"/>
              </a:ext>
            </a:extLst>
          </p:cNvPr>
          <p:cNvCxnSpPr>
            <a:stCxn id="10" idx="4"/>
          </p:cNvCxnSpPr>
          <p:nvPr/>
        </p:nvCxnSpPr>
        <p:spPr>
          <a:xfrm flipH="1">
            <a:off x="1368468" y="3376612"/>
            <a:ext cx="12656" cy="492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9C535E76-ECF7-4CFE-93ED-BB29AF12813E}"/>
              </a:ext>
            </a:extLst>
          </p:cNvPr>
          <p:cNvCxnSpPr>
            <a:cxnSpLocks/>
            <a:endCxn id="4" idx="1"/>
          </p:cNvCxnSpPr>
          <p:nvPr/>
        </p:nvCxnSpPr>
        <p:spPr>
          <a:xfrm>
            <a:off x="1381123" y="3834624"/>
            <a:ext cx="3705227" cy="18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B5DDC0F3-7ECA-4111-BAAD-FA8914BAC543}"/>
              </a:ext>
            </a:extLst>
          </p:cNvPr>
          <p:cNvSpPr txBox="1"/>
          <p:nvPr/>
        </p:nvSpPr>
        <p:spPr>
          <a:xfrm>
            <a:off x="1739525" y="3498491"/>
            <a:ext cx="1331070" cy="369332"/>
          </a:xfrm>
          <a:prstGeom prst="rect">
            <a:avLst/>
          </a:prstGeom>
          <a:noFill/>
        </p:spPr>
        <p:txBody>
          <a:bodyPr wrap="none" rtlCol="0">
            <a:spAutoFit/>
          </a:bodyPr>
          <a:lstStyle/>
          <a:p>
            <a:r>
              <a:rPr lang="en-US" dirty="0"/>
              <a:t>Get DB Data</a:t>
            </a:r>
          </a:p>
        </p:txBody>
      </p:sp>
    </p:spTree>
    <p:extLst>
      <p:ext uri="{BB962C8B-B14F-4D97-AF65-F5344CB8AC3E}">
        <p14:creationId xmlns:p14="http://schemas.microsoft.com/office/powerpoint/2010/main" val="2421097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E06C5-136A-4231-A1A9-1C013CFDAB1C}"/>
              </a:ext>
            </a:extLst>
          </p:cNvPr>
          <p:cNvSpPr>
            <a:spLocks noGrp="1"/>
          </p:cNvSpPr>
          <p:nvPr>
            <p:ph type="ctrTitle"/>
          </p:nvPr>
        </p:nvSpPr>
        <p:spPr>
          <a:xfrm>
            <a:off x="2314575" y="341313"/>
            <a:ext cx="7229475" cy="715962"/>
          </a:xfrm>
        </p:spPr>
        <p:txBody>
          <a:bodyPr>
            <a:normAutofit fontScale="90000"/>
          </a:bodyPr>
          <a:lstStyle/>
          <a:p>
            <a:br>
              <a:rPr lang="en-US" dirty="0"/>
            </a:br>
            <a:br>
              <a:rPr lang="en-US" dirty="0"/>
            </a:br>
            <a:br>
              <a:rPr lang="en-US" dirty="0"/>
            </a:br>
            <a:br>
              <a:rPr lang="en-US" dirty="0"/>
            </a:br>
            <a:r>
              <a:rPr lang="en-US" b="1" dirty="0"/>
              <a:t>ODL Simulator Device</a:t>
            </a:r>
          </a:p>
        </p:txBody>
      </p:sp>
      <p:sp>
        <p:nvSpPr>
          <p:cNvPr id="3" name="Subtitle 2">
            <a:extLst>
              <a:ext uri="{FF2B5EF4-FFF2-40B4-BE49-F238E27FC236}">
                <a16:creationId xmlns:a16="http://schemas.microsoft.com/office/drawing/2014/main" id="{259C0558-80E8-4E61-96A3-52B3C98A7D52}"/>
              </a:ext>
            </a:extLst>
          </p:cNvPr>
          <p:cNvSpPr>
            <a:spLocks noGrp="1"/>
          </p:cNvSpPr>
          <p:nvPr>
            <p:ph type="subTitle" idx="1"/>
          </p:nvPr>
        </p:nvSpPr>
        <p:spPr>
          <a:xfrm>
            <a:off x="1143000" y="1678781"/>
            <a:ext cx="9144000" cy="5007769"/>
          </a:xfrm>
        </p:spPr>
        <p:txBody>
          <a:bodyPr>
            <a:normAutofit/>
          </a:bodyPr>
          <a:lstStyle/>
          <a:p>
            <a:pPr marL="342900" indent="-342900" algn="l">
              <a:buFont typeface="Arial" panose="020B0604020202020204" pitchFamily="34" charset="0"/>
              <a:buChar char="•"/>
            </a:pPr>
            <a:r>
              <a:rPr lang="en-US" sz="2000" b="0" i="0" dirty="0">
                <a:solidFill>
                  <a:srgbClr val="24292F"/>
                </a:solidFill>
                <a:effectLst/>
                <a:latin typeface="-apple-system"/>
              </a:rPr>
              <a:t>ODL's Netconf-</a:t>
            </a:r>
            <a:r>
              <a:rPr lang="en-US" sz="2000" b="0" i="0" dirty="0" err="1">
                <a:solidFill>
                  <a:srgbClr val="24292F"/>
                </a:solidFill>
                <a:effectLst/>
                <a:latin typeface="-apple-system"/>
              </a:rPr>
              <a:t>testtool</a:t>
            </a:r>
            <a:r>
              <a:rPr lang="en-US" sz="2000" b="0" i="0" dirty="0">
                <a:solidFill>
                  <a:srgbClr val="24292F"/>
                </a:solidFill>
                <a:effectLst/>
                <a:latin typeface="-apple-system"/>
              </a:rPr>
              <a:t> simulates NETCONF devices. To simulate a device, </a:t>
            </a:r>
            <a:r>
              <a:rPr lang="en-US" sz="2000" b="0" i="0" dirty="0" err="1">
                <a:solidFill>
                  <a:srgbClr val="24292F"/>
                </a:solidFill>
                <a:effectLst/>
                <a:latin typeface="-apple-system"/>
              </a:rPr>
              <a:t>testtool</a:t>
            </a:r>
            <a:r>
              <a:rPr lang="en-US" sz="2000" b="0" i="0" dirty="0">
                <a:solidFill>
                  <a:srgbClr val="24292F"/>
                </a:solidFill>
                <a:effectLst/>
                <a:latin typeface="-apple-system"/>
              </a:rPr>
              <a:t> jar is needed to be run with appropriate flags.</a:t>
            </a:r>
          </a:p>
          <a:p>
            <a:pPr marL="342900" indent="-342900" algn="l">
              <a:buFont typeface="Arial" panose="020B0604020202020204" pitchFamily="34" charset="0"/>
              <a:buChar char="•"/>
            </a:pPr>
            <a:r>
              <a:rPr lang="en-US" sz="2000" dirty="0">
                <a:solidFill>
                  <a:srgbClr val="24292F"/>
                </a:solidFill>
                <a:latin typeface="-apple-system"/>
              </a:rPr>
              <a:t>In our application, we will simulate 1 NETCONF device, with a specific small dummy yang file associated to it.</a:t>
            </a:r>
          </a:p>
          <a:p>
            <a:pPr marL="342900" indent="-342900" algn="l">
              <a:buFont typeface="Arial" panose="020B0604020202020204" pitchFamily="34" charset="0"/>
              <a:buChar char="•"/>
            </a:pPr>
            <a:r>
              <a:rPr lang="en-US" sz="2000" dirty="0">
                <a:solidFill>
                  <a:srgbClr val="24292F"/>
                </a:solidFill>
                <a:latin typeface="-apple-system"/>
              </a:rPr>
              <a:t>Device runs on 17830 port of local machine and supports basic NETCONF operations like get, edit-config, get-config etc.</a:t>
            </a:r>
          </a:p>
          <a:p>
            <a:pPr marL="342900" indent="-342900" algn="l">
              <a:buFont typeface="Arial" panose="020B0604020202020204" pitchFamily="34" charset="0"/>
              <a:buChar char="•"/>
            </a:pPr>
            <a:endParaRPr lang="en-US" sz="2000" b="0" i="0" dirty="0">
              <a:solidFill>
                <a:srgbClr val="24292F"/>
              </a:solidFill>
              <a:effectLst/>
              <a:latin typeface="-apple-system"/>
            </a:endParaRPr>
          </a:p>
          <a:p>
            <a:br>
              <a:rPr lang="en-US" sz="1600" dirty="0"/>
            </a:br>
            <a:endParaRPr lang="en-US" sz="2000" b="0" i="0" dirty="0">
              <a:solidFill>
                <a:srgbClr val="24292F"/>
              </a:solidFill>
              <a:effectLst/>
              <a:cs typeface="Times New Roman" panose="02020603050405020304" pitchFamily="18" charset="0"/>
            </a:endParaRPr>
          </a:p>
          <a:p>
            <a:pPr marL="285750" indent="-285750" algn="l">
              <a:buFont typeface="Arial" panose="020B0604020202020204" pitchFamily="34" charset="0"/>
              <a:buChar char="•"/>
            </a:pPr>
            <a:endParaRPr lang="en-US" sz="2000" dirty="0">
              <a:solidFill>
                <a:srgbClr val="24292F"/>
              </a:solidFill>
              <a:cs typeface="Times New Roman" panose="02020603050405020304" pitchFamily="18" charset="0"/>
            </a:endParaRPr>
          </a:p>
          <a:p>
            <a:pPr marL="285750" indent="-285750" algn="l">
              <a:buFont typeface="Arial" panose="020B0604020202020204" pitchFamily="34" charset="0"/>
              <a:buChar char="•"/>
            </a:pPr>
            <a:endParaRPr lang="en-US" sz="2000" dirty="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3619BB20-C11D-48BE-808A-E7525006DBEF}"/>
              </a:ext>
            </a:extLst>
          </p:cNvPr>
          <p:cNvPicPr>
            <a:picLocks noChangeAspect="1"/>
          </p:cNvPicPr>
          <p:nvPr/>
        </p:nvPicPr>
        <p:blipFill>
          <a:blip r:embed="rId2"/>
          <a:stretch>
            <a:fillRect/>
          </a:stretch>
        </p:blipFill>
        <p:spPr>
          <a:xfrm>
            <a:off x="721013" y="4182665"/>
            <a:ext cx="10965238" cy="2199444"/>
          </a:xfrm>
          <a:prstGeom prst="rect">
            <a:avLst/>
          </a:prstGeom>
        </p:spPr>
      </p:pic>
    </p:spTree>
    <p:extLst>
      <p:ext uri="{BB962C8B-B14F-4D97-AF65-F5344CB8AC3E}">
        <p14:creationId xmlns:p14="http://schemas.microsoft.com/office/powerpoint/2010/main" val="3850792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E06C5-136A-4231-A1A9-1C013CFDAB1C}"/>
              </a:ext>
            </a:extLst>
          </p:cNvPr>
          <p:cNvSpPr>
            <a:spLocks noGrp="1"/>
          </p:cNvSpPr>
          <p:nvPr>
            <p:ph type="ctrTitle"/>
          </p:nvPr>
        </p:nvSpPr>
        <p:spPr>
          <a:xfrm>
            <a:off x="1962150" y="-457200"/>
            <a:ext cx="7229475" cy="1581150"/>
          </a:xfrm>
        </p:spPr>
        <p:txBody>
          <a:bodyPr>
            <a:normAutofit fontScale="90000"/>
          </a:bodyPr>
          <a:lstStyle/>
          <a:p>
            <a:br>
              <a:rPr lang="en-US" dirty="0"/>
            </a:br>
            <a:br>
              <a:rPr lang="en-US" dirty="0"/>
            </a:br>
            <a:br>
              <a:rPr lang="en-US" dirty="0"/>
            </a:br>
            <a:br>
              <a:rPr lang="en-US" dirty="0"/>
            </a:br>
            <a:r>
              <a:rPr lang="en-US" sz="4900" b="1"/>
              <a:t>Why Flask for this App?</a:t>
            </a:r>
            <a:endParaRPr lang="en-US" sz="4900" b="1" dirty="0"/>
          </a:p>
        </p:txBody>
      </p:sp>
      <p:sp>
        <p:nvSpPr>
          <p:cNvPr id="3" name="Subtitle 2">
            <a:extLst>
              <a:ext uri="{FF2B5EF4-FFF2-40B4-BE49-F238E27FC236}">
                <a16:creationId xmlns:a16="http://schemas.microsoft.com/office/drawing/2014/main" id="{259C0558-80E8-4E61-96A3-52B3C98A7D52}"/>
              </a:ext>
            </a:extLst>
          </p:cNvPr>
          <p:cNvSpPr>
            <a:spLocks noGrp="1"/>
          </p:cNvSpPr>
          <p:nvPr>
            <p:ph type="subTitle" idx="1"/>
          </p:nvPr>
        </p:nvSpPr>
        <p:spPr>
          <a:xfrm>
            <a:off x="1371600" y="1326356"/>
            <a:ext cx="9144000" cy="5007769"/>
          </a:xfrm>
        </p:spPr>
        <p:txBody>
          <a:bodyPr>
            <a:noAutofit/>
          </a:bodyPr>
          <a:lstStyle/>
          <a:p>
            <a:pPr marL="342900" indent="-342900" algn="l">
              <a:buFont typeface="Arial" panose="020B0604020202020204" pitchFamily="34" charset="0"/>
              <a:buChar char="•"/>
            </a:pPr>
            <a:endParaRPr lang="en-US" sz="2000" dirty="0">
              <a:solidFill>
                <a:srgbClr val="24292F"/>
              </a:solidFill>
              <a:latin typeface="-apple-system"/>
            </a:endParaRPr>
          </a:p>
          <a:p>
            <a:pPr marL="342900" indent="-342900" algn="l">
              <a:buFont typeface="Arial" panose="020B0604020202020204" pitchFamily="34" charset="0"/>
              <a:buChar char="•"/>
            </a:pPr>
            <a:r>
              <a:rPr lang="en-US" sz="2000" dirty="0">
                <a:solidFill>
                  <a:srgbClr val="24292F"/>
                </a:solidFill>
                <a:latin typeface="Times New Roman" panose="02020603050405020304" pitchFamily="18" charset="0"/>
                <a:cs typeface="Times New Roman" panose="02020603050405020304" pitchFamily="18" charset="0"/>
              </a:rPr>
              <a:t>Flask is a micro web framework written in Python. A micro web framework is a web development framework with an easy setup and can be used in developing minimalistic web applications.</a:t>
            </a:r>
          </a:p>
          <a:p>
            <a:pPr marL="342900" indent="-342900" algn="l">
              <a:buFont typeface="Arial" panose="020B0604020202020204" pitchFamily="34" charset="0"/>
              <a:buChar char="•"/>
            </a:pPr>
            <a:r>
              <a:rPr lang="en-US" sz="2000" dirty="0">
                <a:solidFill>
                  <a:srgbClr val="24292F"/>
                </a:solidFill>
                <a:latin typeface="Times New Roman" panose="02020603050405020304" pitchFamily="18" charset="0"/>
                <a:cs typeface="Times New Roman" panose="02020603050405020304" pitchFamily="18" charset="0"/>
              </a:rPr>
              <a:t>It is  designed to be easy, fast, and to scale up complex applications and microservices (which is a lightweight application that provides a narrowed list of features with a well-defined contract).</a:t>
            </a:r>
          </a:p>
          <a:p>
            <a:pPr marL="342900" indent="-342900" algn="l">
              <a:buFont typeface="Arial" panose="020B0604020202020204" pitchFamily="34" charset="0"/>
              <a:buChar char="•"/>
            </a:pPr>
            <a:r>
              <a:rPr lang="en-US" sz="2000" dirty="0">
                <a:solidFill>
                  <a:srgbClr val="24292F"/>
                </a:solidFill>
                <a:latin typeface="Times New Roman" panose="02020603050405020304" pitchFamily="18" charset="0"/>
                <a:cs typeface="Times New Roman" panose="02020603050405020304" pitchFamily="18" charset="0"/>
              </a:rPr>
              <a:t>Django is an incredibly robust web application solution that isn’t suited to building REST APIs alone as it needs complex settings and configurations.</a:t>
            </a:r>
          </a:p>
          <a:p>
            <a:pPr marL="342900" indent="-342900" algn="l">
              <a:buFont typeface="Arial" panose="020B0604020202020204" pitchFamily="34" charset="0"/>
              <a:buChar char="•"/>
            </a:pPr>
            <a:r>
              <a:rPr lang="en-US" sz="2100" dirty="0">
                <a:solidFill>
                  <a:srgbClr val="24292F"/>
                </a:solidFill>
                <a:latin typeface="Times New Roman" panose="02020603050405020304" pitchFamily="18" charset="0"/>
                <a:cs typeface="Times New Roman" panose="02020603050405020304" pitchFamily="18" charset="0"/>
              </a:rPr>
              <a:t>Flask is a powerful tool that offers just enough structure to move quickly, while at the same time offering the right amount of stability for developers to build anything they want without having to make design or implementation compromises.</a:t>
            </a:r>
          </a:p>
          <a:p>
            <a:pPr marL="342900" indent="-342900" algn="l">
              <a:buFont typeface="Arial" panose="020B0604020202020204" pitchFamily="34" charset="0"/>
              <a:buChar char="•"/>
            </a:pPr>
            <a:endParaRPr lang="en-US" sz="2100" dirty="0">
              <a:solidFill>
                <a:srgbClr val="24292F"/>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US" sz="2000" dirty="0">
              <a:solidFill>
                <a:srgbClr val="24292F"/>
              </a:solidFill>
              <a:latin typeface="-apple-system"/>
            </a:endParaRPr>
          </a:p>
          <a:p>
            <a:pPr marL="342900" indent="-342900" algn="l">
              <a:buFont typeface="Arial" panose="020B0604020202020204" pitchFamily="34" charset="0"/>
              <a:buChar char="•"/>
            </a:pPr>
            <a:endParaRPr lang="en-US" sz="2000" dirty="0">
              <a:solidFill>
                <a:srgbClr val="24292F"/>
              </a:solidFill>
              <a:latin typeface="-apple-system"/>
            </a:endParaRPr>
          </a:p>
          <a:p>
            <a:pPr marL="342900" indent="-342900" algn="l">
              <a:buFont typeface="Arial" panose="020B0604020202020204" pitchFamily="34" charset="0"/>
              <a:buChar char="•"/>
            </a:pPr>
            <a:endParaRPr lang="en-US" sz="2000" dirty="0">
              <a:solidFill>
                <a:srgbClr val="24292F"/>
              </a:solidFill>
              <a:latin typeface="-apple-system"/>
            </a:endParaRPr>
          </a:p>
          <a:p>
            <a:br>
              <a:rPr lang="en-US" sz="1600" dirty="0"/>
            </a:br>
            <a:endParaRPr lang="en-US" sz="2000" b="0" i="0" dirty="0">
              <a:solidFill>
                <a:srgbClr val="24292F"/>
              </a:solidFill>
              <a:effectLst/>
              <a:cs typeface="Times New Roman" panose="02020603050405020304" pitchFamily="18" charset="0"/>
            </a:endParaRPr>
          </a:p>
          <a:p>
            <a:pPr marL="285750" indent="-285750" algn="l">
              <a:buFont typeface="Arial" panose="020B0604020202020204" pitchFamily="34" charset="0"/>
              <a:buChar char="•"/>
            </a:pPr>
            <a:endParaRPr lang="en-US" sz="2000" dirty="0">
              <a:solidFill>
                <a:srgbClr val="24292F"/>
              </a:solidFill>
              <a:cs typeface="Times New Roman" panose="02020603050405020304" pitchFamily="18" charset="0"/>
            </a:endParaRPr>
          </a:p>
          <a:p>
            <a:pPr marL="285750" indent="-285750" algn="l">
              <a:buFont typeface="Arial" panose="020B0604020202020204" pitchFamily="34" charset="0"/>
              <a:buChar char="•"/>
            </a:pPr>
            <a:endParaRPr lang="en-US" sz="2000" dirty="0">
              <a:cs typeface="Times New Roman" panose="02020603050405020304" pitchFamily="18" charset="0"/>
            </a:endParaRPr>
          </a:p>
          <a:p>
            <a:endParaRPr lang="en-US" dirty="0"/>
          </a:p>
        </p:txBody>
      </p:sp>
    </p:spTree>
    <p:extLst>
      <p:ext uri="{BB962C8B-B14F-4D97-AF65-F5344CB8AC3E}">
        <p14:creationId xmlns:p14="http://schemas.microsoft.com/office/powerpoint/2010/main" val="3619624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E06C5-136A-4231-A1A9-1C013CFDAB1C}"/>
              </a:ext>
            </a:extLst>
          </p:cNvPr>
          <p:cNvSpPr>
            <a:spLocks noGrp="1"/>
          </p:cNvSpPr>
          <p:nvPr>
            <p:ph type="ctrTitle"/>
          </p:nvPr>
        </p:nvSpPr>
        <p:spPr>
          <a:xfrm>
            <a:off x="2028825" y="865188"/>
            <a:ext cx="7229475" cy="715962"/>
          </a:xfrm>
        </p:spPr>
        <p:txBody>
          <a:bodyPr>
            <a:normAutofit fontScale="90000"/>
          </a:bodyPr>
          <a:lstStyle/>
          <a:p>
            <a:br>
              <a:rPr lang="en-US" dirty="0"/>
            </a:br>
            <a:br>
              <a:rPr lang="en-US" dirty="0"/>
            </a:br>
            <a:br>
              <a:rPr lang="en-US" dirty="0"/>
            </a:br>
            <a:br>
              <a:rPr lang="en-US" dirty="0"/>
            </a:br>
            <a:r>
              <a:rPr lang="en-US" b="1" dirty="0"/>
              <a:t>App Architecture Brief</a:t>
            </a:r>
          </a:p>
        </p:txBody>
      </p:sp>
      <p:sp>
        <p:nvSpPr>
          <p:cNvPr id="3" name="Subtitle 2">
            <a:extLst>
              <a:ext uri="{FF2B5EF4-FFF2-40B4-BE49-F238E27FC236}">
                <a16:creationId xmlns:a16="http://schemas.microsoft.com/office/drawing/2014/main" id="{259C0558-80E8-4E61-96A3-52B3C98A7D52}"/>
              </a:ext>
            </a:extLst>
          </p:cNvPr>
          <p:cNvSpPr>
            <a:spLocks noGrp="1"/>
          </p:cNvSpPr>
          <p:nvPr>
            <p:ph type="subTitle" idx="1"/>
          </p:nvPr>
        </p:nvSpPr>
        <p:spPr>
          <a:xfrm>
            <a:off x="1143000" y="1678781"/>
            <a:ext cx="9144000" cy="5007769"/>
          </a:xfrm>
        </p:spPr>
        <p:txBody>
          <a:bodyPr>
            <a:noAutofit/>
          </a:bodyPr>
          <a:lstStyle/>
          <a:p>
            <a:pPr marL="342900" indent="-342900" algn="l">
              <a:buFont typeface="Arial" panose="020B0604020202020204" pitchFamily="34" charset="0"/>
              <a:buChar char="•"/>
            </a:pPr>
            <a:endParaRPr lang="en-US" sz="2000" dirty="0">
              <a:solidFill>
                <a:srgbClr val="24292F"/>
              </a:solidFill>
              <a:latin typeface="-apple-system"/>
            </a:endParaRPr>
          </a:p>
          <a:p>
            <a:pPr marL="342900" indent="-342900" algn="l">
              <a:buFont typeface="Arial" panose="020B0604020202020204" pitchFamily="34" charset="0"/>
              <a:buChar char="•"/>
            </a:pPr>
            <a:r>
              <a:rPr lang="en-US" sz="2100" dirty="0">
                <a:solidFill>
                  <a:srgbClr val="24292F"/>
                </a:solidFill>
                <a:latin typeface="Times New Roman" panose="02020603050405020304" pitchFamily="18" charset="0"/>
                <a:cs typeface="Times New Roman" panose="02020603050405020304" pitchFamily="18" charset="0"/>
              </a:rPr>
              <a:t>In this app, total 3 REST endpoints have been exposed, 2 for GET and 1 for POST method.</a:t>
            </a:r>
          </a:p>
          <a:p>
            <a:pPr algn="l"/>
            <a:endParaRPr lang="en-US" sz="2100" dirty="0">
              <a:solidFill>
                <a:srgbClr val="24292F"/>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100" dirty="0">
                <a:solidFill>
                  <a:srgbClr val="24292F"/>
                </a:solidFill>
                <a:latin typeface="Times New Roman" panose="02020603050405020304" pitchFamily="18" charset="0"/>
                <a:cs typeface="Times New Roman" panose="02020603050405020304" pitchFamily="18" charset="0"/>
              </a:rPr>
              <a:t>GET:  </a:t>
            </a:r>
            <a:r>
              <a:rPr lang="en-US" sz="2100" dirty="0">
                <a:solidFill>
                  <a:srgbClr val="24292F"/>
                </a:solidFill>
                <a:latin typeface="Times New Roman" panose="02020603050405020304" pitchFamily="18" charset="0"/>
                <a:cs typeface="Times New Roman" panose="02020603050405020304" pitchFamily="18" charset="0"/>
                <a:hlinkClick r:id="rId2"/>
              </a:rPr>
              <a:t>http://localhost:5000/automation/ethernet-1</a:t>
            </a:r>
            <a:r>
              <a:rPr lang="en-US" sz="2100" dirty="0">
                <a:solidFill>
                  <a:srgbClr val="24292F"/>
                </a:solidFill>
                <a:latin typeface="Times New Roman" panose="02020603050405020304" pitchFamily="18" charset="0"/>
                <a:cs typeface="Times New Roman" panose="02020603050405020304" pitchFamily="18" charset="0"/>
              </a:rPr>
              <a:t> </a:t>
            </a:r>
          </a:p>
          <a:p>
            <a:pPr algn="l"/>
            <a:r>
              <a:rPr lang="en-US" sz="2100" dirty="0">
                <a:solidFill>
                  <a:srgbClr val="24292F"/>
                </a:solidFill>
                <a:latin typeface="Times New Roman" panose="02020603050405020304" pitchFamily="18" charset="0"/>
                <a:cs typeface="Times New Roman" panose="02020603050405020304" pitchFamily="18" charset="0"/>
              </a:rPr>
              <a:t>     This returns the current admin and </a:t>
            </a:r>
            <a:r>
              <a:rPr lang="en-US" sz="2100" dirty="0" err="1">
                <a:solidFill>
                  <a:srgbClr val="24292F"/>
                </a:solidFill>
                <a:latin typeface="Times New Roman" panose="02020603050405020304" pitchFamily="18" charset="0"/>
                <a:cs typeface="Times New Roman" panose="02020603050405020304" pitchFamily="18" charset="0"/>
              </a:rPr>
              <a:t>oper</a:t>
            </a:r>
            <a:r>
              <a:rPr lang="en-US" sz="2100" dirty="0">
                <a:solidFill>
                  <a:srgbClr val="24292F"/>
                </a:solidFill>
                <a:latin typeface="Times New Roman" panose="02020603050405020304" pitchFamily="18" charset="0"/>
                <a:cs typeface="Times New Roman" panose="02020603050405020304" pitchFamily="18" charset="0"/>
              </a:rPr>
              <a:t> status of the respective interface by              calling the GET operation of NETCONF to the device via </a:t>
            </a:r>
            <a:r>
              <a:rPr lang="en-US" sz="2100" dirty="0" err="1">
                <a:solidFill>
                  <a:srgbClr val="24292F"/>
                </a:solidFill>
                <a:latin typeface="Times New Roman" panose="02020603050405020304" pitchFamily="18" charset="0"/>
                <a:cs typeface="Times New Roman" panose="02020603050405020304" pitchFamily="18" charset="0"/>
              </a:rPr>
              <a:t>Ncclient</a:t>
            </a:r>
            <a:r>
              <a:rPr lang="en-US" sz="2100" dirty="0">
                <a:solidFill>
                  <a:srgbClr val="24292F"/>
                </a:solidFill>
                <a:latin typeface="Times New Roman" panose="02020603050405020304" pitchFamily="18" charset="0"/>
                <a:cs typeface="Times New Roman" panose="02020603050405020304" pitchFamily="18" charset="0"/>
              </a:rPr>
              <a:t> library.</a:t>
            </a:r>
          </a:p>
          <a:p>
            <a:pPr lvl="1" algn="l"/>
            <a:endParaRPr lang="en-US" sz="1700" dirty="0">
              <a:solidFill>
                <a:srgbClr val="24292F"/>
              </a:solidFill>
              <a:latin typeface="Times New Roman" panose="02020603050405020304" pitchFamily="18" charset="0"/>
              <a:cs typeface="Times New Roman" panose="02020603050405020304" pitchFamily="18" charset="0"/>
            </a:endParaRPr>
          </a:p>
          <a:p>
            <a:pPr lvl="1" algn="l"/>
            <a:r>
              <a:rPr lang="en-US" sz="1700" dirty="0">
                <a:solidFill>
                  <a:srgbClr val="24292F"/>
                </a:solidFill>
                <a:latin typeface="Times New Roman" panose="02020603050405020304" pitchFamily="18" charset="0"/>
                <a:cs typeface="Times New Roman" panose="02020603050405020304" pitchFamily="18" charset="0"/>
              </a:rPr>
              <a:t>200 OK</a:t>
            </a:r>
          </a:p>
          <a:p>
            <a:pPr lvl="1" algn="l"/>
            <a:r>
              <a:rPr lang="en-US" sz="1700" dirty="0">
                <a:solidFill>
                  <a:srgbClr val="24292F"/>
                </a:solidFill>
                <a:latin typeface="Times New Roman" panose="02020603050405020304" pitchFamily="18" charset="0"/>
                <a:cs typeface="Times New Roman" panose="02020603050405020304" pitchFamily="18" charset="0"/>
              </a:rPr>
              <a:t>{</a:t>
            </a:r>
          </a:p>
          <a:p>
            <a:pPr lvl="1" algn="l"/>
            <a:r>
              <a:rPr lang="en-US" sz="1700" dirty="0">
                <a:solidFill>
                  <a:srgbClr val="24292F"/>
                </a:solidFill>
                <a:latin typeface="Times New Roman" panose="02020603050405020304" pitchFamily="18" charset="0"/>
                <a:cs typeface="Times New Roman" panose="02020603050405020304" pitchFamily="18" charset="0"/>
              </a:rPr>
              <a:t>    "admin-state": "up",</a:t>
            </a:r>
          </a:p>
          <a:p>
            <a:pPr lvl="1" algn="l"/>
            <a:r>
              <a:rPr lang="en-US" sz="1700" dirty="0">
                <a:solidFill>
                  <a:srgbClr val="24292F"/>
                </a:solidFill>
                <a:latin typeface="Times New Roman" panose="02020603050405020304" pitchFamily="18" charset="0"/>
                <a:cs typeface="Times New Roman" panose="02020603050405020304" pitchFamily="18" charset="0"/>
              </a:rPr>
              <a:t>    "</a:t>
            </a:r>
            <a:r>
              <a:rPr lang="en-US" sz="1700" dirty="0" err="1">
                <a:solidFill>
                  <a:srgbClr val="24292F"/>
                </a:solidFill>
                <a:latin typeface="Times New Roman" panose="02020603050405020304" pitchFamily="18" charset="0"/>
                <a:cs typeface="Times New Roman" panose="02020603050405020304" pitchFamily="18" charset="0"/>
              </a:rPr>
              <a:t>oper</a:t>
            </a:r>
            <a:r>
              <a:rPr lang="en-US" sz="1700" dirty="0">
                <a:solidFill>
                  <a:srgbClr val="24292F"/>
                </a:solidFill>
                <a:latin typeface="Times New Roman" panose="02020603050405020304" pitchFamily="18" charset="0"/>
                <a:cs typeface="Times New Roman" panose="02020603050405020304" pitchFamily="18" charset="0"/>
              </a:rPr>
              <a:t>-status": "up"</a:t>
            </a:r>
          </a:p>
          <a:p>
            <a:pPr lvl="1" algn="l"/>
            <a:r>
              <a:rPr lang="en-US" sz="1700" dirty="0">
                <a:solidFill>
                  <a:srgbClr val="24292F"/>
                </a:solidFill>
                <a:latin typeface="Times New Roman" panose="02020603050405020304" pitchFamily="18" charset="0"/>
                <a:cs typeface="Times New Roman" panose="02020603050405020304" pitchFamily="18" charset="0"/>
              </a:rPr>
              <a:t>}</a:t>
            </a:r>
          </a:p>
          <a:p>
            <a:pPr algn="l"/>
            <a:endParaRPr lang="en-US" sz="2100" dirty="0">
              <a:solidFill>
                <a:srgbClr val="24292F"/>
              </a:solidFill>
              <a:latin typeface="Times New Roman" panose="02020603050405020304" pitchFamily="18" charset="0"/>
              <a:cs typeface="Times New Roman" panose="02020603050405020304" pitchFamily="18" charset="0"/>
            </a:endParaRPr>
          </a:p>
          <a:p>
            <a:pPr algn="l"/>
            <a:endParaRPr lang="en-US" sz="2000" dirty="0">
              <a:solidFill>
                <a:srgbClr val="24292F"/>
              </a:solidFill>
              <a:latin typeface="-apple-system"/>
            </a:endParaRPr>
          </a:p>
          <a:p>
            <a:pPr marL="342900" indent="-342900" algn="l">
              <a:buFont typeface="Arial" panose="020B0604020202020204" pitchFamily="34" charset="0"/>
              <a:buChar char="•"/>
            </a:pPr>
            <a:endParaRPr lang="en-US" sz="2000" dirty="0">
              <a:solidFill>
                <a:srgbClr val="24292F"/>
              </a:solidFill>
              <a:latin typeface="-apple-system"/>
            </a:endParaRPr>
          </a:p>
          <a:p>
            <a:pPr marL="342900" indent="-342900" algn="l">
              <a:buFont typeface="Arial" panose="020B0604020202020204" pitchFamily="34" charset="0"/>
              <a:buChar char="•"/>
            </a:pPr>
            <a:endParaRPr lang="en-US" sz="2000" dirty="0">
              <a:solidFill>
                <a:srgbClr val="24292F"/>
              </a:solidFill>
              <a:latin typeface="-apple-system"/>
            </a:endParaRPr>
          </a:p>
          <a:p>
            <a:br>
              <a:rPr lang="en-US" sz="1600" dirty="0"/>
            </a:br>
            <a:endParaRPr lang="en-US" sz="2000" b="0" i="0" dirty="0">
              <a:solidFill>
                <a:srgbClr val="24292F"/>
              </a:solidFill>
              <a:effectLst/>
              <a:cs typeface="Times New Roman" panose="02020603050405020304" pitchFamily="18" charset="0"/>
            </a:endParaRPr>
          </a:p>
          <a:p>
            <a:pPr marL="285750" indent="-285750" algn="l">
              <a:buFont typeface="Arial" panose="020B0604020202020204" pitchFamily="34" charset="0"/>
              <a:buChar char="•"/>
            </a:pPr>
            <a:endParaRPr lang="en-US" sz="2000" dirty="0">
              <a:solidFill>
                <a:srgbClr val="24292F"/>
              </a:solidFill>
              <a:cs typeface="Times New Roman" panose="02020603050405020304" pitchFamily="18" charset="0"/>
            </a:endParaRPr>
          </a:p>
          <a:p>
            <a:pPr marL="285750" indent="-285750" algn="l">
              <a:buFont typeface="Arial" panose="020B0604020202020204" pitchFamily="34" charset="0"/>
              <a:buChar char="•"/>
            </a:pPr>
            <a:endParaRPr lang="en-US" sz="2000" dirty="0">
              <a:cs typeface="Times New Roman" panose="02020603050405020304" pitchFamily="18" charset="0"/>
            </a:endParaRPr>
          </a:p>
          <a:p>
            <a:endParaRPr lang="en-US" dirty="0"/>
          </a:p>
        </p:txBody>
      </p:sp>
    </p:spTree>
    <p:extLst>
      <p:ext uri="{BB962C8B-B14F-4D97-AF65-F5344CB8AC3E}">
        <p14:creationId xmlns:p14="http://schemas.microsoft.com/office/powerpoint/2010/main" val="4004991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E06C5-136A-4231-A1A9-1C013CFDAB1C}"/>
              </a:ext>
            </a:extLst>
          </p:cNvPr>
          <p:cNvSpPr>
            <a:spLocks noGrp="1"/>
          </p:cNvSpPr>
          <p:nvPr>
            <p:ph type="ctrTitle"/>
          </p:nvPr>
        </p:nvSpPr>
        <p:spPr>
          <a:xfrm>
            <a:off x="2028825" y="865188"/>
            <a:ext cx="7229475" cy="715962"/>
          </a:xfrm>
        </p:spPr>
        <p:txBody>
          <a:bodyPr>
            <a:normAutofit fontScale="90000"/>
          </a:bodyPr>
          <a:lstStyle/>
          <a:p>
            <a:br>
              <a:rPr lang="en-US" dirty="0"/>
            </a:br>
            <a:br>
              <a:rPr lang="en-US" dirty="0"/>
            </a:br>
            <a:br>
              <a:rPr lang="en-US" dirty="0"/>
            </a:br>
            <a:br>
              <a:rPr lang="en-US" dirty="0"/>
            </a:br>
            <a:r>
              <a:rPr lang="en-US" b="1" dirty="0"/>
              <a:t>App Architecture Brief</a:t>
            </a:r>
          </a:p>
        </p:txBody>
      </p:sp>
      <p:sp>
        <p:nvSpPr>
          <p:cNvPr id="3" name="Subtitle 2">
            <a:extLst>
              <a:ext uri="{FF2B5EF4-FFF2-40B4-BE49-F238E27FC236}">
                <a16:creationId xmlns:a16="http://schemas.microsoft.com/office/drawing/2014/main" id="{259C0558-80E8-4E61-96A3-52B3C98A7D52}"/>
              </a:ext>
            </a:extLst>
          </p:cNvPr>
          <p:cNvSpPr>
            <a:spLocks noGrp="1"/>
          </p:cNvSpPr>
          <p:nvPr>
            <p:ph type="subTitle" idx="1"/>
          </p:nvPr>
        </p:nvSpPr>
        <p:spPr>
          <a:xfrm>
            <a:off x="1143000" y="1678781"/>
            <a:ext cx="9144000" cy="5007769"/>
          </a:xfrm>
        </p:spPr>
        <p:txBody>
          <a:bodyPr>
            <a:noAutofit/>
          </a:bodyPr>
          <a:lstStyle/>
          <a:p>
            <a:pPr marL="342900" indent="-342900" algn="l">
              <a:buFont typeface="Arial" panose="020B0604020202020204" pitchFamily="34" charset="0"/>
              <a:buChar char="•"/>
            </a:pPr>
            <a:endParaRPr lang="en-US" sz="2000" dirty="0">
              <a:solidFill>
                <a:srgbClr val="24292F"/>
              </a:solidFill>
              <a:latin typeface="-apple-system"/>
            </a:endParaRPr>
          </a:p>
          <a:p>
            <a:pPr marL="342900" indent="-342900" algn="l">
              <a:buFont typeface="Arial" panose="020B0604020202020204" pitchFamily="34" charset="0"/>
              <a:buChar char="•"/>
            </a:pPr>
            <a:r>
              <a:rPr lang="en-US" sz="2100" dirty="0">
                <a:solidFill>
                  <a:srgbClr val="24292F"/>
                </a:solidFill>
                <a:latin typeface="Times New Roman" panose="02020603050405020304" pitchFamily="18" charset="0"/>
                <a:cs typeface="Times New Roman" panose="02020603050405020304" pitchFamily="18" charset="0"/>
              </a:rPr>
              <a:t>POST:  </a:t>
            </a:r>
            <a:r>
              <a:rPr lang="en-US" sz="2100" dirty="0">
                <a:solidFill>
                  <a:srgbClr val="24292F"/>
                </a:solidFill>
                <a:latin typeface="Times New Roman" panose="02020603050405020304" pitchFamily="18" charset="0"/>
                <a:cs typeface="Times New Roman" panose="02020603050405020304" pitchFamily="18" charset="0"/>
                <a:hlinkClick r:id="rId2"/>
              </a:rPr>
              <a:t>http://localhost:5000/automation/</a:t>
            </a:r>
            <a:endParaRPr lang="en-US" sz="2100" dirty="0">
              <a:solidFill>
                <a:srgbClr val="24292F"/>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100" dirty="0">
                <a:solidFill>
                  <a:srgbClr val="24292F"/>
                </a:solidFill>
                <a:latin typeface="Times New Roman" panose="02020603050405020304" pitchFamily="18" charset="0"/>
                <a:cs typeface="Times New Roman" panose="02020603050405020304" pitchFamily="18" charset="0"/>
              </a:rPr>
              <a:t>This accepts payload with interface details and posts the data to the device via edit-config operation.</a:t>
            </a:r>
          </a:p>
          <a:p>
            <a:pPr lvl="1" algn="l"/>
            <a:r>
              <a:rPr lang="en-US" sz="1700" dirty="0">
                <a:solidFill>
                  <a:srgbClr val="24292F"/>
                </a:solidFill>
                <a:latin typeface="Times New Roman" panose="02020603050405020304" pitchFamily="18" charset="0"/>
                <a:cs typeface="Times New Roman" panose="02020603050405020304" pitchFamily="18" charset="0"/>
              </a:rPr>
              <a:t>{</a:t>
            </a:r>
          </a:p>
          <a:p>
            <a:pPr lvl="1" algn="l"/>
            <a:r>
              <a:rPr lang="en-US" sz="1700" dirty="0">
                <a:solidFill>
                  <a:srgbClr val="24292F"/>
                </a:solidFill>
                <a:latin typeface="Times New Roman" panose="02020603050405020304" pitchFamily="18" charset="0"/>
                <a:cs typeface="Times New Roman" panose="02020603050405020304" pitchFamily="18" charset="0"/>
              </a:rPr>
              <a:t>    "device-name": "test-1",</a:t>
            </a:r>
          </a:p>
          <a:p>
            <a:pPr lvl="1" algn="l"/>
            <a:r>
              <a:rPr lang="en-US" sz="1700" dirty="0">
                <a:solidFill>
                  <a:srgbClr val="24292F"/>
                </a:solidFill>
                <a:latin typeface="Times New Roman" panose="02020603050405020304" pitchFamily="18" charset="0"/>
                <a:cs typeface="Times New Roman" panose="02020603050405020304" pitchFamily="18" charset="0"/>
              </a:rPr>
              <a:t>    "</a:t>
            </a:r>
            <a:r>
              <a:rPr lang="en-US" sz="1700" dirty="0" err="1">
                <a:solidFill>
                  <a:srgbClr val="24292F"/>
                </a:solidFill>
                <a:latin typeface="Times New Roman" panose="02020603050405020304" pitchFamily="18" charset="0"/>
                <a:cs typeface="Times New Roman" panose="02020603050405020304" pitchFamily="18" charset="0"/>
              </a:rPr>
              <a:t>ip</a:t>
            </a:r>
            <a:r>
              <a:rPr lang="en-US" sz="1700" dirty="0">
                <a:solidFill>
                  <a:srgbClr val="24292F"/>
                </a:solidFill>
                <a:latin typeface="Times New Roman" panose="02020603050405020304" pitchFamily="18" charset="0"/>
                <a:cs typeface="Times New Roman" panose="02020603050405020304" pitchFamily="18" charset="0"/>
              </a:rPr>
              <a:t>-address": "1.2.3.4",</a:t>
            </a:r>
          </a:p>
          <a:p>
            <a:pPr lvl="1" algn="l"/>
            <a:r>
              <a:rPr lang="en-US" sz="1700" dirty="0">
                <a:solidFill>
                  <a:srgbClr val="24292F"/>
                </a:solidFill>
                <a:latin typeface="Times New Roman" panose="02020603050405020304" pitchFamily="18" charset="0"/>
                <a:cs typeface="Times New Roman" panose="02020603050405020304" pitchFamily="18" charset="0"/>
              </a:rPr>
              <a:t>    "interface-name": "ethernet-1",</a:t>
            </a:r>
          </a:p>
          <a:p>
            <a:pPr lvl="1" algn="l"/>
            <a:r>
              <a:rPr lang="en-US" sz="1700" dirty="0">
                <a:solidFill>
                  <a:srgbClr val="24292F"/>
                </a:solidFill>
                <a:latin typeface="Times New Roman" panose="02020603050405020304" pitchFamily="18" charset="0"/>
                <a:cs typeface="Times New Roman" panose="02020603050405020304" pitchFamily="18" charset="0"/>
              </a:rPr>
              <a:t>    "shutdown": "yes"</a:t>
            </a:r>
          </a:p>
          <a:p>
            <a:pPr lvl="1" algn="l"/>
            <a:r>
              <a:rPr lang="en-US" sz="1700" dirty="0">
                <a:solidFill>
                  <a:srgbClr val="24292F"/>
                </a:solidFill>
                <a:latin typeface="Times New Roman" panose="02020603050405020304" pitchFamily="18" charset="0"/>
                <a:cs typeface="Times New Roman" panose="02020603050405020304" pitchFamily="18" charset="0"/>
              </a:rPr>
              <a:t>}</a:t>
            </a:r>
          </a:p>
          <a:p>
            <a:pPr lvl="1" algn="l"/>
            <a:r>
              <a:rPr lang="en-US" sz="2100" dirty="0">
                <a:solidFill>
                  <a:srgbClr val="24292F"/>
                </a:solidFill>
                <a:latin typeface="Times New Roman" panose="02020603050405020304" pitchFamily="18" charset="0"/>
                <a:cs typeface="Times New Roman" panose="02020603050405020304" pitchFamily="18" charset="0"/>
              </a:rPr>
              <a:t>Output: It returns whether the operations succeeds, and the data is pushed to the device</a:t>
            </a:r>
            <a:r>
              <a:rPr lang="en-US" sz="1700" dirty="0">
                <a:solidFill>
                  <a:srgbClr val="24292F"/>
                </a:solidFill>
                <a:latin typeface="Times New Roman" panose="02020603050405020304" pitchFamily="18" charset="0"/>
                <a:cs typeface="Times New Roman" panose="02020603050405020304" pitchFamily="18" charset="0"/>
              </a:rPr>
              <a:t>.</a:t>
            </a:r>
          </a:p>
          <a:p>
            <a:pPr lvl="1" algn="l"/>
            <a:r>
              <a:rPr lang="en-US" sz="1700" dirty="0">
                <a:solidFill>
                  <a:srgbClr val="24292F"/>
                </a:solidFill>
                <a:latin typeface="Times New Roman" panose="02020603050405020304" pitchFamily="18" charset="0"/>
                <a:cs typeface="Times New Roman" panose="02020603050405020304" pitchFamily="18" charset="0"/>
              </a:rPr>
              <a:t>{</a:t>
            </a:r>
          </a:p>
          <a:p>
            <a:pPr lvl="1" algn="l"/>
            <a:r>
              <a:rPr lang="en-US" sz="1700" dirty="0">
                <a:solidFill>
                  <a:srgbClr val="24292F"/>
                </a:solidFill>
                <a:latin typeface="Times New Roman" panose="02020603050405020304" pitchFamily="18" charset="0"/>
                <a:cs typeface="Times New Roman" panose="02020603050405020304" pitchFamily="18" charset="0"/>
              </a:rPr>
              <a:t>    "info": "request processed successfully"</a:t>
            </a:r>
          </a:p>
          <a:p>
            <a:pPr lvl="1" algn="l"/>
            <a:r>
              <a:rPr lang="en-US" sz="1700" dirty="0">
                <a:solidFill>
                  <a:srgbClr val="24292F"/>
                </a:solidFill>
                <a:latin typeface="Times New Roman" panose="02020603050405020304" pitchFamily="18" charset="0"/>
                <a:cs typeface="Times New Roman" panose="02020603050405020304" pitchFamily="18" charset="0"/>
              </a:rPr>
              <a:t>}</a:t>
            </a:r>
          </a:p>
          <a:p>
            <a:pPr algn="l"/>
            <a:endParaRPr lang="en-US" sz="2000" dirty="0">
              <a:solidFill>
                <a:srgbClr val="24292F"/>
              </a:solidFill>
              <a:latin typeface="-apple-system"/>
            </a:endParaRPr>
          </a:p>
          <a:p>
            <a:pPr marL="342900" indent="-342900" algn="l">
              <a:buFont typeface="Arial" panose="020B0604020202020204" pitchFamily="34" charset="0"/>
              <a:buChar char="•"/>
            </a:pPr>
            <a:endParaRPr lang="en-US" sz="2000" dirty="0">
              <a:solidFill>
                <a:srgbClr val="24292F"/>
              </a:solidFill>
              <a:latin typeface="-apple-system"/>
            </a:endParaRPr>
          </a:p>
          <a:p>
            <a:pPr marL="342900" indent="-342900" algn="l">
              <a:buFont typeface="Arial" panose="020B0604020202020204" pitchFamily="34" charset="0"/>
              <a:buChar char="•"/>
            </a:pPr>
            <a:endParaRPr lang="en-US" sz="2000" dirty="0">
              <a:solidFill>
                <a:srgbClr val="24292F"/>
              </a:solidFill>
              <a:latin typeface="-apple-system"/>
            </a:endParaRPr>
          </a:p>
          <a:p>
            <a:br>
              <a:rPr lang="en-US" sz="1600" dirty="0"/>
            </a:br>
            <a:endParaRPr lang="en-US" sz="2000" b="0" i="0" dirty="0">
              <a:solidFill>
                <a:srgbClr val="24292F"/>
              </a:solidFill>
              <a:effectLst/>
              <a:cs typeface="Times New Roman" panose="02020603050405020304" pitchFamily="18" charset="0"/>
            </a:endParaRPr>
          </a:p>
          <a:p>
            <a:pPr marL="285750" indent="-285750" algn="l">
              <a:buFont typeface="Arial" panose="020B0604020202020204" pitchFamily="34" charset="0"/>
              <a:buChar char="•"/>
            </a:pPr>
            <a:endParaRPr lang="en-US" sz="2000" dirty="0">
              <a:solidFill>
                <a:srgbClr val="24292F"/>
              </a:solidFill>
              <a:cs typeface="Times New Roman" panose="02020603050405020304" pitchFamily="18" charset="0"/>
            </a:endParaRPr>
          </a:p>
          <a:p>
            <a:pPr marL="285750" indent="-285750" algn="l">
              <a:buFont typeface="Arial" panose="020B0604020202020204" pitchFamily="34" charset="0"/>
              <a:buChar char="•"/>
            </a:pPr>
            <a:endParaRPr lang="en-US" sz="2000" dirty="0">
              <a:cs typeface="Times New Roman" panose="02020603050405020304" pitchFamily="18" charset="0"/>
            </a:endParaRPr>
          </a:p>
          <a:p>
            <a:endParaRPr lang="en-US" dirty="0"/>
          </a:p>
        </p:txBody>
      </p:sp>
    </p:spTree>
    <p:extLst>
      <p:ext uri="{BB962C8B-B14F-4D97-AF65-F5344CB8AC3E}">
        <p14:creationId xmlns:p14="http://schemas.microsoft.com/office/powerpoint/2010/main" val="607792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E06C5-136A-4231-A1A9-1C013CFDAB1C}"/>
              </a:ext>
            </a:extLst>
          </p:cNvPr>
          <p:cNvSpPr>
            <a:spLocks noGrp="1"/>
          </p:cNvSpPr>
          <p:nvPr>
            <p:ph type="ctrTitle"/>
          </p:nvPr>
        </p:nvSpPr>
        <p:spPr>
          <a:xfrm>
            <a:off x="-1214438" y="-668338"/>
            <a:ext cx="9744075" cy="1457325"/>
          </a:xfrm>
        </p:spPr>
        <p:txBody>
          <a:bodyPr>
            <a:normAutofit/>
          </a:bodyPr>
          <a:lstStyle/>
          <a:p>
            <a:pPr algn="r"/>
            <a:r>
              <a:rPr lang="en-US" sz="4000" b="1" dirty="0"/>
              <a:t>App as a Docker container</a:t>
            </a:r>
          </a:p>
        </p:txBody>
      </p:sp>
      <p:sp>
        <p:nvSpPr>
          <p:cNvPr id="3" name="Subtitle 2">
            <a:extLst>
              <a:ext uri="{FF2B5EF4-FFF2-40B4-BE49-F238E27FC236}">
                <a16:creationId xmlns:a16="http://schemas.microsoft.com/office/drawing/2014/main" id="{259C0558-80E8-4E61-96A3-52B3C98A7D52}"/>
              </a:ext>
            </a:extLst>
          </p:cNvPr>
          <p:cNvSpPr>
            <a:spLocks noGrp="1"/>
          </p:cNvSpPr>
          <p:nvPr>
            <p:ph type="subTitle" idx="1"/>
          </p:nvPr>
        </p:nvSpPr>
        <p:spPr>
          <a:xfrm>
            <a:off x="904874" y="990600"/>
            <a:ext cx="9744075" cy="5487987"/>
          </a:xfrm>
        </p:spPr>
        <p:txBody>
          <a:bodyPr>
            <a:noAutofit/>
          </a:bodyPr>
          <a:lstStyle/>
          <a:p>
            <a:pPr marL="342900" indent="-342900" algn="l">
              <a:buFont typeface="Arial" panose="020B0604020202020204" pitchFamily="34" charset="0"/>
              <a:buChar char="•"/>
            </a:pPr>
            <a:endParaRPr lang="en-US" sz="2000" dirty="0">
              <a:solidFill>
                <a:srgbClr val="24292F"/>
              </a:solidFill>
              <a:latin typeface="-apple-system"/>
            </a:endParaRPr>
          </a:p>
          <a:p>
            <a:pPr marL="342900" indent="-342900" algn="l">
              <a:buFont typeface="Arial" panose="020B0604020202020204" pitchFamily="34" charset="0"/>
              <a:buChar char="•"/>
            </a:pPr>
            <a:r>
              <a:rPr lang="en-US" sz="2000" dirty="0">
                <a:solidFill>
                  <a:srgbClr val="24292F"/>
                </a:solidFill>
                <a:latin typeface="-apple-system"/>
              </a:rPr>
              <a:t>The Flask app has been </a:t>
            </a:r>
            <a:r>
              <a:rPr lang="en-US" sz="2000" dirty="0" err="1">
                <a:solidFill>
                  <a:srgbClr val="24292F"/>
                </a:solidFill>
                <a:latin typeface="-apple-system"/>
              </a:rPr>
              <a:t>Dockerised</a:t>
            </a:r>
            <a:r>
              <a:rPr lang="en-US" sz="2000" dirty="0">
                <a:solidFill>
                  <a:srgbClr val="24292F"/>
                </a:solidFill>
                <a:latin typeface="-apple-system"/>
              </a:rPr>
              <a:t> with a custom </a:t>
            </a:r>
            <a:r>
              <a:rPr lang="en-US" sz="2000" dirty="0" err="1">
                <a:solidFill>
                  <a:srgbClr val="24292F"/>
                </a:solidFill>
                <a:latin typeface="-apple-system"/>
              </a:rPr>
              <a:t>Dockerfile</a:t>
            </a:r>
            <a:r>
              <a:rPr lang="en-US" sz="2000" dirty="0">
                <a:solidFill>
                  <a:srgbClr val="24292F"/>
                </a:solidFill>
                <a:latin typeface="-apple-system"/>
              </a:rPr>
              <a:t> written.</a:t>
            </a:r>
          </a:p>
          <a:p>
            <a:pPr marL="342900" indent="-342900" algn="l">
              <a:buFont typeface="Arial" panose="020B0604020202020204" pitchFamily="34" charset="0"/>
              <a:buChar char="•"/>
            </a:pPr>
            <a:r>
              <a:rPr lang="en-US" sz="2000" dirty="0">
                <a:solidFill>
                  <a:srgbClr val="24292F"/>
                </a:solidFill>
                <a:latin typeface="-apple-system"/>
              </a:rPr>
              <a:t>This </a:t>
            </a:r>
            <a:r>
              <a:rPr lang="en-US" sz="2000" dirty="0" err="1">
                <a:solidFill>
                  <a:srgbClr val="24292F"/>
                </a:solidFill>
                <a:latin typeface="-apple-system"/>
              </a:rPr>
              <a:t>Dockerfile</a:t>
            </a:r>
            <a:r>
              <a:rPr lang="en-US" sz="2000" dirty="0">
                <a:solidFill>
                  <a:srgbClr val="24292F"/>
                </a:solidFill>
                <a:latin typeface="-apple-system"/>
              </a:rPr>
              <a:t> creates a python image with all necessary requirements needed to run the Flask app.</a:t>
            </a:r>
          </a:p>
          <a:p>
            <a:pPr marL="342900" indent="-342900" algn="l">
              <a:buFont typeface="Arial" panose="020B0604020202020204" pitchFamily="34" charset="0"/>
              <a:buChar char="•"/>
            </a:pPr>
            <a:r>
              <a:rPr lang="en-US" sz="2000" dirty="0">
                <a:solidFill>
                  <a:srgbClr val="24292F"/>
                </a:solidFill>
                <a:latin typeface="-apple-system"/>
              </a:rPr>
              <a:t>Container can be created by this Docker image to give a separate environment for the app to run inside it.</a:t>
            </a:r>
          </a:p>
          <a:p>
            <a:pPr marL="342900" indent="-342900" algn="l">
              <a:buFont typeface="Arial" panose="020B0604020202020204" pitchFamily="34" charset="0"/>
              <a:buChar char="•"/>
            </a:pPr>
            <a:endParaRPr lang="en-US" sz="2000" dirty="0">
              <a:solidFill>
                <a:srgbClr val="24292F"/>
              </a:solidFill>
              <a:latin typeface="-apple-system"/>
            </a:endParaRPr>
          </a:p>
          <a:p>
            <a:pPr marL="342900" indent="-342900" algn="l">
              <a:buFont typeface="Arial" panose="020B0604020202020204" pitchFamily="34" charset="0"/>
              <a:buChar char="•"/>
            </a:pPr>
            <a:endParaRPr lang="en-US" sz="2000" dirty="0">
              <a:solidFill>
                <a:srgbClr val="24292F"/>
              </a:solidFill>
              <a:latin typeface="-apple-system"/>
            </a:endParaRPr>
          </a:p>
          <a:p>
            <a:pPr algn="l"/>
            <a:endParaRPr lang="en-US" sz="2000" dirty="0">
              <a:solidFill>
                <a:srgbClr val="24292F"/>
              </a:solidFill>
              <a:latin typeface="-apple-system"/>
            </a:endParaRPr>
          </a:p>
          <a:p>
            <a:pPr algn="l"/>
            <a:endParaRPr lang="en-US" sz="2000" dirty="0">
              <a:solidFill>
                <a:srgbClr val="24292F"/>
              </a:solidFill>
              <a:latin typeface="-apple-system"/>
            </a:endParaRPr>
          </a:p>
          <a:p>
            <a:endParaRPr lang="en-US" dirty="0"/>
          </a:p>
        </p:txBody>
      </p:sp>
      <p:pic>
        <p:nvPicPr>
          <p:cNvPr id="5" name="Picture 4">
            <a:extLst>
              <a:ext uri="{FF2B5EF4-FFF2-40B4-BE49-F238E27FC236}">
                <a16:creationId xmlns:a16="http://schemas.microsoft.com/office/drawing/2014/main" id="{4D0259FE-8FAD-4A15-BFC9-4BAE2154F847}"/>
              </a:ext>
            </a:extLst>
          </p:cNvPr>
          <p:cNvPicPr>
            <a:picLocks noChangeAspect="1"/>
          </p:cNvPicPr>
          <p:nvPr/>
        </p:nvPicPr>
        <p:blipFill>
          <a:blip r:embed="rId2"/>
          <a:stretch>
            <a:fillRect/>
          </a:stretch>
        </p:blipFill>
        <p:spPr>
          <a:xfrm>
            <a:off x="800099" y="3500437"/>
            <a:ext cx="10591800" cy="2047875"/>
          </a:xfrm>
          <a:prstGeom prst="rect">
            <a:avLst/>
          </a:prstGeom>
        </p:spPr>
      </p:pic>
    </p:spTree>
    <p:extLst>
      <p:ext uri="{BB962C8B-B14F-4D97-AF65-F5344CB8AC3E}">
        <p14:creationId xmlns:p14="http://schemas.microsoft.com/office/powerpoint/2010/main" val="2996773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E06C5-136A-4231-A1A9-1C013CFDAB1C}"/>
              </a:ext>
            </a:extLst>
          </p:cNvPr>
          <p:cNvSpPr>
            <a:spLocks noGrp="1"/>
          </p:cNvSpPr>
          <p:nvPr>
            <p:ph type="ctrTitle"/>
          </p:nvPr>
        </p:nvSpPr>
        <p:spPr>
          <a:xfrm>
            <a:off x="-1795463" y="-668338"/>
            <a:ext cx="9744075" cy="1457325"/>
          </a:xfrm>
        </p:spPr>
        <p:txBody>
          <a:bodyPr>
            <a:normAutofit/>
          </a:bodyPr>
          <a:lstStyle/>
          <a:p>
            <a:pPr algn="r"/>
            <a:r>
              <a:rPr lang="en-US" sz="4000" b="1" dirty="0"/>
              <a:t>Basic Jenkins Pipeline</a:t>
            </a:r>
          </a:p>
        </p:txBody>
      </p:sp>
      <p:sp>
        <p:nvSpPr>
          <p:cNvPr id="3" name="Subtitle 2">
            <a:extLst>
              <a:ext uri="{FF2B5EF4-FFF2-40B4-BE49-F238E27FC236}">
                <a16:creationId xmlns:a16="http://schemas.microsoft.com/office/drawing/2014/main" id="{259C0558-80E8-4E61-96A3-52B3C98A7D52}"/>
              </a:ext>
            </a:extLst>
          </p:cNvPr>
          <p:cNvSpPr>
            <a:spLocks noGrp="1"/>
          </p:cNvSpPr>
          <p:nvPr>
            <p:ph type="subTitle" idx="1"/>
          </p:nvPr>
        </p:nvSpPr>
        <p:spPr>
          <a:xfrm>
            <a:off x="904874" y="990600"/>
            <a:ext cx="9744075" cy="5487987"/>
          </a:xfrm>
        </p:spPr>
        <p:txBody>
          <a:bodyPr>
            <a:noAutofit/>
          </a:bodyPr>
          <a:lstStyle/>
          <a:p>
            <a:pPr marL="342900" indent="-342900" algn="l">
              <a:buFont typeface="Arial" panose="020B0604020202020204" pitchFamily="34" charset="0"/>
              <a:buChar char="•"/>
            </a:pPr>
            <a:endParaRPr lang="en-US" sz="2000" dirty="0">
              <a:solidFill>
                <a:srgbClr val="24292F"/>
              </a:solidFill>
              <a:latin typeface="-apple-system"/>
            </a:endParaRPr>
          </a:p>
          <a:p>
            <a:pPr marL="342900" indent="-342900" algn="l">
              <a:buFont typeface="Arial" panose="020B0604020202020204" pitchFamily="34" charset="0"/>
              <a:buChar char="•"/>
            </a:pPr>
            <a:r>
              <a:rPr lang="en-US" sz="2000" dirty="0">
                <a:solidFill>
                  <a:srgbClr val="24292F"/>
                </a:solidFill>
                <a:latin typeface="-apple-system"/>
              </a:rPr>
              <a:t>A very Jenkins Pipeline has been created.</a:t>
            </a:r>
          </a:p>
          <a:p>
            <a:pPr marL="342900" indent="-342900" algn="l">
              <a:buFont typeface="Arial" panose="020B0604020202020204" pitchFamily="34" charset="0"/>
              <a:buChar char="•"/>
            </a:pPr>
            <a:r>
              <a:rPr lang="en-US" sz="2000" dirty="0">
                <a:solidFill>
                  <a:srgbClr val="24292F"/>
                </a:solidFill>
                <a:latin typeface="-apple-system"/>
              </a:rPr>
              <a:t>It fetches the source code from the </a:t>
            </a:r>
            <a:r>
              <a:rPr lang="en-US" sz="2000" dirty="0" err="1">
                <a:solidFill>
                  <a:srgbClr val="24292F"/>
                </a:solidFill>
                <a:latin typeface="-apple-system"/>
              </a:rPr>
              <a:t>Github</a:t>
            </a:r>
            <a:r>
              <a:rPr lang="en-US" sz="2000" dirty="0">
                <a:solidFill>
                  <a:srgbClr val="24292F"/>
                </a:solidFill>
                <a:latin typeface="-apple-system"/>
              </a:rPr>
              <a:t> repo and check for the existence of </a:t>
            </a:r>
            <a:r>
              <a:rPr lang="en-US" sz="2000" dirty="0" err="1">
                <a:solidFill>
                  <a:srgbClr val="24292F"/>
                </a:solidFill>
                <a:latin typeface="-apple-system"/>
              </a:rPr>
              <a:t>Dockerfile</a:t>
            </a:r>
            <a:r>
              <a:rPr lang="en-US" sz="2000" dirty="0">
                <a:solidFill>
                  <a:srgbClr val="24292F"/>
                </a:solidFill>
                <a:latin typeface="-apple-system"/>
              </a:rPr>
              <a:t> and </a:t>
            </a:r>
            <a:r>
              <a:rPr lang="en-US" sz="2000" dirty="0" err="1">
                <a:solidFill>
                  <a:srgbClr val="24292F"/>
                </a:solidFill>
                <a:latin typeface="-apple-system"/>
              </a:rPr>
              <a:t>Jenkinsfile</a:t>
            </a:r>
            <a:r>
              <a:rPr lang="en-US" sz="2000" dirty="0">
                <a:solidFill>
                  <a:srgbClr val="24292F"/>
                </a:solidFill>
                <a:latin typeface="-apple-system"/>
              </a:rPr>
              <a:t> inside it.</a:t>
            </a:r>
          </a:p>
          <a:p>
            <a:pPr marL="342900" indent="-342900" algn="l">
              <a:buFont typeface="Arial" panose="020B0604020202020204" pitchFamily="34" charset="0"/>
              <a:buChar char="•"/>
            </a:pPr>
            <a:r>
              <a:rPr lang="en-US" sz="2000" dirty="0">
                <a:solidFill>
                  <a:srgbClr val="24292F"/>
                </a:solidFill>
                <a:latin typeface="-apple-system"/>
              </a:rPr>
              <a:t>A Jenkins file has been added to GIT repo.</a:t>
            </a:r>
          </a:p>
          <a:p>
            <a:pPr marL="342900" indent="-342900" algn="l">
              <a:buFont typeface="Arial" panose="020B0604020202020204" pitchFamily="34" charset="0"/>
              <a:buChar char="•"/>
            </a:pPr>
            <a:endParaRPr lang="en-US" sz="2000" dirty="0">
              <a:solidFill>
                <a:srgbClr val="24292F"/>
              </a:solidFill>
              <a:latin typeface="-apple-system"/>
            </a:endParaRPr>
          </a:p>
          <a:p>
            <a:pPr marL="342900" indent="-342900" algn="l">
              <a:buFont typeface="Arial" panose="020B0604020202020204" pitchFamily="34" charset="0"/>
              <a:buChar char="•"/>
            </a:pPr>
            <a:endParaRPr lang="en-US" sz="2000" dirty="0">
              <a:solidFill>
                <a:srgbClr val="24292F"/>
              </a:solidFill>
              <a:latin typeface="-apple-system"/>
            </a:endParaRPr>
          </a:p>
          <a:p>
            <a:pPr algn="l"/>
            <a:endParaRPr lang="en-US" sz="2000" dirty="0">
              <a:solidFill>
                <a:srgbClr val="24292F"/>
              </a:solidFill>
              <a:latin typeface="-apple-system"/>
            </a:endParaRPr>
          </a:p>
          <a:p>
            <a:pPr algn="l"/>
            <a:endParaRPr lang="en-US" sz="2000" dirty="0">
              <a:solidFill>
                <a:srgbClr val="24292F"/>
              </a:solidFill>
              <a:latin typeface="-apple-system"/>
            </a:endParaRPr>
          </a:p>
          <a:p>
            <a:endParaRPr lang="en-US" dirty="0"/>
          </a:p>
        </p:txBody>
      </p:sp>
      <p:pic>
        <p:nvPicPr>
          <p:cNvPr id="6" name="Picture 5">
            <a:extLst>
              <a:ext uri="{FF2B5EF4-FFF2-40B4-BE49-F238E27FC236}">
                <a16:creationId xmlns:a16="http://schemas.microsoft.com/office/drawing/2014/main" id="{B9D9B828-6FF3-4BCD-9C2C-6756D3B84790}"/>
              </a:ext>
            </a:extLst>
          </p:cNvPr>
          <p:cNvPicPr>
            <a:picLocks noChangeAspect="1"/>
          </p:cNvPicPr>
          <p:nvPr/>
        </p:nvPicPr>
        <p:blipFill>
          <a:blip r:embed="rId2"/>
          <a:stretch>
            <a:fillRect/>
          </a:stretch>
        </p:blipFill>
        <p:spPr>
          <a:xfrm>
            <a:off x="292735" y="2963227"/>
            <a:ext cx="6189345" cy="3524250"/>
          </a:xfrm>
          <a:prstGeom prst="rect">
            <a:avLst/>
          </a:prstGeom>
        </p:spPr>
      </p:pic>
      <p:pic>
        <p:nvPicPr>
          <p:cNvPr id="8" name="Picture 7">
            <a:extLst>
              <a:ext uri="{FF2B5EF4-FFF2-40B4-BE49-F238E27FC236}">
                <a16:creationId xmlns:a16="http://schemas.microsoft.com/office/drawing/2014/main" id="{E9A7372F-C08D-4C2A-BB31-1BFB6710E57C}"/>
              </a:ext>
            </a:extLst>
          </p:cNvPr>
          <p:cNvPicPr>
            <a:picLocks noChangeAspect="1"/>
          </p:cNvPicPr>
          <p:nvPr/>
        </p:nvPicPr>
        <p:blipFill>
          <a:blip r:embed="rId3"/>
          <a:stretch>
            <a:fillRect/>
          </a:stretch>
        </p:blipFill>
        <p:spPr>
          <a:xfrm>
            <a:off x="6583680" y="3177539"/>
            <a:ext cx="4206240" cy="3095625"/>
          </a:xfrm>
          <a:prstGeom prst="rect">
            <a:avLst/>
          </a:prstGeom>
        </p:spPr>
      </p:pic>
    </p:spTree>
    <p:extLst>
      <p:ext uri="{BB962C8B-B14F-4D97-AF65-F5344CB8AC3E}">
        <p14:creationId xmlns:p14="http://schemas.microsoft.com/office/powerpoint/2010/main" val="9769871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TotalTime>
  <Words>783</Words>
  <Application>Microsoft Office PowerPoint</Application>
  <PresentationFormat>Widescreen</PresentationFormat>
  <Paragraphs>142</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-apple-system</vt:lpstr>
      <vt:lpstr>Arial</vt:lpstr>
      <vt:lpstr>Bodoni MT</vt:lpstr>
      <vt:lpstr>Calibri</vt:lpstr>
      <vt:lpstr>Calibri Light</vt:lpstr>
      <vt:lpstr>Times New Roman</vt:lpstr>
      <vt:lpstr>Office Theme</vt:lpstr>
      <vt:lpstr>    Automation Exercise</vt:lpstr>
      <vt:lpstr>    Tools/Libraries Used</vt:lpstr>
      <vt:lpstr>    Flow Diagram</vt:lpstr>
      <vt:lpstr>    ODL Simulator Device</vt:lpstr>
      <vt:lpstr>    Why Flask for this App?</vt:lpstr>
      <vt:lpstr>    App Architecture Brief</vt:lpstr>
      <vt:lpstr>    App Architecture Brief</vt:lpstr>
      <vt:lpstr>App as a Docker container</vt:lpstr>
      <vt:lpstr>Basic Jenkins Pipeline</vt:lpstr>
      <vt:lpstr>    SQLite</vt:lpstr>
      <vt:lpstr> Robot Test Cases</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Automation Exercise</dc:title>
  <dc:creator>Ankit Khurana</dc:creator>
  <cp:lastModifiedBy>Ankit Khurana</cp:lastModifiedBy>
  <cp:revision>99</cp:revision>
  <dcterms:created xsi:type="dcterms:W3CDTF">2022-03-01T04:14:11Z</dcterms:created>
  <dcterms:modified xsi:type="dcterms:W3CDTF">2022-03-01T07:53:47Z</dcterms:modified>
</cp:coreProperties>
</file>