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4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8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4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5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3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40F42-77DB-422B-BCA7-2839C700917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90FDD9-CB00-4E49-A96B-6AFFFE3222A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4CA3-79E1-4112-AC9D-F16F56D69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service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6D060-8E05-47F5-995F-D28FF072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14" y="5374072"/>
            <a:ext cx="8637072" cy="977621"/>
          </a:xfrm>
        </p:spPr>
        <p:txBody>
          <a:bodyPr/>
          <a:lstStyle/>
          <a:p>
            <a:r>
              <a:rPr lang="en-IN" dirty="0"/>
              <a:t>By- </a:t>
            </a:r>
            <a:r>
              <a:rPr lang="en-IN" dirty="0" err="1"/>
              <a:t>ankit</a:t>
            </a:r>
            <a:r>
              <a:rPr lang="en-IN" dirty="0"/>
              <a:t> </a:t>
            </a:r>
            <a:r>
              <a:rPr lang="en-IN" dirty="0" err="1"/>
              <a:t>kumar</a:t>
            </a:r>
            <a:r>
              <a:rPr lang="en-IN" dirty="0"/>
              <a:t> </a:t>
            </a:r>
            <a:r>
              <a:rPr lang="en-IN" dirty="0" err="1"/>
              <a:t>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2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B657-DB02-4BDE-8AB1-37CEABE8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9E3B-C4D4-45BF-A1C4-A3153162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Loan service app has been designed to meet requirements of an account holder with ABC Bank to apply,  view and manage loans. </a:t>
            </a:r>
          </a:p>
          <a:p>
            <a:r>
              <a:rPr lang="en-IN" dirty="0"/>
              <a:t>It contains functions like:</a:t>
            </a:r>
          </a:p>
          <a:p>
            <a:r>
              <a:rPr lang="en-IN" dirty="0"/>
              <a:t>Apply Loan, Show Balance</a:t>
            </a:r>
          </a:p>
          <a:p>
            <a:r>
              <a:rPr lang="en-IN" dirty="0"/>
              <a:t>Foreclose and Pay EMI</a:t>
            </a:r>
          </a:p>
          <a:p>
            <a:r>
              <a:rPr lang="en-IN" dirty="0"/>
              <a:t>Calculate EMI and Print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99440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7185-25CD-4383-9991-CFF9B8F1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E578-7CAF-4725-848F-4FF0BD580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712" y="2015732"/>
            <a:ext cx="9802575" cy="4037749"/>
          </a:xfrm>
        </p:spPr>
        <p:txBody>
          <a:bodyPr numCol="2">
            <a:normAutofit/>
          </a:bodyPr>
          <a:lstStyle/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 (Java script Runtime Environment)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 6 (framework to develop web apps)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 Code  (to develop front end)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   Business Layer: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(base programming language)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Postman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running RESTful service)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creating webservices)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(auto configuring)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3.  Persistence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Hibernate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(JPA implementation)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Oracle 11g (database storage)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88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A8A6-710A-4020-A205-7A6B0396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C8C4-6F30-4C89-A6B2-8970C6A2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97974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4. Security</a:t>
            </a:r>
          </a:p>
          <a:p>
            <a:r>
              <a:rPr lang="en-IN" sz="1800" dirty="0"/>
              <a:t>Angular Auth Guard</a:t>
            </a:r>
          </a:p>
          <a:p>
            <a:pPr marL="0" indent="0">
              <a:buNone/>
            </a:pPr>
            <a:r>
              <a:rPr lang="en-IN" dirty="0"/>
              <a:t>5. Dev Ops</a:t>
            </a:r>
          </a:p>
          <a:p>
            <a:r>
              <a:rPr lang="en-IN" sz="1800" dirty="0"/>
              <a:t>Maven</a:t>
            </a:r>
          </a:p>
          <a:p>
            <a:pPr marL="0" indent="0">
              <a:buNone/>
            </a:pPr>
            <a:r>
              <a:rPr lang="en-IN" sz="2200" dirty="0"/>
              <a:t>6. Testing</a:t>
            </a:r>
            <a:endParaRPr lang="en-IN" sz="1800" dirty="0"/>
          </a:p>
          <a:p>
            <a:pPr marL="285750" indent="-285750"/>
            <a:r>
              <a:rPr lang="en-IN" sz="1800" dirty="0"/>
              <a:t>Junit</a:t>
            </a:r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F161B-03B4-4167-A57F-8D70BE5693AA}"/>
              </a:ext>
            </a:extLst>
          </p:cNvPr>
          <p:cNvSpPr txBox="1"/>
          <p:nvPr/>
        </p:nvSpPr>
        <p:spPr>
          <a:xfrm>
            <a:off x="6096000" y="2015732"/>
            <a:ext cx="39483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7. Hardware and Software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 GB of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Memory 500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STS</a:t>
            </a:r>
          </a:p>
        </p:txBody>
      </p:sp>
    </p:spTree>
    <p:extLst>
      <p:ext uri="{BB962C8B-B14F-4D97-AF65-F5344CB8AC3E}">
        <p14:creationId xmlns:p14="http://schemas.microsoft.com/office/powerpoint/2010/main" val="30276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0BEA-218D-4E40-B8EC-5C6BCBF9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BF2F-471F-4B8F-B149-22D130AE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loan application service.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user can log in or create a new account to avail the services available in the loan application.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can apply loan, view balance, pay EMI, calculate EMI and view the transactions.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can foreclose loan even before the end of loan tenure.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52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B51A-6356-4F28-BFBD-FD8A89FF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Outside the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4D3F-5303-4AE6-B856-BB273216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Providing the facility to transfer the sanctioned loan amount to customer’s bank account.</a:t>
            </a:r>
          </a:p>
          <a:p>
            <a:r>
              <a:rPr lang="en-IN" dirty="0"/>
              <a:t>Providing actual payment service to pay the loan EMI and to foreclose so that amount is actually debited from user’s bank account.</a:t>
            </a:r>
          </a:p>
          <a:p>
            <a:r>
              <a:rPr lang="en-IN" dirty="0"/>
              <a:t>Verifying customer’s bank account with ABC Bank by sending an OTP to the registered mobile number.</a:t>
            </a:r>
          </a:p>
        </p:txBody>
      </p:sp>
    </p:spTree>
    <p:extLst>
      <p:ext uri="{BB962C8B-B14F-4D97-AF65-F5344CB8AC3E}">
        <p14:creationId xmlns:p14="http://schemas.microsoft.com/office/powerpoint/2010/main" val="95020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774E-7460-4FEE-9026-CD02C313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014A-B29E-4BB7-8CDD-BA2120F7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Media Integration.</a:t>
            </a:r>
          </a:p>
          <a:p>
            <a:r>
              <a:rPr lang="en-IN" dirty="0"/>
              <a:t>Customer Support</a:t>
            </a:r>
          </a:p>
          <a:p>
            <a:r>
              <a:rPr lang="en-IN" dirty="0"/>
              <a:t>Adding Microservices.</a:t>
            </a:r>
          </a:p>
          <a:p>
            <a:r>
              <a:rPr lang="en-IN" dirty="0"/>
              <a:t>Adding JWT security.</a:t>
            </a:r>
          </a:p>
          <a:p>
            <a:r>
              <a:rPr lang="en-IN" dirty="0"/>
              <a:t>Payment Service and OTP system.</a:t>
            </a:r>
          </a:p>
        </p:txBody>
      </p:sp>
    </p:spTree>
    <p:extLst>
      <p:ext uri="{BB962C8B-B14F-4D97-AF65-F5344CB8AC3E}">
        <p14:creationId xmlns:p14="http://schemas.microsoft.com/office/powerpoint/2010/main" val="5400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4D8E-3526-414D-BD9A-6F690A90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9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310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Loan service app</vt:lpstr>
      <vt:lpstr>objective</vt:lpstr>
      <vt:lpstr>Technology used</vt:lpstr>
      <vt:lpstr>Technology used</vt:lpstr>
      <vt:lpstr>Scope of the project</vt:lpstr>
      <vt:lpstr>Outside the scope of the project</vt:lpstr>
      <vt:lpstr>Future 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service app</dc:title>
  <dc:creator>Ankit Pandey</dc:creator>
  <cp:lastModifiedBy>Ankit Pandey</cp:lastModifiedBy>
  <cp:revision>5</cp:revision>
  <dcterms:created xsi:type="dcterms:W3CDTF">2020-05-01T16:43:20Z</dcterms:created>
  <dcterms:modified xsi:type="dcterms:W3CDTF">2020-05-01T17:27:10Z</dcterms:modified>
</cp:coreProperties>
</file>