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80E7-B57B-5129-0EB9-8D54B1C7C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2FF52-8B3E-A851-071D-321A3237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DDB6-C9FD-6F53-B955-21C10D8B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093A-585A-8615-0FE3-96861AAA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B54C-EF6C-3475-4473-B39E64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8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7B75-EEC2-6521-313F-F7E808BB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D4B9-4D2C-1836-308D-B6B8739E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ECEA-6049-71C5-1B96-ECAA95C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B9EBD-3489-CCCD-E328-7238E452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B3BA-F4CF-E768-8830-22807F4F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0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73BB4-DA3D-801E-5B6D-C3BB6D5F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3A156-0FA2-EE53-E75C-851A9D5A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5069-60F5-0CBF-5561-532E6CFF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6E10-3BC9-4E0F-FB60-EC474EB2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4705-FCAF-3C6D-B024-A6B90E14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6A21-64B2-3E24-1CD1-232C13D7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7894-1186-D476-8CBF-648ED816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7404-9C93-3177-7E92-CA46CC93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C07E-D5DB-FC79-CAC1-ADF013CA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F18E-A209-41CC-3CCA-F278F46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4B6-4AA3-B5ED-B173-0CD85B4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C094-47BA-4256-3541-FD271569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D771-2062-DBCE-79D2-49A40986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BE32-5FA2-1A4A-3A42-1B160657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5A4E-6B1F-C09C-50B8-8D09822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6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1397-D385-41FE-E8EA-91E1A26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9757-3738-8E7D-E9E5-1A02332F7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FA9D8-7D1A-AB7C-C21A-3F14E352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9291-C331-7A3A-762A-93FB596D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7E33E-F68B-6296-74F1-721F823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8C33-9ABF-44FE-AA76-B9732105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05E8-E944-3EFB-C7C0-E9919CAD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B936-0CE2-8230-7BA0-32D772DF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79BA-4635-AC3B-9C78-3371D618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4F746-CE8F-61ED-7878-BFC0B76E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4CD4-9012-49E8-BDD5-57EE7A23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C668F-3B28-8D46-6AB8-D8E7C704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4522B-ECDC-455E-35F8-525F016C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1ED75-F994-0FF9-2AD3-2042D459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12AC-CD74-A31B-2140-25D4B094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401C4-4D69-1A33-891A-50F07250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539D9-6638-1620-159B-5ADB67C8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7D9E4-EBE8-E9C2-6E43-F9EAE422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B9C3B-5C2F-8B69-1BC1-B532C01E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D92EA-C30F-858C-7211-A9173CB9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94D68-09F5-422A-2C11-E859B6BA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2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655C-79F2-5B33-77DA-2F48E70E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5B42-FC93-AD80-F498-AA96981D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BBCCC-81FF-81AD-EF92-5A8FAA84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22C4-8F6C-A877-FD68-8EB8C8FE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32F9-A9C2-390C-D331-96988F0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9E165-17A3-3821-3F75-D91F6C10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EB0F-090B-C09F-38A5-EB840818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675BD-5A48-0B35-3F1D-3531CDF4A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F148-C8CC-E99C-D73E-89AB569AB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16EC5-81D8-22F2-C821-0CA72F00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8975-2C52-45A1-4A28-7F54EFD2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CDD7-B39D-3583-C811-EBABC72B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8CC8A-C411-9F3C-FD11-4BA1764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B4586-662A-E260-32EF-BD393709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7B12E-46FC-050C-D468-341FEAF9D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F2FE-3DE5-4A40-905F-3BCC477F0B1A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2041-B588-E8E9-CC6F-3EDD1F113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440D-6D8C-A46E-EAEE-36AD0B2E4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3964-5782-4E3F-9C34-02A6F337E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2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FCF5C-C8CB-2095-26B2-5B6994A51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2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06D86-7A94-1DAF-7F84-828B472B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2C36D-5249-83C9-A5DF-0786BB50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" y="0"/>
            <a:ext cx="12147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6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kumar</dc:creator>
  <cp:lastModifiedBy>ankit kumar</cp:lastModifiedBy>
  <cp:revision>5</cp:revision>
  <dcterms:created xsi:type="dcterms:W3CDTF">2025-01-11T10:36:49Z</dcterms:created>
  <dcterms:modified xsi:type="dcterms:W3CDTF">2025-02-04T07:39:16Z</dcterms:modified>
</cp:coreProperties>
</file>