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67" r:id="rId7"/>
    <p:sldId id="270" r:id="rId8"/>
    <p:sldId id="265" r:id="rId9"/>
    <p:sldId id="271" r:id="rId10"/>
    <p:sldId id="262" r:id="rId11"/>
    <p:sldId id="272" r:id="rId12"/>
    <p:sldId id="264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70223-97DD-4A0E-B734-4260A4BA8741}">
      <dgm:prSet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/>
        <a:lstStyle/>
        <a:p>
          <a:r>
            <a:rPr lang="en-ZA" dirty="0">
              <a:solidFill>
                <a:schemeClr val="tx1"/>
              </a:solidFill>
            </a:rPr>
            <a:t>I will invite one group at a time to line up facing the classroom door.</a:t>
          </a:r>
          <a:endParaRPr lang="en-US" dirty="0">
            <a:solidFill>
              <a:schemeClr val="tx1"/>
            </a:solidFill>
          </a:endParaRPr>
        </a:p>
      </dgm:t>
    </dgm:pt>
    <dgm:pt modelId="{A65A4AAC-2275-4EDE-B5B3-450EBF4C8D49}" type="parTrans" cxnId="{62E518C9-AEDE-4C2D-B0FC-BB18C471858E}">
      <dgm:prSet/>
      <dgm:spPr/>
      <dgm:t>
        <a:bodyPr/>
        <a:lstStyle/>
        <a:p>
          <a:endParaRPr lang="en-US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01</a:t>
          </a:r>
        </a:p>
      </dgm:t>
    </dgm:pt>
    <dgm:pt modelId="{A2BF278C-D55E-4279-8688-5C458B40FD2A}">
      <dgm:prSet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/>
        <a:lstStyle/>
        <a:p>
          <a:r>
            <a:rPr lang="en-ZA" dirty="0">
              <a:solidFill>
                <a:schemeClr val="tx1"/>
              </a:solidFill>
            </a:rPr>
            <a:t>Please be respectful and represent our class in a positive way.</a:t>
          </a:r>
          <a:endParaRPr lang="en-US" dirty="0">
            <a:solidFill>
              <a:schemeClr val="tx1"/>
            </a:solidFill>
          </a:endParaRPr>
        </a:p>
      </dgm:t>
    </dgm:pt>
    <dgm:pt modelId="{2FC36560-8BD2-4BD2-9DC8-2A6432EF3AFB}" type="parTrans" cxnId="{0014B138-45FB-4DB6-B21D-94187F51E868}">
      <dgm:prSet/>
      <dgm:spPr/>
      <dgm:t>
        <a:bodyPr/>
        <a:lstStyle/>
        <a:p>
          <a:endParaRPr lang="en-US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02</a:t>
          </a:r>
        </a:p>
      </dgm:t>
    </dgm:pt>
    <dgm:pt modelId="{D851DA90-81BC-4740-8E03-07F451BC5A78}">
      <dgm:prSet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/>
        <a:lstStyle/>
        <a:p>
          <a:r>
            <a:rPr lang="en-ZA" dirty="0">
              <a:solidFill>
                <a:schemeClr val="tx1"/>
              </a:solidFill>
            </a:rPr>
            <a:t>The first person in line may hold the door for the rest of the class, and the last person in line may turn off the classroom light.</a:t>
          </a:r>
          <a:endParaRPr lang="en-US" dirty="0">
            <a:solidFill>
              <a:schemeClr val="tx1"/>
            </a:solidFill>
          </a:endParaRPr>
        </a:p>
      </dgm:t>
    </dgm:pt>
    <dgm:pt modelId="{D7E4078D-93EB-427C-897D-FBF58FB30D35}" type="parTrans" cxnId="{EFB57CC7-B68C-4F6B-AD09-858FFEBD81FA}">
      <dgm:prSet/>
      <dgm:spPr/>
      <dgm:t>
        <a:bodyPr/>
        <a:lstStyle/>
        <a:p>
          <a:endParaRPr lang="en-US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03</a:t>
          </a:r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/>
      <dgm:spPr/>
      <dgm:t>
        <a:bodyPr/>
        <a:lstStyle/>
        <a:p>
          <a:endParaRPr lang="en-US"/>
        </a:p>
      </dgm:t>
    </dgm:pt>
    <dgm:pt modelId="{4115FB15-D11B-4937-98FB-E1DFA3C867ED}" type="pres">
      <dgm:prSet presAssocID="{70D174E8-565D-4522-87EE-AE68B4F0BD0B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/>
      <dgm:spPr/>
      <dgm:t>
        <a:bodyPr/>
        <a:lstStyle/>
        <a:p>
          <a:endParaRPr lang="en-US"/>
        </a:p>
      </dgm:t>
    </dgm:pt>
    <dgm:pt modelId="{C909839B-B5B3-4727-9B00-1D6467BF744D}" type="pres">
      <dgm:prSet presAssocID="{60A94522-AD41-44E1-8F03-53506B69B410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/>
      <dgm:spPr/>
      <dgm:t>
        <a:bodyPr/>
        <a:lstStyle/>
        <a:p>
          <a:endParaRPr lang="en-US"/>
        </a:p>
      </dgm:t>
    </dgm:pt>
    <dgm:pt modelId="{BAC68D42-CCA2-41BE-8259-6C10EEEE2B09}" type="pres">
      <dgm:prSet presAssocID="{70ED6DE1-1820-4B6A-8B95-9D146564E344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499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200" kern="1200" dirty="0">
              <a:solidFill>
                <a:schemeClr val="tx1"/>
              </a:solidFill>
            </a:rPr>
            <a:t>I will invite one group at a time to line up facing the classroom door.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9" y="2380674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01</a:t>
          </a:r>
        </a:p>
      </dsp:txBody>
      <dsp:txXfrm>
        <a:off x="499" y="1409999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200" kern="1200" dirty="0">
              <a:solidFill>
                <a:schemeClr val="tx1"/>
              </a:solidFill>
            </a:rPr>
            <a:t>Please be respectful and represent our class in a positive way.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184517" y="2380674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02</a:t>
          </a:r>
        </a:p>
      </dsp:txBody>
      <dsp:txXfrm>
        <a:off x="2184517" y="1409999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200" kern="1200" dirty="0">
              <a:solidFill>
                <a:schemeClr val="tx1"/>
              </a:solidFill>
            </a:rPr>
            <a:t>The first person in line may hold the door for the rest of the class, and the last person in line may turn off the classroom light.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368536" y="2380674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03</a:t>
          </a:r>
        </a:p>
      </dsp:txBody>
      <dsp:txXfrm>
        <a:off x="4368536" y="1409999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9.sv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26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Beginning of the Year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Insert your name here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 begins</a:t>
            </a:r>
          </a:p>
        </p:txBody>
      </p:sp>
      <p:pic>
        <p:nvPicPr>
          <p:cNvPr id="12" name="Picture Placeholder 11" descr="Clock">
            <a:extLst>
              <a:ext uri="{FF2B5EF4-FFF2-40B4-BE49-F238E27FC236}">
                <a16:creationId xmlns:a16="http://schemas.microsoft.com/office/drawing/2014/main" id="{E1DDCE14-088F-46E3-A4A0-3D2F40EA673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31769" y="1043839"/>
            <a:ext cx="774700" cy="774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your best to arrive</a:t>
            </a:r>
            <a:br>
              <a:rPr lang="en-US" dirty="0"/>
            </a:br>
            <a:r>
              <a:rPr lang="en-US" dirty="0"/>
              <a:t>on time and be ready</a:t>
            </a:r>
            <a:br>
              <a:rPr lang="en-US" dirty="0"/>
            </a:br>
            <a:r>
              <a:rPr lang="en-US" dirty="0"/>
              <a:t>to learn each day.</a:t>
            </a:r>
          </a:p>
          <a:p>
            <a:endParaRPr lang="en-US" dirty="0"/>
          </a:p>
        </p:txBody>
      </p:sp>
      <p:pic>
        <p:nvPicPr>
          <p:cNvPr id="14" name="Picture Placeholder 13" descr="House">
            <a:extLst>
              <a:ext uri="{FF2B5EF4-FFF2-40B4-BE49-F238E27FC236}">
                <a16:creationId xmlns:a16="http://schemas.microsoft.com/office/drawing/2014/main" id="{9B25FBAB-6696-4071-A181-E7F39B4AA1E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49618" t="-48742" r="-49618" b="-50243"/>
          <a:stretch/>
        </p:blipFill>
        <p:spPr>
          <a:xfrm>
            <a:off x="8700079" y="801189"/>
            <a:ext cx="1260000" cy="1260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away your jacket, backpack, and any other items you bring from home.</a:t>
            </a:r>
          </a:p>
          <a:p>
            <a:endParaRPr lang="en-US" dirty="0"/>
          </a:p>
        </p:txBody>
      </p:sp>
      <p:pic>
        <p:nvPicPr>
          <p:cNvPr id="16" name="Picture Placeholder 15" descr="Pencil">
            <a:extLst>
              <a:ext uri="{FF2B5EF4-FFF2-40B4-BE49-F238E27FC236}">
                <a16:creationId xmlns:a16="http://schemas.microsoft.com/office/drawing/2014/main" id="{2ABB9B2C-8073-4AE8-9BDD-46925F1DD0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-68714" t="-68864" r="-68714" b="-68864"/>
          <a:stretch/>
        </p:blipFill>
        <p:spPr>
          <a:xfrm>
            <a:off x="6289119" y="3708649"/>
            <a:ext cx="1260000" cy="1260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 seat, greet the classmates seated near you, and begin the activity listed on the board.</a:t>
            </a:r>
          </a:p>
          <a:p>
            <a:endParaRPr lang="en-US" dirty="0"/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id="{DC211434-F1B3-4E2F-B008-4EEA0ACB335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-71339" t="-71339" r="-71339" b="-71339"/>
          <a:stretch/>
        </p:blipFill>
        <p:spPr>
          <a:xfrm>
            <a:off x="8700079" y="3708649"/>
            <a:ext cx="1260000" cy="1260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Prepare for a great</a:t>
            </a:r>
            <a:br>
              <a:rPr lang="en-US" dirty="0"/>
            </a:br>
            <a:r>
              <a:rPr lang="en-US" dirty="0"/>
              <a:t>day of learning!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Please bring to class each day</a:t>
            </a:r>
          </a:p>
        </p:txBody>
      </p:sp>
      <p:pic>
        <p:nvPicPr>
          <p:cNvPr id="32" name="Picture Placeholder 31" descr="Open Book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5973279" y="1887516"/>
            <a:ext cx="442593" cy="44259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 book</a:t>
            </a:r>
          </a:p>
        </p:txBody>
      </p:sp>
      <p:pic>
        <p:nvPicPr>
          <p:cNvPr id="34" name="Picture Placeholder 33" descr="Pencil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973279" y="2699860"/>
            <a:ext cx="442593" cy="4425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Pencils</a:t>
            </a:r>
          </a:p>
        </p:txBody>
      </p:sp>
      <p:pic>
        <p:nvPicPr>
          <p:cNvPr id="36" name="Picture Placeholder 35" descr="Pen">
            <a:extLst>
              <a:ext uri="{FF2B5EF4-FFF2-40B4-BE49-F238E27FC236}">
                <a16:creationId xmlns:a16="http://schemas.microsoft.com/office/drawing/2014/main" id="{21A379A7-E90A-4466-BAB4-13E7280FC0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973279" y="3512205"/>
            <a:ext cx="442593" cy="4425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Pens</a:t>
            </a:r>
          </a:p>
        </p:txBody>
      </p:sp>
      <p:pic>
        <p:nvPicPr>
          <p:cNvPr id="38" name="Picture Placeholder 37" descr="Highlighter ">
            <a:extLst>
              <a:ext uri="{FF2B5EF4-FFF2-40B4-BE49-F238E27FC236}">
                <a16:creationId xmlns:a16="http://schemas.microsoft.com/office/drawing/2014/main" id="{1CBCB90A-70A5-49AD-821D-C108E3441E0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973279" y="4324550"/>
            <a:ext cx="442593" cy="44259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Highlighters</a:t>
            </a:r>
          </a:p>
        </p:txBody>
      </p:sp>
      <p:pic>
        <p:nvPicPr>
          <p:cNvPr id="40" name="Picture Placeholder 39" descr="Books">
            <a:extLst>
              <a:ext uri="{FF2B5EF4-FFF2-40B4-BE49-F238E27FC236}">
                <a16:creationId xmlns:a16="http://schemas.microsoft.com/office/drawing/2014/main" id="{21506F1E-3CF6-4B0C-AE4F-832BC6EA131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5973279" y="5136894"/>
            <a:ext cx="442593" cy="44259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Book to read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Pencil sharpening	</a:t>
            </a:r>
          </a:p>
        </p:txBody>
      </p:sp>
      <p:pic>
        <p:nvPicPr>
          <p:cNvPr id="12" name="Picture Placeholder 11" descr="Open Book">
            <a:extLst>
              <a:ext uri="{FF2B5EF4-FFF2-40B4-BE49-F238E27FC236}">
                <a16:creationId xmlns:a16="http://schemas.microsoft.com/office/drawing/2014/main" id="{F789BF61-D242-4C97-BB4D-41ABE8AA48E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F589A-CEC8-4207-8D7B-43220A84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sharpen your pencil any time except </a:t>
            </a:r>
            <a:br>
              <a:rPr lang="en-US" dirty="0"/>
            </a:br>
            <a:r>
              <a:rPr lang="en-US" dirty="0"/>
              <a:t>for during whole-class instructions, activities, </a:t>
            </a:r>
            <a:br>
              <a:rPr lang="en-US" dirty="0"/>
            </a:br>
            <a:r>
              <a:rPr lang="en-US" dirty="0"/>
              <a:t>or lessons.</a:t>
            </a:r>
          </a:p>
          <a:p>
            <a:endParaRPr lang="en-US" dirty="0"/>
          </a:p>
        </p:txBody>
      </p:sp>
      <p:pic>
        <p:nvPicPr>
          <p:cNvPr id="14" name="Picture Placeholder 13" descr="Pencil">
            <a:extLst>
              <a:ext uri="{FF2B5EF4-FFF2-40B4-BE49-F238E27FC236}">
                <a16:creationId xmlns:a16="http://schemas.microsoft.com/office/drawing/2014/main" id="{19E134B0-C7E0-44A0-BADA-93C2019D09F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A63EB-C2C5-4671-AE38-4464037BE2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Mechanical pencils</a:t>
            </a:r>
            <a:br>
              <a:rPr lang="en-US" dirty="0"/>
            </a:br>
            <a:r>
              <a:rPr lang="en-US" dirty="0"/>
              <a:t>are also allowed!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Nurse visits, restroom, and drink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you need to use the restroom, get a drink, or see the nurse, please ask permission and then record the time you leave and return on the sheet posted on the classroom door.</a:t>
            </a:r>
          </a:p>
        </p:txBody>
      </p:sp>
      <p:pic>
        <p:nvPicPr>
          <p:cNvPr id="7" name="Picture Placeholder 6" descr="Nurse, holding a file">
            <a:extLst>
              <a:ext uri="{FF2B5EF4-FFF2-40B4-BE49-F238E27FC236}">
                <a16:creationId xmlns:a16="http://schemas.microsoft.com/office/drawing/2014/main" id="{FA407556-AF52-4D64-B94C-B9516FB57B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pic>
        <p:nvPicPr>
          <p:cNvPr id="38" name="Picture Placeholder 37" descr="Stopwatch">
            <a:extLst>
              <a:ext uri="{FF2B5EF4-FFF2-40B4-BE49-F238E27FC236}">
                <a16:creationId xmlns:a16="http://schemas.microsoft.com/office/drawing/2014/main" id="{75D52F23-4559-4B75-A901-51E47C8B31C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-38313" t="-38313" r="-38313" b="-38313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928699"/>
            <a:ext cx="2095046" cy="1134239"/>
          </a:xfrm>
        </p:spPr>
        <p:txBody>
          <a:bodyPr>
            <a:normAutofit/>
          </a:bodyPr>
          <a:lstStyle/>
          <a:p>
            <a:r>
              <a:rPr lang="en-US" dirty="0"/>
              <a:t>Using your class time wisely will decrease the amount of work you need to complete at home.</a:t>
            </a:r>
          </a:p>
        </p:txBody>
      </p:sp>
      <p:pic>
        <p:nvPicPr>
          <p:cNvPr id="40" name="Picture Placeholder 39" descr="Share">
            <a:extLst>
              <a:ext uri="{FF2B5EF4-FFF2-40B4-BE49-F238E27FC236}">
                <a16:creationId xmlns:a16="http://schemas.microsoft.com/office/drawing/2014/main" id="{6DAD0805-FCC0-46BE-8281-FAE74450C71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41595" t="-41595" r="-41595" b="-41595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928699"/>
            <a:ext cx="2095046" cy="1134239"/>
          </a:xfrm>
        </p:spPr>
        <p:txBody>
          <a:bodyPr/>
          <a:lstStyle/>
          <a:p>
            <a:r>
              <a:rPr lang="en-US" dirty="0"/>
              <a:t>Please record your first and last name on all of your assignments.</a:t>
            </a:r>
          </a:p>
        </p:txBody>
      </p:sp>
      <p:pic>
        <p:nvPicPr>
          <p:cNvPr id="42" name="Picture Placeholder 41" descr="Checkmark">
            <a:extLst>
              <a:ext uri="{FF2B5EF4-FFF2-40B4-BE49-F238E27FC236}">
                <a16:creationId xmlns:a16="http://schemas.microsoft.com/office/drawing/2014/main" id="{3A3B6454-5613-4DC3-8C16-A358C16605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-46413" t="-50148" r="-53884" b="-50148"/>
          <a:stretch/>
        </p:blipFill>
        <p:spPr>
          <a:xfrm>
            <a:off x="5105845" y="3979906"/>
            <a:ext cx="1041323" cy="104132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976324"/>
            <a:ext cx="2095046" cy="1134239"/>
          </a:xfrm>
        </p:spPr>
        <p:txBody>
          <a:bodyPr>
            <a:normAutofit/>
          </a:bodyPr>
          <a:lstStyle/>
          <a:p>
            <a:r>
              <a:rPr lang="en-US" dirty="0"/>
              <a:t>Completed assignments should be turned in to the tray on the table in the front of the room.</a:t>
            </a:r>
          </a:p>
        </p:txBody>
      </p:sp>
      <p:pic>
        <p:nvPicPr>
          <p:cNvPr id="44" name="Picture Placeholder 43" descr="Open Book">
            <a:extLst>
              <a:ext uri="{FF2B5EF4-FFF2-40B4-BE49-F238E27FC236}">
                <a16:creationId xmlns:a16="http://schemas.microsoft.com/office/drawing/2014/main" id="{A09A9329-706D-48C2-B319-28C120B9368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-36147" t="-41161" r="-46175" b="-41161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976324"/>
            <a:ext cx="2095046" cy="1134239"/>
          </a:xfrm>
        </p:spPr>
        <p:txBody>
          <a:bodyPr/>
          <a:lstStyle/>
          <a:p>
            <a:r>
              <a:rPr lang="en-US" dirty="0"/>
              <a:t>Assignments will be graded and returned to you each Friday.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F36D8C-67BC-C442-916E-35C3E53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4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Lining up for recess, lunch, and other activities</a:t>
            </a:r>
          </a:p>
        </p:txBody>
      </p:sp>
      <p:graphicFrame>
        <p:nvGraphicFramePr>
          <p:cNvPr id="5" name="Content Placeholder 2" descr="3 numbered bullets in a row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35653281"/>
              </p:ext>
            </p:extLst>
          </p:nvPr>
        </p:nvGraphicFramePr>
        <p:xfrm>
          <a:off x="5313045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when to contact me?</a:t>
            </a:r>
          </a:p>
        </p:txBody>
      </p:sp>
      <p:pic>
        <p:nvPicPr>
          <p:cNvPr id="12" name="Picture Placeholder 11" descr="Dance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I want you to have a great and successful year!</a:t>
            </a:r>
          </a:p>
        </p:txBody>
      </p:sp>
      <p:pic>
        <p:nvPicPr>
          <p:cNvPr id="14" name="Picture Placeholder 13" descr="Teacher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You may visit with me about questions or concerns any time we are not in the middle of direct instruction, or I am not helping other students.</a:t>
            </a:r>
          </a:p>
        </p:txBody>
      </p:sp>
      <p:pic>
        <p:nvPicPr>
          <p:cNvPr id="16" name="Picture Placeholder 15" descr="Envelope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You may email me if necessary, and I will respond when I am able.</a:t>
            </a:r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I am available for extra help before or after school. When possible, please let me know in advance so I can plan accordingly.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When is the appropriate time to have a positive attitude and be respectful?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ALWAYS! Do your best to be respectful and have a positive attitude each day. We are going to have a fantastic year!</a:t>
            </a:r>
          </a:p>
        </p:txBody>
      </p:sp>
      <p:pic>
        <p:nvPicPr>
          <p:cNvPr id="22" name="Picture Placeholder 21" descr="Young student holding a book and a pen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23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Beginning of the Year Procedures</vt:lpstr>
      <vt:lpstr>Before class begins</vt:lpstr>
      <vt:lpstr>Please bring to class each day</vt:lpstr>
      <vt:lpstr>Pencil sharpening </vt:lpstr>
      <vt:lpstr>Nurse visits, restroom, and drink breaks</vt:lpstr>
      <vt:lpstr>Assignments</vt:lpstr>
      <vt:lpstr>Lining up for recess, lunch, and other activities</vt:lpstr>
      <vt:lpstr>How and when to contact me?</vt:lpstr>
      <vt:lpstr>When is the appropriate time to have a positive attitude and be respectful?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2019-04-05T09:28:58Z</dcterms:created>
  <dcterms:modified xsi:type="dcterms:W3CDTF">2022-09-11T06:38:07Z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