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4" r:id="rId4"/>
    <p:sldId id="278" r:id="rId5"/>
    <p:sldId id="279" r:id="rId6"/>
    <p:sldId id="281" r:id="rId7"/>
    <p:sldId id="284" r:id="rId8"/>
    <p:sldId id="282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zhini" initials="y" lastIdx="1" clrIdx="0"/>
  <p:cmAuthor id="2" name="indian Bittu" initials="iB" lastIdx="1" clrIdx="1">
    <p:extLst>
      <p:ext uri="{19B8F6BF-5375-455C-9EA6-DF929625EA0E}">
        <p15:presenceInfo xmlns:p15="http://schemas.microsoft.com/office/powerpoint/2012/main" userId="57b8a307f69856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66" y="6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ian Bittu" userId="57b8a307f69856de" providerId="LiveId" clId="{E0703675-83A8-40EB-BE25-83846ECDF30F}"/>
    <pc:docChg chg="undo redo custSel addSld modSld sldOrd">
      <pc:chgData name="indian Bittu" userId="57b8a307f69856de" providerId="LiveId" clId="{E0703675-83A8-40EB-BE25-83846ECDF30F}" dt="2023-06-30T14:01:19.276" v="771" actId="207"/>
      <pc:docMkLst>
        <pc:docMk/>
      </pc:docMkLst>
      <pc:sldChg chg="delSp modSp mod">
        <pc:chgData name="indian Bittu" userId="57b8a307f69856de" providerId="LiveId" clId="{E0703675-83A8-40EB-BE25-83846ECDF30F}" dt="2023-06-30T12:50:50.406" v="90"/>
        <pc:sldMkLst>
          <pc:docMk/>
          <pc:sldMk cId="0" sldId="256"/>
        </pc:sldMkLst>
        <pc:spChg chg="mod">
          <ac:chgData name="indian Bittu" userId="57b8a307f69856de" providerId="LiveId" clId="{E0703675-83A8-40EB-BE25-83846ECDF30F}" dt="2023-06-30T12:50:50.406" v="90"/>
          <ac:spMkLst>
            <pc:docMk/>
            <pc:sldMk cId="0" sldId="256"/>
            <ac:spMk id="11" creationId="{B176C99C-6F81-7B8A-5E25-20219EA27A91}"/>
          </ac:spMkLst>
        </pc:spChg>
        <pc:spChg chg="del mod">
          <ac:chgData name="indian Bittu" userId="57b8a307f69856de" providerId="LiveId" clId="{E0703675-83A8-40EB-BE25-83846ECDF30F}" dt="2023-06-30T12:42:00.460" v="33" actId="478"/>
          <ac:spMkLst>
            <pc:docMk/>
            <pc:sldMk cId="0" sldId="256"/>
            <ac:spMk id="12" creationId="{0EF75D9A-C793-F215-859B-EEE1048C4C11}"/>
          </ac:spMkLst>
        </pc:spChg>
        <pc:spChg chg="del">
          <ac:chgData name="indian Bittu" userId="57b8a307f69856de" providerId="LiveId" clId="{E0703675-83A8-40EB-BE25-83846ECDF30F}" dt="2023-06-30T12:41:58.877" v="31" actId="478"/>
          <ac:spMkLst>
            <pc:docMk/>
            <pc:sldMk cId="0" sldId="256"/>
            <ac:spMk id="13" creationId="{4B37FAA2-DF9B-36D5-BEE8-7D6CB60751C2}"/>
          </ac:spMkLst>
        </pc:spChg>
        <pc:spChg chg="mod">
          <ac:chgData name="indian Bittu" userId="57b8a307f69856de" providerId="LiveId" clId="{E0703675-83A8-40EB-BE25-83846ECDF30F}" dt="2023-06-30T12:39:37.637" v="1" actId="1076"/>
          <ac:spMkLst>
            <pc:docMk/>
            <pc:sldMk cId="0" sldId="256"/>
            <ac:spMk id="15" creationId="{49BB3C26-D518-462A-5ACA-C9D56AD71852}"/>
          </ac:spMkLst>
        </pc:spChg>
        <pc:spChg chg="mod">
          <ac:chgData name="indian Bittu" userId="57b8a307f69856de" providerId="LiveId" clId="{E0703675-83A8-40EB-BE25-83846ECDF30F}" dt="2023-06-30T12:39:37.637" v="1" actId="1076"/>
          <ac:spMkLst>
            <pc:docMk/>
            <pc:sldMk cId="0" sldId="256"/>
            <ac:spMk id="16" creationId="{0895D3F3-A700-146D-D7AC-51D2CA5FFCF2}"/>
          </ac:spMkLst>
        </pc:spChg>
        <pc:grpChg chg="del mod">
          <ac:chgData name="indian Bittu" userId="57b8a307f69856de" providerId="LiveId" clId="{E0703675-83A8-40EB-BE25-83846ECDF30F}" dt="2023-06-30T12:41:57.203" v="30" actId="478"/>
          <ac:grpSpMkLst>
            <pc:docMk/>
            <pc:sldMk cId="0" sldId="256"/>
            <ac:grpSpMk id="14" creationId="{952ED631-C123-048C-5486-071CD855D0D1}"/>
          </ac:grpSpMkLst>
        </pc:grpChg>
      </pc:sldChg>
      <pc:sldChg chg="addSp delSp modSp mod">
        <pc:chgData name="indian Bittu" userId="57b8a307f69856de" providerId="LiveId" clId="{E0703675-83A8-40EB-BE25-83846ECDF30F}" dt="2023-06-30T13:38:27.806" v="370" actId="207"/>
        <pc:sldMkLst>
          <pc:docMk/>
          <pc:sldMk cId="0" sldId="271"/>
        </pc:sldMkLst>
        <pc:spChg chg="add del mod">
          <ac:chgData name="indian Bittu" userId="57b8a307f69856de" providerId="LiveId" clId="{E0703675-83A8-40EB-BE25-83846ECDF30F}" dt="2023-06-30T12:51:21.926" v="95"/>
          <ac:spMkLst>
            <pc:docMk/>
            <pc:sldMk cId="0" sldId="271"/>
            <ac:spMk id="2" creationId="{864CE464-5B20-8D0B-193C-D46600CA7373}"/>
          </ac:spMkLst>
        </pc:spChg>
        <pc:spChg chg="add del mod">
          <ac:chgData name="indian Bittu" userId="57b8a307f69856de" providerId="LiveId" clId="{E0703675-83A8-40EB-BE25-83846ECDF30F}" dt="2023-06-30T12:51:27.538" v="99"/>
          <ac:spMkLst>
            <pc:docMk/>
            <pc:sldMk cId="0" sldId="271"/>
            <ac:spMk id="3" creationId="{509C3EA1-776B-CF22-147B-F7F6BDABFDAD}"/>
          </ac:spMkLst>
        </pc:spChg>
        <pc:spChg chg="add del mod">
          <ac:chgData name="indian Bittu" userId="57b8a307f69856de" providerId="LiveId" clId="{E0703675-83A8-40EB-BE25-83846ECDF30F}" dt="2023-06-30T12:52:15.929" v="109" actId="478"/>
          <ac:spMkLst>
            <pc:docMk/>
            <pc:sldMk cId="0" sldId="271"/>
            <ac:spMk id="5" creationId="{63D64769-8663-9A05-AC68-A11A53873FEC}"/>
          </ac:spMkLst>
        </pc:spChg>
        <pc:spChg chg="add del mod">
          <ac:chgData name="indian Bittu" userId="57b8a307f69856de" providerId="LiveId" clId="{E0703675-83A8-40EB-BE25-83846ECDF30F}" dt="2023-06-30T12:52:15.322" v="108"/>
          <ac:spMkLst>
            <pc:docMk/>
            <pc:sldMk cId="0" sldId="271"/>
            <ac:spMk id="6" creationId="{B40B1A47-192C-23B6-7BD2-A59CFE718FC5}"/>
          </ac:spMkLst>
        </pc:spChg>
        <pc:spChg chg="add del mod">
          <ac:chgData name="indian Bittu" userId="57b8a307f69856de" providerId="LiveId" clId="{E0703675-83A8-40EB-BE25-83846ECDF30F}" dt="2023-06-30T12:52:14.148" v="105" actId="21"/>
          <ac:spMkLst>
            <pc:docMk/>
            <pc:sldMk cId="0" sldId="271"/>
            <ac:spMk id="8" creationId="{FBE630A0-5CC6-D9C3-9811-F570B069D551}"/>
          </ac:spMkLst>
        </pc:spChg>
        <pc:spChg chg="add del mod">
          <ac:chgData name="indian Bittu" userId="57b8a307f69856de" providerId="LiveId" clId="{E0703675-83A8-40EB-BE25-83846ECDF30F}" dt="2023-06-30T13:30:47.202" v="313" actId="1076"/>
          <ac:spMkLst>
            <pc:docMk/>
            <pc:sldMk cId="0" sldId="271"/>
            <ac:spMk id="13" creationId="{00000000-0000-0000-0000-000000000000}"/>
          </ac:spMkLst>
        </pc:spChg>
        <pc:spChg chg="mod">
          <ac:chgData name="indian Bittu" userId="57b8a307f69856de" providerId="LiveId" clId="{E0703675-83A8-40EB-BE25-83846ECDF30F}" dt="2023-06-30T13:38:27.806" v="370" actId="207"/>
          <ac:spMkLst>
            <pc:docMk/>
            <pc:sldMk cId="0" sldId="271"/>
            <ac:spMk id="14" creationId="{00000000-0000-0000-0000-000000000000}"/>
          </ac:spMkLst>
        </pc:spChg>
      </pc:sldChg>
      <pc:sldChg chg="modSp mod ord">
        <pc:chgData name="indian Bittu" userId="57b8a307f69856de" providerId="LiveId" clId="{E0703675-83A8-40EB-BE25-83846ECDF30F}" dt="2023-06-30T13:54:49.580" v="725" actId="20577"/>
        <pc:sldMkLst>
          <pc:docMk/>
          <pc:sldMk cId="0" sldId="274"/>
        </pc:sldMkLst>
        <pc:spChg chg="mod">
          <ac:chgData name="indian Bittu" userId="57b8a307f69856de" providerId="LiveId" clId="{E0703675-83A8-40EB-BE25-83846ECDF30F}" dt="2023-06-30T13:31:43.592" v="350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indian Bittu" userId="57b8a307f69856de" providerId="LiveId" clId="{E0703675-83A8-40EB-BE25-83846ECDF30F}" dt="2023-06-30T13:52:52.684" v="702" actId="20577"/>
          <ac:spMkLst>
            <pc:docMk/>
            <pc:sldMk cId="0" sldId="274"/>
            <ac:spMk id="6" creationId="{00000000-0000-0000-0000-000000000000}"/>
          </ac:spMkLst>
        </pc:spChg>
        <pc:graphicFrameChg chg="mod modGraphic">
          <ac:chgData name="indian Bittu" userId="57b8a307f69856de" providerId="LiveId" clId="{E0703675-83A8-40EB-BE25-83846ECDF30F}" dt="2023-06-30T13:54:49.580" v="725" actId="20577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modSp mod">
        <pc:chgData name="indian Bittu" userId="57b8a307f69856de" providerId="LiveId" clId="{E0703675-83A8-40EB-BE25-83846ECDF30F}" dt="2023-06-30T14:01:19.276" v="771" actId="207"/>
        <pc:sldMkLst>
          <pc:docMk/>
          <pc:sldMk cId="0" sldId="278"/>
        </pc:sldMkLst>
        <pc:spChg chg="mod">
          <ac:chgData name="indian Bittu" userId="57b8a307f69856de" providerId="LiveId" clId="{E0703675-83A8-40EB-BE25-83846ECDF30F}" dt="2023-06-30T14:01:19.276" v="771" actId="207"/>
          <ac:spMkLst>
            <pc:docMk/>
            <pc:sldMk cId="0" sldId="278"/>
            <ac:spMk id="62" creationId="{00000000-0000-0000-0000-000000000000}"/>
          </ac:spMkLst>
        </pc:spChg>
      </pc:sldChg>
      <pc:sldChg chg="addSp delSp modSp mod addCm delCm">
        <pc:chgData name="indian Bittu" userId="57b8a307f69856de" providerId="LiveId" clId="{E0703675-83A8-40EB-BE25-83846ECDF30F}" dt="2023-06-30T13:33:40.314" v="367" actId="14100"/>
        <pc:sldMkLst>
          <pc:docMk/>
          <pc:sldMk cId="0" sldId="279"/>
        </pc:sldMkLst>
        <pc:spChg chg="mod">
          <ac:chgData name="indian Bittu" userId="57b8a307f69856de" providerId="LiveId" clId="{E0703675-83A8-40EB-BE25-83846ECDF30F}" dt="2023-06-30T13:30:32.850" v="312" actId="1076"/>
          <ac:spMkLst>
            <pc:docMk/>
            <pc:sldMk cId="0" sldId="279"/>
            <ac:spMk id="2" creationId="{00000000-0000-0000-0000-000000000000}"/>
          </ac:spMkLst>
        </pc:spChg>
        <pc:spChg chg="del mod">
          <ac:chgData name="indian Bittu" userId="57b8a307f69856de" providerId="LiveId" clId="{E0703675-83A8-40EB-BE25-83846ECDF30F}" dt="2023-06-30T12:40:36.327" v="18" actId="478"/>
          <ac:spMkLst>
            <pc:docMk/>
            <pc:sldMk cId="0" sldId="279"/>
            <ac:spMk id="6" creationId="{00000000-0000-0000-0000-000000000000}"/>
          </ac:spMkLst>
        </pc:spChg>
        <pc:spChg chg="add mod">
          <ac:chgData name="indian Bittu" userId="57b8a307f69856de" providerId="LiveId" clId="{E0703675-83A8-40EB-BE25-83846ECDF30F}" dt="2023-06-30T13:33:40.314" v="367" actId="14100"/>
          <ac:spMkLst>
            <pc:docMk/>
            <pc:sldMk cId="0" sldId="279"/>
            <ac:spMk id="11" creationId="{8E225AF6-031B-381E-BC9F-5CBA5886DDE7}"/>
          </ac:spMkLst>
        </pc:spChg>
        <pc:spChg chg="del">
          <ac:chgData name="indian Bittu" userId="57b8a307f69856de" providerId="LiveId" clId="{E0703675-83A8-40EB-BE25-83846ECDF30F}" dt="2023-06-30T12:40:43.292" v="19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5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6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19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46.786" v="20" actId="478"/>
          <ac:spMkLst>
            <pc:docMk/>
            <pc:sldMk cId="0" sldId="279"/>
            <ac:spMk id="20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49.652" v="21" actId="478"/>
          <ac:spMkLst>
            <pc:docMk/>
            <pc:sldMk cId="0" sldId="279"/>
            <ac:spMk id="29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17.795" v="15" actId="478"/>
          <ac:spMkLst>
            <pc:docMk/>
            <pc:sldMk cId="0" sldId="279"/>
            <ac:spMk id="30" creationId="{00000000-0000-0000-0000-000000000000}"/>
          </ac:spMkLst>
        </pc:spChg>
        <pc:spChg chg="del">
          <ac:chgData name="indian Bittu" userId="57b8a307f69856de" providerId="LiveId" clId="{E0703675-83A8-40EB-BE25-83846ECDF30F}" dt="2023-06-30T12:40:36.327" v="18" actId="478"/>
          <ac:spMkLst>
            <pc:docMk/>
            <pc:sldMk cId="0" sldId="279"/>
            <ac:spMk id="72" creationId="{00000000-0000-0000-0000-000000000000}"/>
          </ac:spMkLst>
        </pc:spChg>
        <pc:spChg chg="del mod">
          <ac:chgData name="indian Bittu" userId="57b8a307f69856de" providerId="LiveId" clId="{E0703675-83A8-40EB-BE25-83846ECDF30F}" dt="2023-06-30T12:40:36.327" v="18" actId="478"/>
          <ac:spMkLst>
            <pc:docMk/>
            <pc:sldMk cId="0" sldId="279"/>
            <ac:spMk id="95" creationId="{00000000-0000-0000-0000-000000000000}"/>
          </ac:spMkLst>
        </pc:spChg>
        <pc:picChg chg="add mod">
          <ac:chgData name="indian Bittu" userId="57b8a307f69856de" providerId="LiveId" clId="{E0703675-83A8-40EB-BE25-83846ECDF30F}" dt="2023-06-30T12:53:14.125" v="113" actId="1076"/>
          <ac:picMkLst>
            <pc:docMk/>
            <pc:sldMk cId="0" sldId="279"/>
            <ac:picMk id="5" creationId="{D0D90956-9041-A34E-C1AE-4A9D5AE21F8B}"/>
          </ac:picMkLst>
        </pc:pic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4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7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8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9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10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25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27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35" creationId="{00000000-0000-0000-0000-000000000000}"/>
          </ac:cxnSpMkLst>
        </pc:cxnChg>
        <pc:cxnChg chg="del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38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41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44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50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53" creationId="{00000000-0000-0000-0000-000000000000}"/>
          </ac:cxnSpMkLst>
        </pc:cxnChg>
        <pc:cxnChg chg="del mod">
          <ac:chgData name="indian Bittu" userId="57b8a307f69856de" providerId="LiveId" clId="{E0703675-83A8-40EB-BE25-83846ECDF30F}" dt="2023-06-30T12:40:17.795" v="15" actId="478"/>
          <ac:cxnSpMkLst>
            <pc:docMk/>
            <pc:sldMk cId="0" sldId="279"/>
            <ac:cxnSpMk id="100" creationId="{00000000-0000-0000-0000-000000000000}"/>
          </ac:cxnSpMkLst>
        </pc:cxnChg>
      </pc:sldChg>
      <pc:sldChg chg="modSp mod">
        <pc:chgData name="indian Bittu" userId="57b8a307f69856de" providerId="LiveId" clId="{E0703675-83A8-40EB-BE25-83846ECDF30F}" dt="2023-06-30T13:56:26.010" v="729" actId="1076"/>
        <pc:sldMkLst>
          <pc:docMk/>
          <pc:sldMk cId="0" sldId="280"/>
        </pc:sldMkLst>
        <pc:spChg chg="mod">
          <ac:chgData name="indian Bittu" userId="57b8a307f69856de" providerId="LiveId" clId="{E0703675-83A8-40EB-BE25-83846ECDF30F}" dt="2023-06-30T13:56:26.010" v="729" actId="1076"/>
          <ac:spMkLst>
            <pc:docMk/>
            <pc:sldMk cId="0" sldId="280"/>
            <ac:spMk id="2" creationId="{00000000-0000-0000-0000-000000000000}"/>
          </ac:spMkLst>
        </pc:spChg>
      </pc:sldChg>
      <pc:sldChg chg="addSp delSp modSp new mod">
        <pc:chgData name="indian Bittu" userId="57b8a307f69856de" providerId="LiveId" clId="{E0703675-83A8-40EB-BE25-83846ECDF30F}" dt="2023-06-30T13:58:44.448" v="770" actId="20577"/>
        <pc:sldMkLst>
          <pc:docMk/>
          <pc:sldMk cId="3009218288" sldId="281"/>
        </pc:sldMkLst>
        <pc:spChg chg="add del mod">
          <ac:chgData name="indian Bittu" userId="57b8a307f69856de" providerId="LiveId" clId="{E0703675-83A8-40EB-BE25-83846ECDF30F}" dt="2023-06-30T13:58:19.702" v="747" actId="478"/>
          <ac:spMkLst>
            <pc:docMk/>
            <pc:sldMk cId="3009218288" sldId="281"/>
            <ac:spMk id="2" creationId="{9FA9C6C3-028B-8BEB-405E-E728154AAD5C}"/>
          </ac:spMkLst>
        </pc:spChg>
        <pc:spChg chg="add del">
          <ac:chgData name="indian Bittu" userId="57b8a307f69856de" providerId="LiveId" clId="{E0703675-83A8-40EB-BE25-83846ECDF30F}" dt="2023-06-30T13:58:24.590" v="749" actId="22"/>
          <ac:spMkLst>
            <pc:docMk/>
            <pc:sldMk cId="3009218288" sldId="281"/>
            <ac:spMk id="4" creationId="{CDA1761F-5E6D-AC57-46C9-EF3A731BB23A}"/>
          </ac:spMkLst>
        </pc:spChg>
        <pc:spChg chg="add mod">
          <ac:chgData name="indian Bittu" userId="57b8a307f69856de" providerId="LiveId" clId="{E0703675-83A8-40EB-BE25-83846ECDF30F}" dt="2023-06-30T13:58:44.448" v="770" actId="20577"/>
          <ac:spMkLst>
            <pc:docMk/>
            <pc:sldMk cId="3009218288" sldId="281"/>
            <ac:spMk id="5" creationId="{C1F1E5F5-3981-AD20-E1A4-8ED712EFB7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2" loCatId="relationship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pPr algn="l"/>
          <a:r>
            <a:rPr lang="en-US" dirty="0"/>
            <a:t>Backend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pPr algn="ctr"/>
          <a:r>
            <a:rPr lang="en-US" dirty="0"/>
            <a:t>Database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0282D1DB-CFF4-40AD-B605-8A3A7B74A47D}" type="pres">
      <dgm:prSet presAssocID="{90119837-5B71-4D44-BB01-DB0B084933C8}" presName="Name0" presStyleCnt="0">
        <dgm:presLayoutVars>
          <dgm:chMax val="7"/>
          <dgm:resizeHandles val="exact"/>
        </dgm:presLayoutVars>
      </dgm:prSet>
      <dgm:spPr/>
    </dgm:pt>
    <dgm:pt modelId="{902F4FAF-1A20-453D-87C0-FDA742073242}" type="pres">
      <dgm:prSet presAssocID="{90119837-5B71-4D44-BB01-DB0B084933C8}" presName="comp1" presStyleCnt="0"/>
      <dgm:spPr/>
    </dgm:pt>
    <dgm:pt modelId="{2B5F07C5-83E1-4FED-B457-1EAA11234399}" type="pres">
      <dgm:prSet presAssocID="{90119837-5B71-4D44-BB01-DB0B084933C8}" presName="circle1" presStyleLbl="node1" presStyleIdx="0" presStyleCnt="3" custLinFactNeighborY="229"/>
      <dgm:spPr/>
    </dgm:pt>
    <dgm:pt modelId="{B79ABCFC-ABBA-480F-A14B-511CE6915CE9}" type="pres">
      <dgm:prSet presAssocID="{90119837-5B71-4D44-BB01-DB0B084933C8}" presName="c1text" presStyleLbl="node1" presStyleIdx="0" presStyleCnt="3">
        <dgm:presLayoutVars>
          <dgm:bulletEnabled val="1"/>
        </dgm:presLayoutVars>
      </dgm:prSet>
      <dgm:spPr/>
    </dgm:pt>
    <dgm:pt modelId="{C5AD67B5-44B3-4BF6-A33D-376B8C6B5E97}" type="pres">
      <dgm:prSet presAssocID="{90119837-5B71-4D44-BB01-DB0B084933C8}" presName="comp2" presStyleCnt="0"/>
      <dgm:spPr/>
    </dgm:pt>
    <dgm:pt modelId="{3CDE98E1-018D-4C62-B099-017581EFFED9}" type="pres">
      <dgm:prSet presAssocID="{90119837-5B71-4D44-BB01-DB0B084933C8}" presName="circle2" presStyleLbl="node1" presStyleIdx="1" presStyleCnt="3"/>
      <dgm:spPr/>
    </dgm:pt>
    <dgm:pt modelId="{208A1D36-AE2A-436A-B39A-86C33780AB35}" type="pres">
      <dgm:prSet presAssocID="{90119837-5B71-4D44-BB01-DB0B084933C8}" presName="c2text" presStyleLbl="node1" presStyleIdx="1" presStyleCnt="3">
        <dgm:presLayoutVars>
          <dgm:bulletEnabled val="1"/>
        </dgm:presLayoutVars>
      </dgm:prSet>
      <dgm:spPr/>
    </dgm:pt>
    <dgm:pt modelId="{F30193C9-4419-4525-9C97-F06DBC11A5FA}" type="pres">
      <dgm:prSet presAssocID="{90119837-5B71-4D44-BB01-DB0B084933C8}" presName="comp3" presStyleCnt="0"/>
      <dgm:spPr/>
    </dgm:pt>
    <dgm:pt modelId="{3530D81E-9A4A-4A2D-ABDD-0BB1FAC006AA}" type="pres">
      <dgm:prSet presAssocID="{90119837-5B71-4D44-BB01-DB0B084933C8}" presName="circle3" presStyleLbl="node1" presStyleIdx="2" presStyleCnt="3"/>
      <dgm:spPr/>
    </dgm:pt>
    <dgm:pt modelId="{ED98B8ED-FC98-4AEC-988E-0B29F14B64CB}" type="pres">
      <dgm:prSet presAssocID="{90119837-5B71-4D44-BB01-DB0B084933C8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EC171A3E-FE3D-4076-8775-E00FE7A25256}" type="presOf" srcId="{CC6B7442-0B72-4EF2-9F13-1325B51AFF9F}" destId="{3530D81E-9A4A-4A2D-ABDD-0BB1FAC006AA}" srcOrd="0" destOrd="0" presId="urn:microsoft.com/office/officeart/2005/8/layout/venn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F1D65966-6F4A-4515-9AAC-04613D61DADC}" type="presOf" srcId="{3C67E77D-62FA-499D-B5E6-E79A091C5267}" destId="{208A1D36-AE2A-436A-B39A-86C33780AB35}" srcOrd="1" destOrd="0" presId="urn:microsoft.com/office/officeart/2005/8/layout/venn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2C8EA282-30C9-49AC-87F1-FC574F9ED87D}" type="presOf" srcId="{CC6B7442-0B72-4EF2-9F13-1325B51AFF9F}" destId="{ED98B8ED-FC98-4AEC-988E-0B29F14B64CB}" srcOrd="1" destOrd="0" presId="urn:microsoft.com/office/officeart/2005/8/layout/venn2"/>
    <dgm:cxn modelId="{A922B183-6992-4033-981E-1E819FC73EAB}" type="presOf" srcId="{90119837-5B71-4D44-BB01-DB0B084933C8}" destId="{0282D1DB-CFF4-40AD-B605-8A3A7B74A47D}" srcOrd="0" destOrd="0" presId="urn:microsoft.com/office/officeart/2005/8/layout/venn2"/>
    <dgm:cxn modelId="{159133B2-F95D-405F-977E-FE290E104078}" type="presOf" srcId="{477D14C5-CED9-4CFC-B338-DFB0C8090B9F}" destId="{2B5F07C5-83E1-4FED-B457-1EAA11234399}" srcOrd="0" destOrd="0" presId="urn:microsoft.com/office/officeart/2005/8/layout/venn2"/>
    <dgm:cxn modelId="{E0D2AED7-F6F7-41E4-BA69-3E81C753742B}" type="presOf" srcId="{477D14C5-CED9-4CFC-B338-DFB0C8090B9F}" destId="{B79ABCFC-ABBA-480F-A14B-511CE6915CE9}" srcOrd="1" destOrd="0" presId="urn:microsoft.com/office/officeart/2005/8/layout/venn2"/>
    <dgm:cxn modelId="{234CEFFD-A484-41E6-901E-9C54E22F3DFA}" type="presOf" srcId="{3C67E77D-62FA-499D-B5E6-E79A091C5267}" destId="{3CDE98E1-018D-4C62-B099-017581EFFED9}" srcOrd="0" destOrd="0" presId="urn:microsoft.com/office/officeart/2005/8/layout/venn2"/>
    <dgm:cxn modelId="{DBF9D525-26E3-4CB5-8EF1-1C4CC306C3BA}" type="presParOf" srcId="{0282D1DB-CFF4-40AD-B605-8A3A7B74A47D}" destId="{902F4FAF-1A20-453D-87C0-FDA742073242}" srcOrd="0" destOrd="0" presId="urn:microsoft.com/office/officeart/2005/8/layout/venn2"/>
    <dgm:cxn modelId="{15414AEA-9C67-4C9E-A120-98EAD72B2B0C}" type="presParOf" srcId="{902F4FAF-1A20-453D-87C0-FDA742073242}" destId="{2B5F07C5-83E1-4FED-B457-1EAA11234399}" srcOrd="0" destOrd="0" presId="urn:microsoft.com/office/officeart/2005/8/layout/venn2"/>
    <dgm:cxn modelId="{55F20FA3-0FD4-4409-86D9-521F5387F857}" type="presParOf" srcId="{902F4FAF-1A20-453D-87C0-FDA742073242}" destId="{B79ABCFC-ABBA-480F-A14B-511CE6915CE9}" srcOrd="1" destOrd="0" presId="urn:microsoft.com/office/officeart/2005/8/layout/venn2"/>
    <dgm:cxn modelId="{CEDAF53A-A1CA-40E5-8AE4-99555B0A8381}" type="presParOf" srcId="{0282D1DB-CFF4-40AD-B605-8A3A7B74A47D}" destId="{C5AD67B5-44B3-4BF6-A33D-376B8C6B5E97}" srcOrd="1" destOrd="0" presId="urn:microsoft.com/office/officeart/2005/8/layout/venn2"/>
    <dgm:cxn modelId="{F63DDE48-B246-414E-AA31-246F7BA55FF7}" type="presParOf" srcId="{C5AD67B5-44B3-4BF6-A33D-376B8C6B5E97}" destId="{3CDE98E1-018D-4C62-B099-017581EFFED9}" srcOrd="0" destOrd="0" presId="urn:microsoft.com/office/officeart/2005/8/layout/venn2"/>
    <dgm:cxn modelId="{C7F80F83-FF30-45C3-91CB-8131DB53B6BA}" type="presParOf" srcId="{C5AD67B5-44B3-4BF6-A33D-376B8C6B5E97}" destId="{208A1D36-AE2A-436A-B39A-86C33780AB35}" srcOrd="1" destOrd="0" presId="urn:microsoft.com/office/officeart/2005/8/layout/venn2"/>
    <dgm:cxn modelId="{9863E32D-C0B7-4757-B83C-E37549090369}" type="presParOf" srcId="{0282D1DB-CFF4-40AD-B605-8A3A7B74A47D}" destId="{F30193C9-4419-4525-9C97-F06DBC11A5FA}" srcOrd="2" destOrd="0" presId="urn:microsoft.com/office/officeart/2005/8/layout/venn2"/>
    <dgm:cxn modelId="{144376A2-7050-43F0-8CDB-E2CC49F2F54D}" type="presParOf" srcId="{F30193C9-4419-4525-9C97-F06DBC11A5FA}" destId="{3530D81E-9A4A-4A2D-ABDD-0BB1FAC006AA}" srcOrd="0" destOrd="0" presId="urn:microsoft.com/office/officeart/2005/8/layout/venn2"/>
    <dgm:cxn modelId="{B0B45DEF-F5B7-4A40-9F24-BBE7F0DCA935}" type="presParOf" srcId="{F30193C9-4419-4525-9C97-F06DBC11A5FA}" destId="{ED98B8ED-FC98-4AEC-988E-0B29F14B64C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F07C5-83E1-4FED-B457-1EAA11234399}">
      <dsp:nvSpPr>
        <dsp:cNvPr id="0" name=""/>
        <dsp:cNvSpPr/>
      </dsp:nvSpPr>
      <dsp:spPr>
        <a:xfrm>
          <a:off x="0" y="288044"/>
          <a:ext cx="4419600" cy="441960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Frontend</a:t>
          </a:r>
        </a:p>
      </dsp:txBody>
      <dsp:txXfrm>
        <a:off x="1437474" y="509024"/>
        <a:ext cx="1544650" cy="662940"/>
      </dsp:txXfrm>
    </dsp:sp>
    <dsp:sp modelId="{3CDE98E1-018D-4C62-B099-017581EFFED9}">
      <dsp:nvSpPr>
        <dsp:cNvPr id="0" name=""/>
        <dsp:cNvSpPr/>
      </dsp:nvSpPr>
      <dsp:spPr>
        <a:xfrm>
          <a:off x="552449" y="1382823"/>
          <a:ext cx="3314700" cy="33147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Backend</a:t>
          </a:r>
        </a:p>
      </dsp:txBody>
      <dsp:txXfrm>
        <a:off x="1437474" y="1589992"/>
        <a:ext cx="1544650" cy="621506"/>
      </dsp:txXfrm>
    </dsp:sp>
    <dsp:sp modelId="{3530D81E-9A4A-4A2D-ABDD-0BB1FAC006AA}">
      <dsp:nvSpPr>
        <dsp:cNvPr id="0" name=""/>
        <dsp:cNvSpPr/>
      </dsp:nvSpPr>
      <dsp:spPr>
        <a:xfrm>
          <a:off x="1104900" y="2487724"/>
          <a:ext cx="2209800" cy="220980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Database</a:t>
          </a:r>
        </a:p>
      </dsp:txBody>
      <dsp:txXfrm>
        <a:off x="1428517" y="3040174"/>
        <a:ext cx="1562564" cy="11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pPr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0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6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98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0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7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50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 smtClean="0"/>
              <a:pPr/>
              <a:t>7/23/2023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27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176C99C-6F81-7B8A-5E25-20219EA27A91}"/>
              </a:ext>
            </a:extLst>
          </p:cNvPr>
          <p:cNvSpPr txBox="1">
            <a:spLocks/>
          </p:cNvSpPr>
          <p:nvPr/>
        </p:nvSpPr>
        <p:spPr>
          <a:xfrm>
            <a:off x="1917948" y="3395890"/>
            <a:ext cx="9144000" cy="6924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cap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Products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511BD-06E5-9404-348E-D9335E059807}"/>
              </a:ext>
            </a:extLst>
          </p:cNvPr>
          <p:cNvSpPr txBox="1">
            <a:spLocks/>
          </p:cNvSpPr>
          <p:nvPr/>
        </p:nvSpPr>
        <p:spPr>
          <a:xfrm>
            <a:off x="1269876" y="2523237"/>
            <a:ext cx="9144000" cy="7617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b="1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</a:t>
            </a:r>
            <a:r>
              <a:rPr lang="en-US" sz="5500" b="1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j</a:t>
            </a:r>
            <a:r>
              <a:rPr lang="en-US" sz="5500" b="1" cap="none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ect Analysis:</a:t>
            </a:r>
            <a:endParaRPr lang="en-US" sz="5500" cap="none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1AEC0-0415-1C22-4CD3-0EF0AB37CF83}"/>
              </a:ext>
            </a:extLst>
          </p:cNvPr>
          <p:cNvSpPr txBox="1"/>
          <p:nvPr/>
        </p:nvSpPr>
        <p:spPr>
          <a:xfrm flipH="1">
            <a:off x="2359203" y="4199293"/>
            <a:ext cx="41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By Indian Bittu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6555" y="116632"/>
            <a:ext cx="9635713" cy="786067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Overview: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4" y="1268760"/>
            <a:ext cx="10129190" cy="496000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Explore Products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 is a web application that lets you add and share products from online stores like Amazon, Flipkart and earn money from affiliated links.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You can create an account and add products with details such as name, description, image, and affiliated product link. You can also update or remove your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You can generate a URL that showcases all your products and share it with others. They can view and select any product, which will redirect them to the affiliate link 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i.e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 Flipkart, Amazon, etc.</a:t>
            </a: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Only users who add and share products need to create an account, others can view products with the shared URL without signing 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Users earn commission from purchases only if they add products with affiliate links from Flipkart or Amazon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340"/>
            <a:ext cx="10057184" cy="1008112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Tech Stack: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99388365"/>
              </p:ext>
            </p:extLst>
          </p:nvPr>
        </p:nvGraphicFramePr>
        <p:xfrm>
          <a:off x="765820" y="1196752"/>
          <a:ext cx="4419600" cy="497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518348" y="1196752"/>
            <a:ext cx="4968552" cy="5184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1.8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2.0.4</a:t>
            </a:r>
          </a:p>
          <a:p>
            <a:pPr lvl="2"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</a:t>
            </a:r>
          </a:p>
          <a:p>
            <a:pPr lvl="2"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Bootstrap(3.3.6)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11g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lvl="1" algn="just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 8.5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152636"/>
            <a:ext cx="9433048" cy="50405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Architecture:</a:t>
            </a:r>
            <a:endParaRPr lang="en-IN" sz="4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8DD922-A3E6-5D9E-6190-1A88D3E4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01531"/>
              </p:ext>
            </p:extLst>
          </p:nvPr>
        </p:nvGraphicFramePr>
        <p:xfrm>
          <a:off x="981844" y="764704"/>
          <a:ext cx="10369152" cy="5688632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70637013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400757208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344481993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Presentation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Frontend UI Component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JSP, CSS, JS, HTML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130164"/>
                  </a:ext>
                </a:extLst>
              </a:tr>
              <a:tr h="201622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Business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Backend 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Java, Spring Boot,</a:t>
                      </a:r>
                    </a:p>
                    <a:p>
                      <a:pPr algn="ctr"/>
                      <a:r>
                        <a:rPr lang="en-US" dirty="0"/>
                        <a:t> Spring Security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59546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0" algn="ctr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Persistence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 Data JPA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06905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Database Layer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Oracle Database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0405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65AC545-4BF3-FD0C-0C83-5CC2106D7244}"/>
              </a:ext>
            </a:extLst>
          </p:cNvPr>
          <p:cNvSpPr/>
          <p:nvPr/>
        </p:nvSpPr>
        <p:spPr>
          <a:xfrm>
            <a:off x="4563652" y="1121664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Page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C2BE7-CA47-8988-8C47-373BEA5BBA0B}"/>
              </a:ext>
            </a:extLst>
          </p:cNvPr>
          <p:cNvSpPr/>
          <p:nvPr/>
        </p:nvSpPr>
        <p:spPr>
          <a:xfrm>
            <a:off x="4563652" y="1564584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 Page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CA7A-655F-29BA-EE53-B74FDBB6A300}"/>
              </a:ext>
            </a:extLst>
          </p:cNvPr>
          <p:cNvSpPr/>
          <p:nvPr/>
        </p:nvSpPr>
        <p:spPr>
          <a:xfrm>
            <a:off x="6166420" y="1550632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Product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4FFC4-AA91-E0BE-B450-9324347D6F7A}"/>
              </a:ext>
            </a:extLst>
          </p:cNvPr>
          <p:cNvSpPr/>
          <p:nvPr/>
        </p:nvSpPr>
        <p:spPr>
          <a:xfrm>
            <a:off x="6166420" y="1121664"/>
            <a:ext cx="1512168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351BD-124A-CA4A-83F0-74060AD7136F}"/>
              </a:ext>
            </a:extLst>
          </p:cNvPr>
          <p:cNvSpPr/>
          <p:nvPr/>
        </p:nvSpPr>
        <p:spPr>
          <a:xfrm>
            <a:off x="6166420" y="2986872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EE8508-97B0-32CF-9132-CB8A4154E72D}"/>
              </a:ext>
            </a:extLst>
          </p:cNvPr>
          <p:cNvSpPr/>
          <p:nvPr/>
        </p:nvSpPr>
        <p:spPr>
          <a:xfrm>
            <a:off x="4551080" y="2986872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Service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60179-30B6-A48E-55D9-0348EC15546A}"/>
              </a:ext>
            </a:extLst>
          </p:cNvPr>
          <p:cNvSpPr/>
          <p:nvPr/>
        </p:nvSpPr>
        <p:spPr>
          <a:xfrm>
            <a:off x="6166420" y="2521433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Validator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E6C0C-D2E6-34E8-B084-656AF58F369A}"/>
              </a:ext>
            </a:extLst>
          </p:cNvPr>
          <p:cNvSpPr/>
          <p:nvPr/>
        </p:nvSpPr>
        <p:spPr>
          <a:xfrm>
            <a:off x="4563652" y="2544524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6E4D11-8FD5-CAD9-742F-C5D502255FA7}"/>
              </a:ext>
            </a:extLst>
          </p:cNvPr>
          <p:cNvSpPr/>
          <p:nvPr/>
        </p:nvSpPr>
        <p:spPr>
          <a:xfrm>
            <a:off x="5338328" y="3484908"/>
            <a:ext cx="1512168" cy="360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Class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7A778-7664-2D73-8160-0C4CF9E6C80C}"/>
              </a:ext>
            </a:extLst>
          </p:cNvPr>
          <p:cNvSpPr/>
          <p:nvPr/>
        </p:nvSpPr>
        <p:spPr>
          <a:xfrm>
            <a:off x="5211724" y="4487609"/>
            <a:ext cx="1728192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Repository Class</a:t>
            </a:r>
            <a:endParaRPr lang="en-IN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4314044A-767B-3CD8-296C-3D4BF3ACB7E6}"/>
              </a:ext>
            </a:extLst>
          </p:cNvPr>
          <p:cNvSpPr/>
          <p:nvPr/>
        </p:nvSpPr>
        <p:spPr>
          <a:xfrm>
            <a:off x="5590356" y="5490310"/>
            <a:ext cx="882098" cy="819010"/>
          </a:xfrm>
          <a:prstGeom prst="ca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Oracle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08440AA5-1ADF-5E15-15EE-A7B725F3BE2B}"/>
              </a:ext>
            </a:extLst>
          </p:cNvPr>
          <p:cNvSpPr/>
          <p:nvPr/>
        </p:nvSpPr>
        <p:spPr>
          <a:xfrm>
            <a:off x="4942284" y="1992572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C3937255-EB8E-3B0C-089C-3320EB53C986}"/>
              </a:ext>
            </a:extLst>
          </p:cNvPr>
          <p:cNvSpPr/>
          <p:nvPr/>
        </p:nvSpPr>
        <p:spPr>
          <a:xfrm>
            <a:off x="5941100" y="3963749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E2CFAAF3-18B6-E306-2949-D69D53CE4D9F}"/>
              </a:ext>
            </a:extLst>
          </p:cNvPr>
          <p:cNvSpPr/>
          <p:nvPr/>
        </p:nvSpPr>
        <p:spPr>
          <a:xfrm>
            <a:off x="7102524" y="1995390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2704E36A-5614-1F99-ECED-A81000E96C0C}"/>
              </a:ext>
            </a:extLst>
          </p:cNvPr>
          <p:cNvSpPr/>
          <p:nvPr/>
        </p:nvSpPr>
        <p:spPr>
          <a:xfrm>
            <a:off x="5941100" y="4942486"/>
            <a:ext cx="269440" cy="413956"/>
          </a:xfrm>
          <a:prstGeom prst="up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25" y="89227"/>
            <a:ext cx="9600774" cy="774890"/>
          </a:xfrm>
        </p:spPr>
        <p:txBody>
          <a:bodyPr>
            <a:normAutofit fontScale="90000"/>
          </a:bodyPr>
          <a:lstStyle/>
          <a:p>
            <a:r>
              <a:rPr lang="en-US" sz="5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Flow:</a:t>
            </a:r>
            <a:endParaRPr lang="en-IN" sz="5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90956-9041-A34E-C1AE-4A9D5AE21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340768"/>
            <a:ext cx="10801200" cy="504056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225AF6-031B-381E-BC9F-5CBA5886DDE7}"/>
              </a:ext>
            </a:extLst>
          </p:cNvPr>
          <p:cNvSpPr/>
          <p:nvPr/>
        </p:nvSpPr>
        <p:spPr>
          <a:xfrm>
            <a:off x="1053852" y="5517232"/>
            <a:ext cx="1008112" cy="3738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User</a:t>
            </a: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F1E5F5-3981-AD20-E1A4-8ED712EFB78A}"/>
              </a:ext>
            </a:extLst>
          </p:cNvPr>
          <p:cNvSpPr txBox="1">
            <a:spLocks/>
          </p:cNvSpPr>
          <p:nvPr/>
        </p:nvSpPr>
        <p:spPr>
          <a:xfrm>
            <a:off x="1269876" y="188640"/>
            <a:ext cx="9144000" cy="5539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report: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04C2E7F-52E3-7E02-49E2-49D40680CA65}"/>
              </a:ext>
            </a:extLst>
          </p:cNvPr>
          <p:cNvSpPr txBox="1">
            <a:spLocks/>
          </p:cNvSpPr>
          <p:nvPr/>
        </p:nvSpPr>
        <p:spPr>
          <a:xfrm>
            <a:off x="1269875" y="1412776"/>
            <a:ext cx="10009112" cy="5184576"/>
          </a:xfrm>
          <a:prstGeom prst="rect">
            <a:avLst/>
          </a:prstGeom>
        </p:spPr>
        <p:txBody>
          <a:bodyPr numCol="1"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 registration	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all field validation 				✔️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Your name		2. User ID or Email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Password		4. Confirm password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flow							✔️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User ID or Email	2. Password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								✔️</a:t>
            </a:r>
          </a:p>
          <a:p>
            <a:pPr marL="457063" lvl="1" indent="0" algn="just"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-&gt; Generate share link of products	    -&gt; Go to Product page	-&gt;search product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products link generation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products page(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Flow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			✔️</a:t>
            </a:r>
          </a:p>
          <a:p>
            <a:pPr marL="457063" lvl="1" indent="0" algn="just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Search product</a:t>
            </a: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5C011-B15D-6611-BF1C-B11C4DF80D05}"/>
              </a:ext>
            </a:extLst>
          </p:cNvPr>
          <p:cNvSpPr txBox="1">
            <a:spLocks/>
          </p:cNvSpPr>
          <p:nvPr/>
        </p:nvSpPr>
        <p:spPr>
          <a:xfrm>
            <a:off x="1269875" y="819108"/>
            <a:ext cx="10153129" cy="553999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Flows				Status(</a:t>
            </a:r>
            <a:r>
              <a:rPr 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✔️❌〰️</a:t>
            </a: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92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F1E5F5-3981-AD20-E1A4-8ED712EFB78A}"/>
              </a:ext>
            </a:extLst>
          </p:cNvPr>
          <p:cNvSpPr txBox="1">
            <a:spLocks/>
          </p:cNvSpPr>
          <p:nvPr/>
        </p:nvSpPr>
        <p:spPr>
          <a:xfrm>
            <a:off x="1269876" y="188640"/>
            <a:ext cx="9144000" cy="5539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report: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04C2E7F-52E3-7E02-49E2-49D40680CA65}"/>
              </a:ext>
            </a:extLst>
          </p:cNvPr>
          <p:cNvSpPr txBox="1">
            <a:spLocks/>
          </p:cNvSpPr>
          <p:nvPr/>
        </p:nvSpPr>
        <p:spPr>
          <a:xfrm>
            <a:off x="1269875" y="1412776"/>
            <a:ext cx="10009112" cy="4896544"/>
          </a:xfrm>
          <a:prstGeom prst="rect">
            <a:avLst/>
          </a:prstGeom>
        </p:spPr>
        <p:txBody>
          <a:bodyPr numCol="1"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n-US" sz="25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page(</a:t>
            </a:r>
            <a:r>
              <a:rPr lang="en-US" sz="20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products</a:t>
            </a:r>
            <a:r>
              <a:rPr lang="en-US" sz="25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25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✔️</a:t>
            </a:r>
          </a:p>
          <a:p>
            <a:pPr marL="457063" lvl="1" indent="0">
              <a:buNone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Add product		-&gt; Update product 	-&gt; Delete product	-&gt; Search product</a:t>
            </a: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Add/update product flow	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product all field validation					✔️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1. Product Name		2. Description</a:t>
            </a:r>
          </a:p>
          <a:p>
            <a:pPr marL="457063" lvl="1" indent="0">
              <a:buNone/>
            </a:pP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3. Product Link	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4. </a:t>
            </a:r>
            <a:r>
              <a:rPr lang="en-US" sz="13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Product Image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 flow				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Product feature(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Home, product &amp; show product page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	✔️</a:t>
            </a: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error flow handled						</a:t>
            </a:r>
            <a:r>
              <a:rPr 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〰️</a:t>
            </a:r>
            <a:endParaRPr lang="en-US" sz="2500" kern="1200" dirty="0">
              <a:solidFill>
                <a:srgbClr val="002060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flow								✔️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5C011-B15D-6611-BF1C-B11C4DF80D05}"/>
              </a:ext>
            </a:extLst>
          </p:cNvPr>
          <p:cNvSpPr txBox="1">
            <a:spLocks/>
          </p:cNvSpPr>
          <p:nvPr/>
        </p:nvSpPr>
        <p:spPr>
          <a:xfrm>
            <a:off x="1269875" y="819108"/>
            <a:ext cx="10153129" cy="553999"/>
          </a:xfrm>
          <a:prstGeom prst="rect">
            <a:avLst/>
          </a:prstGeom>
        </p:spPr>
        <p:txBody>
          <a:bodyPr>
            <a:noAutofit/>
          </a:bodyPr>
          <a:lstStyle>
            <a:lvl1pPr marL="228531" indent="-228531" algn="l" defTabSz="914126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Flows				Status(</a:t>
            </a:r>
            <a:r>
              <a:rPr lang="en-US" sz="25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✔️❌〰️</a:t>
            </a:r>
            <a:r>
              <a:rPr lang="en-US" sz="27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06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F1E5F5-3981-AD20-E1A4-8ED712EFB78A}"/>
              </a:ext>
            </a:extLst>
          </p:cNvPr>
          <p:cNvSpPr txBox="1">
            <a:spLocks/>
          </p:cNvSpPr>
          <p:nvPr/>
        </p:nvSpPr>
        <p:spPr>
          <a:xfrm>
            <a:off x="1522412" y="3681396"/>
            <a:ext cx="9144000" cy="6924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99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7477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395</TotalTime>
  <Words>521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Arial Narrow</vt:lpstr>
      <vt:lpstr>Calibri</vt:lpstr>
      <vt:lpstr>Century</vt:lpstr>
      <vt:lpstr>Consolas</vt:lpstr>
      <vt:lpstr>Times New Roman</vt:lpstr>
      <vt:lpstr>Tw Cen MT</vt:lpstr>
      <vt:lpstr>Circuit</vt:lpstr>
      <vt:lpstr>PowerPoint Presentation</vt:lpstr>
      <vt:lpstr>Application Overview:</vt:lpstr>
      <vt:lpstr>Application Tech Stack:</vt:lpstr>
      <vt:lpstr>Application  Architecture:</vt:lpstr>
      <vt:lpstr>Application Flow: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Sweety</dc:creator>
  <cp:lastModifiedBy>indian Bittu</cp:lastModifiedBy>
  <cp:revision>60</cp:revision>
  <dcterms:created xsi:type="dcterms:W3CDTF">2022-03-17T02:39:00Z</dcterms:created>
  <dcterms:modified xsi:type="dcterms:W3CDTF">2023-07-23T11:56:19Z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948BFBA82A2B4B31818D55EE188183D6</vt:lpwstr>
  </property>
  <property fmtid="{D5CDD505-2E9C-101B-9397-08002B2CF9AE}" pid="9" name="KSOProductBuildVer">
    <vt:lpwstr>1033-11.2.0.11042</vt:lpwstr>
  </property>
</Properties>
</file>