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api.dev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74" y="1964267"/>
            <a:ext cx="10729051" cy="2421464"/>
          </a:xfrm>
        </p:spPr>
        <p:txBody>
          <a:bodyPr/>
          <a:lstStyle/>
          <a:p>
            <a:r>
              <a:rPr lang="en-US" b="1" i="1" dirty="0" smtClean="0">
                <a:latin typeface="Comic Sans MS" panose="030F0702030302020204" pitchFamily="66" charset="0"/>
              </a:rPr>
              <a:t>A simple word dictionary</a:t>
            </a:r>
            <a:endParaRPr lang="en-IN" b="1" i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latin typeface="Comic Sans MS" panose="030F0702030302020204" pitchFamily="66" charset="0"/>
              </a:rPr>
              <a:t>Online dictionary </a:t>
            </a:r>
            <a:endParaRPr lang="en-IN" b="1" i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614568">
            <a:off x="243863" y="757646"/>
            <a:ext cx="976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#01</a:t>
            </a:r>
            <a:endParaRPr lang="en-IN" sz="3000" b="1" i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" y="483326"/>
            <a:ext cx="344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latin typeface="Comic Sans MS" panose="030F0702030302020204" pitchFamily="66" charset="0"/>
              </a:rPr>
              <a:t>Result Like:-</a:t>
            </a:r>
            <a:endParaRPr lang="en-IN" sz="4000" b="1" i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88" y="1681187"/>
            <a:ext cx="6365273" cy="4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5329646"/>
            <a:ext cx="9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126560"/>
            <a:ext cx="9884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 dirty="0">
                <a:latin typeface="Comic Sans MS" panose="030F0702030302020204" pitchFamily="66" charset="0"/>
              </a:rPr>
              <a:t>Great things never come from comfort zones. Dream it. Wish it. Do it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 dirty="0">
                <a:latin typeface="Comic Sans MS" panose="030F0702030302020204" pitchFamily="66" charset="0"/>
              </a:rPr>
              <a:t>Don’t stop when you’re tired. Stop when you’re done</a:t>
            </a:r>
            <a:endParaRPr lang="en-IN" sz="3000" dirty="0"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5" y="670493"/>
            <a:ext cx="5591927" cy="4456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669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91100">
            <a:off x="2135410" y="2359914"/>
            <a:ext cx="73276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mic Sans MS" panose="030F0702030302020204" pitchFamily="66" charset="0"/>
              </a:rPr>
              <a:t>END PROJECT</a:t>
            </a:r>
          </a:p>
          <a:p>
            <a:r>
              <a:rPr lang="en-US" sz="8000" dirty="0" smtClean="0">
                <a:latin typeface="Comic Sans MS" panose="030F0702030302020204" pitchFamily="66" charset="0"/>
              </a:rPr>
              <a:t>     Thanks</a:t>
            </a:r>
            <a:endParaRPr lang="en-IN" sz="8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0247108">
            <a:off x="3944986" y="4676501"/>
            <a:ext cx="4745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u="sng" dirty="0" smtClean="0">
                <a:latin typeface="Comic Sans MS" panose="030F0702030302020204" pitchFamily="66" charset="0"/>
              </a:rPr>
              <a:t>Complete at least seven days</a:t>
            </a:r>
            <a:endParaRPr lang="en-IN" sz="2500" b="1" i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732" y="326572"/>
            <a:ext cx="5929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u="sng" dirty="0" smtClean="0">
                <a:latin typeface="Comic Sans MS" panose="030F0702030302020204" pitchFamily="66" charset="0"/>
              </a:rPr>
              <a:t>Need of Project</a:t>
            </a:r>
            <a:endParaRPr lang="en-IN" sz="5000" b="1" i="1" u="sng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6" y="2024743"/>
            <a:ext cx="405431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JDK 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err="1" smtClean="0">
                <a:solidFill>
                  <a:srgbClr val="FE1200"/>
                </a:solidFill>
                <a:latin typeface="Comic Sans MS" panose="030F0702030302020204" pitchFamily="66" charset="0"/>
              </a:rPr>
              <a:t>Eclipsc</a:t>
            </a: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 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err="1" smtClean="0">
                <a:solidFill>
                  <a:srgbClr val="FE1200"/>
                </a:solidFill>
                <a:latin typeface="Comic Sans MS" panose="030F0702030302020204" pitchFamily="66" charset="0"/>
              </a:rPr>
              <a:t>Dictonary</a:t>
            </a: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Core Java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Java GUI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i="1" dirty="0" smtClean="0">
                <a:solidFill>
                  <a:srgbClr val="FE1200"/>
                </a:solidFill>
                <a:latin typeface="Comic Sans MS" panose="030F0702030302020204" pitchFamily="66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215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5000" b="1" i="1" u="sng" dirty="0" err="1" smtClean="0">
                <a:latin typeface="Comic Sans MS" panose="030F0702030302020204" pitchFamily="66" charset="0"/>
              </a:rPr>
              <a:t>Gui</a:t>
            </a:r>
            <a:r>
              <a:rPr lang="en-US" sz="5000" b="1" i="1" u="sng" dirty="0" smtClean="0">
                <a:latin typeface="Comic Sans MS" panose="030F0702030302020204" pitchFamily="66" charset="0"/>
              </a:rPr>
              <a:t> design</a:t>
            </a:r>
            <a:endParaRPr lang="en-IN" sz="5000" b="1" i="1" u="sng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57" y="1227138"/>
            <a:ext cx="7410672" cy="5347222"/>
          </a:xfrm>
        </p:spPr>
      </p:pic>
    </p:spTree>
    <p:extLst>
      <p:ext uri="{BB962C8B-B14F-4D97-AF65-F5344CB8AC3E}">
        <p14:creationId xmlns:p14="http://schemas.microsoft.com/office/powerpoint/2010/main" val="31558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6789" y="248195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Comic Sans MS" panose="030F0702030302020204" pitchFamily="66" charset="0"/>
              </a:rPr>
              <a:t>Flow of execution</a:t>
            </a:r>
            <a:endParaRPr lang="en-IN" sz="4000" b="1" i="1" u="sng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645319"/>
            <a:ext cx="10058400" cy="42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i="1" u="sng" dirty="0" smtClean="0">
                <a:latin typeface="Comic Sans MS" panose="030F0702030302020204" pitchFamily="66" charset="0"/>
              </a:rPr>
              <a:t>Google dictionary </a:t>
            </a:r>
            <a:r>
              <a:rPr lang="en-US" sz="4000" b="1" i="1" u="sng" dirty="0" err="1" smtClean="0">
                <a:latin typeface="Comic Sans MS" panose="030F0702030302020204" pitchFamily="66" charset="0"/>
              </a:rPr>
              <a:t>api</a:t>
            </a:r>
            <a:endParaRPr lang="en-IN" sz="4000" b="1" i="1" u="sng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1769775"/>
            <a:ext cx="8869680" cy="4931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509" y="1256752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API LINK:- 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6549" y="1256752"/>
            <a:ext cx="26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https://dictionaryapi.dev/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1" y="182880"/>
            <a:ext cx="99016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u="sng" dirty="0" smtClean="0">
                <a:latin typeface="Comic Sans MS" panose="030F0702030302020204" pitchFamily="66" charset="0"/>
              </a:rPr>
              <a:t>API URL</a:t>
            </a:r>
            <a:endParaRPr lang="en-IN" sz="5000" b="1" i="1" u="sng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7" y="1288953"/>
            <a:ext cx="10058400" cy="2416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7" y="3949324"/>
            <a:ext cx="10058400" cy="2313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2411" y="1384663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Default Link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324" y="399691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Modified Link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06" y="352697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Output of URL in JSON  Format</a:t>
            </a:r>
            <a:endParaRPr lang="en-IN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244604"/>
            <a:ext cx="11834949" cy="44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" y="222068"/>
            <a:ext cx="10131427" cy="907097"/>
          </a:xfrm>
        </p:spPr>
        <p:txBody>
          <a:bodyPr/>
          <a:lstStyle/>
          <a:p>
            <a:r>
              <a:rPr lang="en-US" b="1" i="1" u="sng" dirty="0" smtClean="0">
                <a:latin typeface="Comic Sans MS" panose="030F0702030302020204" pitchFamily="66" charset="0"/>
              </a:rPr>
              <a:t>Java internet connection</a:t>
            </a:r>
            <a:endParaRPr lang="en-IN" b="1" i="1" u="sng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474" y="1946366"/>
            <a:ext cx="1137774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URL 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url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=</a:t>
            </a:r>
            <a:r>
              <a:rPr lang="en-IN" sz="2500" b="1" dirty="0">
                <a:solidFill>
                  <a:srgbClr val="00B0F0"/>
                </a:solidFill>
                <a:latin typeface="Comic Sans MS" panose="030F0702030302020204" pitchFamily="66" charset="0"/>
              </a:rPr>
              <a:t>new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 URL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("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https://api.dictionaryapi.dev/api/v1/entries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/&lt;language_code&gt;/&lt;word&gt;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");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    </a:t>
            </a:r>
          </a:p>
          <a:p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HttpURLConnection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 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huc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=(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HttpURLConnection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)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url.openConnection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(); </a:t>
            </a:r>
          </a:p>
          <a:p>
            <a:r>
              <a:rPr lang="en-US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BufferedReader</a:t>
            </a:r>
            <a:r>
              <a:rPr lang="en-US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in = new </a:t>
            </a:r>
            <a:r>
              <a:rPr lang="en-US" sz="25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BufferedReader</a:t>
            </a:r>
            <a:r>
              <a:rPr lang="en-US" sz="25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(new </a:t>
            </a:r>
            <a:r>
              <a:rPr lang="en-US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InputStreamReader</a:t>
            </a:r>
            <a:r>
              <a:rPr lang="en-US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(</a:t>
            </a:r>
            <a:r>
              <a:rPr lang="en-US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connection.getInputStream</a:t>
            </a:r>
            <a:r>
              <a:rPr lang="en-US" sz="25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()));</a:t>
            </a: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String 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urlString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= "";</a:t>
            </a: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IN" sz="25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String 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current</a:t>
            </a:r>
            <a:r>
              <a:rPr lang="en-IN" sz="25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;</a:t>
            </a:r>
            <a:endParaRPr lang="en-IN" sz="2500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        while((current = 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in.readLine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()) != null) {</a:t>
            </a: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           </a:t>
            </a:r>
            <a:r>
              <a:rPr lang="en-IN" sz="25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urlString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+= current;</a:t>
            </a: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        }</a:t>
            </a:r>
          </a:p>
          <a:p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IN" sz="25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IN" sz="25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(</a:t>
            </a:r>
            <a:r>
              <a:rPr lang="en-IN" sz="25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urlString</a:t>
            </a:r>
            <a:r>
              <a:rPr lang="en-IN" sz="2500" dirty="0">
                <a:solidFill>
                  <a:srgbClr val="00B0F0"/>
                </a:solidFill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6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583" y="457200"/>
            <a:ext cx="6630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 smtClean="0">
                <a:latin typeface="Comic Sans MS" panose="030F0702030302020204" pitchFamily="66" charset="0"/>
              </a:rPr>
              <a:t>Read JSON File Data with JAVA </a:t>
            </a:r>
            <a:endParaRPr lang="en-IN" sz="3000" b="1" i="1" u="sng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" y="1502849"/>
            <a:ext cx="11507324" cy="4819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3177" y="948851"/>
            <a:ext cx="7119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JAR file json.simple.1.1.1.jar </a:t>
            </a:r>
            <a:endParaRPr lang="en-IN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</TotalTime>
  <Words>164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Wingdings</vt:lpstr>
      <vt:lpstr>Celestial</vt:lpstr>
      <vt:lpstr>A simple word dictionary</vt:lpstr>
      <vt:lpstr>PowerPoint Presentation</vt:lpstr>
      <vt:lpstr>Gui design</vt:lpstr>
      <vt:lpstr>PowerPoint Presentation</vt:lpstr>
      <vt:lpstr>Google dictionary api</vt:lpstr>
      <vt:lpstr>PowerPoint Presentation</vt:lpstr>
      <vt:lpstr>PowerPoint Presentation</vt:lpstr>
      <vt:lpstr>Java internet connection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word dictionary</dc:title>
  <dc:creator>Ankit_Kumar</dc:creator>
  <cp:lastModifiedBy>Ankit_Kumar</cp:lastModifiedBy>
  <cp:revision>15</cp:revision>
  <dcterms:created xsi:type="dcterms:W3CDTF">2020-08-01T12:47:33Z</dcterms:created>
  <dcterms:modified xsi:type="dcterms:W3CDTF">2020-08-02T10:23:28Z</dcterms:modified>
</cp:coreProperties>
</file>