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14" r:id="rId5"/>
    <p:sldId id="321" r:id="rId6"/>
    <p:sldId id="261" r:id="rId7"/>
    <p:sldId id="319" r:id="rId8"/>
    <p:sldId id="320" r:id="rId9"/>
  </p:sldIdLst>
  <p:sldSz cx="9144000" cy="5143500" type="screen16x9"/>
  <p:notesSz cx="6858000" cy="9144000"/>
  <p:embeddedFontLst>
    <p:embeddedFont>
      <p:font typeface="Pacifico" panose="00000500000000000000"/>
      <p:regular r:id="rId13"/>
    </p:embeddedFont>
    <p:embeddedFont>
      <p:font typeface="Niramit" panose="00000500000000000000"/>
      <p:regular r:id="rId14"/>
    </p:embeddedFont>
    <p:embeddedFont>
      <p:font typeface="Niramit" panose="00000500000000000000" charset="-34"/>
      <p:regular r:id="rId15"/>
      <p:italic r:id="rId16"/>
    </p:embeddedFont>
    <p:embeddedFont>
      <p:font typeface="Squada One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ec48b4b870_0_1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ec48b4b870_0_1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eb618a0957_0_33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eb618a0957_0_33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eb618a0957_0_33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eb618a0957_0_33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eb618a0957_0_33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eb618a0957_0_33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eb618a0957_0_33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eb618a0957_0_33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78600" y="1404513"/>
            <a:ext cx="6586800" cy="177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83100" y="3306050"/>
            <a:ext cx="47778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2269050" y="539500"/>
            <a:ext cx="4606200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751150" y="539500"/>
            <a:ext cx="3641700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2751150" y="1319350"/>
            <a:ext cx="3641700" cy="219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371600" y="1135350"/>
            <a:ext cx="6400800" cy="28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5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5191030" y="4673353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2096725" y="1316713"/>
            <a:ext cx="4950900" cy="156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3048250" y="3160200"/>
            <a:ext cx="30477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>
            <a:spLocks noGrp="1"/>
          </p:cNvSpPr>
          <p:nvPr>
            <p:ph type="ctrTitle"/>
          </p:nvPr>
        </p:nvSpPr>
        <p:spPr>
          <a:xfrm>
            <a:off x="2820525" y="539500"/>
            <a:ext cx="3503400" cy="100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2" name="Google Shape;272;p28"/>
          <p:cNvSpPr txBox="1">
            <a:spLocks noGrp="1"/>
          </p:cNvSpPr>
          <p:nvPr>
            <p:ph type="subTitle" idx="1"/>
          </p:nvPr>
        </p:nvSpPr>
        <p:spPr>
          <a:xfrm>
            <a:off x="2820400" y="1695775"/>
            <a:ext cx="35034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3" name="Google Shape;273;p28"/>
          <p:cNvSpPr txBox="1">
            <a:spLocks noGrp="1"/>
          </p:cNvSpPr>
          <p:nvPr>
            <p:ph type="subTitle" idx="2"/>
          </p:nvPr>
        </p:nvSpPr>
        <p:spPr>
          <a:xfrm>
            <a:off x="2820400" y="2606175"/>
            <a:ext cx="1645500" cy="6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8"/>
          <p:cNvSpPr txBox="1">
            <a:spLocks noGrp="1"/>
          </p:cNvSpPr>
          <p:nvPr>
            <p:ph type="subTitle" idx="3"/>
          </p:nvPr>
        </p:nvSpPr>
        <p:spPr>
          <a:xfrm>
            <a:off x="2493750" y="4338575"/>
            <a:ext cx="4156500" cy="27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9"/>
          <p:cNvGrpSpPr/>
          <p:nvPr/>
        </p:nvGrpSpPr>
        <p:grpSpPr>
          <a:xfrm>
            <a:off x="7247501" y="691902"/>
            <a:ext cx="954680" cy="609249"/>
            <a:chOff x="-2905306" y="4064350"/>
            <a:chExt cx="190856" cy="121806"/>
          </a:xfrm>
        </p:grpSpPr>
        <p:sp>
          <p:nvSpPr>
            <p:cNvPr id="278" name="Google Shape;278;p29"/>
            <p:cNvSpPr/>
            <p:nvPr/>
          </p:nvSpPr>
          <p:spPr>
            <a:xfrm>
              <a:off x="-2905306" y="4078931"/>
              <a:ext cx="188675" cy="107225"/>
            </a:xfrm>
            <a:custGeom>
              <a:avLst/>
              <a:gdLst/>
              <a:ahLst/>
              <a:cxnLst/>
              <a:rect l="l" t="t" r="r" b="b"/>
              <a:pathLst>
                <a:path w="7547" h="4289" extrusionOk="0">
                  <a:moveTo>
                    <a:pt x="4591" y="0"/>
                  </a:moveTo>
                  <a:cubicBezTo>
                    <a:pt x="4244" y="0"/>
                    <a:pt x="3935" y="192"/>
                    <a:pt x="3723" y="446"/>
                  </a:cubicBezTo>
                  <a:lnTo>
                    <a:pt x="3723" y="446"/>
                  </a:lnTo>
                  <a:cubicBezTo>
                    <a:pt x="3580" y="330"/>
                    <a:pt x="3393" y="225"/>
                    <a:pt x="3154" y="144"/>
                  </a:cubicBezTo>
                  <a:cubicBezTo>
                    <a:pt x="2953" y="77"/>
                    <a:pt x="2784" y="48"/>
                    <a:pt x="2642" y="48"/>
                  </a:cubicBezTo>
                  <a:cubicBezTo>
                    <a:pt x="1759" y="48"/>
                    <a:pt x="1905" y="1160"/>
                    <a:pt x="1905" y="1160"/>
                  </a:cubicBezTo>
                  <a:cubicBezTo>
                    <a:pt x="1814" y="1104"/>
                    <a:pt x="1715" y="1079"/>
                    <a:pt x="1615" y="1079"/>
                  </a:cubicBezTo>
                  <a:cubicBezTo>
                    <a:pt x="867" y="1079"/>
                    <a:pt x="1" y="2492"/>
                    <a:pt x="976" y="3221"/>
                  </a:cubicBezTo>
                  <a:cubicBezTo>
                    <a:pt x="1282" y="3450"/>
                    <a:pt x="1574" y="3555"/>
                    <a:pt x="1823" y="3571"/>
                  </a:cubicBezTo>
                  <a:lnTo>
                    <a:pt x="1823" y="3571"/>
                  </a:lnTo>
                  <a:cubicBezTo>
                    <a:pt x="1905" y="3950"/>
                    <a:pt x="2173" y="4279"/>
                    <a:pt x="2746" y="4288"/>
                  </a:cubicBezTo>
                  <a:cubicBezTo>
                    <a:pt x="2778" y="4288"/>
                    <a:pt x="2809" y="4289"/>
                    <a:pt x="2841" y="4289"/>
                  </a:cubicBezTo>
                  <a:cubicBezTo>
                    <a:pt x="3609" y="4289"/>
                    <a:pt x="4126" y="4112"/>
                    <a:pt x="4419" y="3849"/>
                  </a:cubicBezTo>
                  <a:lnTo>
                    <a:pt x="4419" y="3849"/>
                  </a:lnTo>
                  <a:cubicBezTo>
                    <a:pt x="4481" y="3933"/>
                    <a:pt x="4558" y="4015"/>
                    <a:pt x="4654" y="4091"/>
                  </a:cubicBezTo>
                  <a:cubicBezTo>
                    <a:pt x="4785" y="4197"/>
                    <a:pt x="4945" y="4243"/>
                    <a:pt x="5119" y="4243"/>
                  </a:cubicBezTo>
                  <a:cubicBezTo>
                    <a:pt x="6109" y="4243"/>
                    <a:pt x="7547" y="2718"/>
                    <a:pt x="6708" y="1819"/>
                  </a:cubicBezTo>
                  <a:cubicBezTo>
                    <a:pt x="6472" y="1570"/>
                    <a:pt x="6222" y="1475"/>
                    <a:pt x="5988" y="1475"/>
                  </a:cubicBezTo>
                  <a:cubicBezTo>
                    <a:pt x="5963" y="1475"/>
                    <a:pt x="5939" y="1476"/>
                    <a:pt x="5915" y="1478"/>
                  </a:cubicBezTo>
                  <a:lnTo>
                    <a:pt x="5915" y="1478"/>
                  </a:lnTo>
                  <a:cubicBezTo>
                    <a:pt x="5927" y="1038"/>
                    <a:pt x="5710" y="529"/>
                    <a:pt x="5167" y="181"/>
                  </a:cubicBezTo>
                  <a:cubicBezTo>
                    <a:pt x="4970" y="54"/>
                    <a:pt x="4775" y="0"/>
                    <a:pt x="4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-2884950" y="4064350"/>
              <a:ext cx="170500" cy="112475"/>
            </a:xfrm>
            <a:custGeom>
              <a:avLst/>
              <a:gdLst/>
              <a:ahLst/>
              <a:cxnLst/>
              <a:rect l="l" t="t" r="r" b="b"/>
              <a:pathLst>
                <a:path w="6820" h="4499" extrusionOk="0">
                  <a:moveTo>
                    <a:pt x="3405" y="700"/>
                  </a:moveTo>
                  <a:cubicBezTo>
                    <a:pt x="3670" y="959"/>
                    <a:pt x="3721" y="1265"/>
                    <a:pt x="3648" y="1462"/>
                  </a:cubicBezTo>
                  <a:cubicBezTo>
                    <a:pt x="3612" y="1567"/>
                    <a:pt x="3547" y="1624"/>
                    <a:pt x="3469" y="1624"/>
                  </a:cubicBezTo>
                  <a:cubicBezTo>
                    <a:pt x="3421" y="1624"/>
                    <a:pt x="3367" y="1602"/>
                    <a:pt x="3313" y="1556"/>
                  </a:cubicBezTo>
                  <a:cubicBezTo>
                    <a:pt x="3128" y="1396"/>
                    <a:pt x="3175" y="1028"/>
                    <a:pt x="3405" y="700"/>
                  </a:cubicBezTo>
                  <a:close/>
                  <a:moveTo>
                    <a:pt x="5469" y="1702"/>
                  </a:moveTo>
                  <a:cubicBezTo>
                    <a:pt x="5418" y="2062"/>
                    <a:pt x="5192" y="2328"/>
                    <a:pt x="4897" y="2368"/>
                  </a:cubicBezTo>
                  <a:cubicBezTo>
                    <a:pt x="4879" y="2371"/>
                    <a:pt x="4860" y="2371"/>
                    <a:pt x="4846" y="2371"/>
                  </a:cubicBezTo>
                  <a:cubicBezTo>
                    <a:pt x="4773" y="2371"/>
                    <a:pt x="4769" y="2349"/>
                    <a:pt x="4769" y="2332"/>
                  </a:cubicBezTo>
                  <a:cubicBezTo>
                    <a:pt x="4762" y="2179"/>
                    <a:pt x="5053" y="1800"/>
                    <a:pt x="5469" y="1702"/>
                  </a:cubicBezTo>
                  <a:close/>
                  <a:moveTo>
                    <a:pt x="1897" y="2633"/>
                  </a:moveTo>
                  <a:cubicBezTo>
                    <a:pt x="1948" y="2633"/>
                    <a:pt x="1995" y="2681"/>
                    <a:pt x="2028" y="2721"/>
                  </a:cubicBezTo>
                  <a:cubicBezTo>
                    <a:pt x="2170" y="2903"/>
                    <a:pt x="2207" y="3107"/>
                    <a:pt x="2126" y="3275"/>
                  </a:cubicBezTo>
                  <a:cubicBezTo>
                    <a:pt x="2039" y="3453"/>
                    <a:pt x="1832" y="3562"/>
                    <a:pt x="1580" y="3569"/>
                  </a:cubicBezTo>
                  <a:cubicBezTo>
                    <a:pt x="1533" y="3238"/>
                    <a:pt x="1631" y="2885"/>
                    <a:pt x="1762" y="2721"/>
                  </a:cubicBezTo>
                  <a:cubicBezTo>
                    <a:pt x="1810" y="2663"/>
                    <a:pt x="1857" y="2633"/>
                    <a:pt x="1897" y="2633"/>
                  </a:cubicBezTo>
                  <a:close/>
                  <a:moveTo>
                    <a:pt x="4154" y="2929"/>
                  </a:moveTo>
                  <a:cubicBezTo>
                    <a:pt x="4165" y="2929"/>
                    <a:pt x="4205" y="2951"/>
                    <a:pt x="4242" y="3070"/>
                  </a:cubicBezTo>
                  <a:cubicBezTo>
                    <a:pt x="4322" y="3332"/>
                    <a:pt x="4271" y="3581"/>
                    <a:pt x="4104" y="3781"/>
                  </a:cubicBezTo>
                  <a:cubicBezTo>
                    <a:pt x="3954" y="3504"/>
                    <a:pt x="3968" y="3209"/>
                    <a:pt x="4056" y="3034"/>
                  </a:cubicBezTo>
                  <a:cubicBezTo>
                    <a:pt x="4096" y="2954"/>
                    <a:pt x="4139" y="2929"/>
                    <a:pt x="4154" y="2929"/>
                  </a:cubicBezTo>
                  <a:close/>
                  <a:moveTo>
                    <a:pt x="4263" y="211"/>
                  </a:moveTo>
                  <a:cubicBezTo>
                    <a:pt x="4437" y="211"/>
                    <a:pt x="4614" y="262"/>
                    <a:pt x="4781" y="369"/>
                  </a:cubicBezTo>
                  <a:cubicBezTo>
                    <a:pt x="5199" y="638"/>
                    <a:pt x="5458" y="1053"/>
                    <a:pt x="5476" y="1487"/>
                  </a:cubicBezTo>
                  <a:cubicBezTo>
                    <a:pt x="4956" y="1578"/>
                    <a:pt x="4548" y="2055"/>
                    <a:pt x="4558" y="2339"/>
                  </a:cubicBezTo>
                  <a:cubicBezTo>
                    <a:pt x="4565" y="2456"/>
                    <a:pt x="4638" y="2581"/>
                    <a:pt x="4843" y="2581"/>
                  </a:cubicBezTo>
                  <a:cubicBezTo>
                    <a:pt x="4868" y="2581"/>
                    <a:pt x="4894" y="2580"/>
                    <a:pt x="4922" y="2576"/>
                  </a:cubicBezTo>
                  <a:cubicBezTo>
                    <a:pt x="5330" y="2524"/>
                    <a:pt x="5633" y="2161"/>
                    <a:pt x="5683" y="1684"/>
                  </a:cubicBezTo>
                  <a:cubicBezTo>
                    <a:pt x="5905" y="1690"/>
                    <a:pt x="6113" y="1796"/>
                    <a:pt x="6299" y="1993"/>
                  </a:cubicBezTo>
                  <a:cubicBezTo>
                    <a:pt x="6616" y="2332"/>
                    <a:pt x="6539" y="2736"/>
                    <a:pt x="6419" y="3013"/>
                  </a:cubicBezTo>
                  <a:cubicBezTo>
                    <a:pt x="6142" y="3653"/>
                    <a:pt x="5363" y="4239"/>
                    <a:pt x="4788" y="4239"/>
                  </a:cubicBezTo>
                  <a:cubicBezTo>
                    <a:pt x="4628" y="4239"/>
                    <a:pt x="4492" y="4196"/>
                    <a:pt x="4388" y="4108"/>
                  </a:cubicBezTo>
                  <a:cubicBezTo>
                    <a:pt x="4329" y="4061"/>
                    <a:pt x="4274" y="4010"/>
                    <a:pt x="4227" y="3959"/>
                  </a:cubicBezTo>
                  <a:cubicBezTo>
                    <a:pt x="4471" y="3697"/>
                    <a:pt x="4548" y="3359"/>
                    <a:pt x="4442" y="3009"/>
                  </a:cubicBezTo>
                  <a:cubicBezTo>
                    <a:pt x="4366" y="2754"/>
                    <a:pt x="4227" y="2717"/>
                    <a:pt x="4154" y="2717"/>
                  </a:cubicBezTo>
                  <a:cubicBezTo>
                    <a:pt x="4045" y="2717"/>
                    <a:pt x="3939" y="2798"/>
                    <a:pt x="3867" y="2939"/>
                  </a:cubicBezTo>
                  <a:cubicBezTo>
                    <a:pt x="3746" y="3179"/>
                    <a:pt x="3728" y="3573"/>
                    <a:pt x="3946" y="3930"/>
                  </a:cubicBezTo>
                  <a:cubicBezTo>
                    <a:pt x="3714" y="4105"/>
                    <a:pt x="3287" y="4287"/>
                    <a:pt x="2505" y="4287"/>
                  </a:cubicBezTo>
                  <a:lnTo>
                    <a:pt x="2417" y="4283"/>
                  </a:lnTo>
                  <a:cubicBezTo>
                    <a:pt x="1933" y="4276"/>
                    <a:pt x="1722" y="4028"/>
                    <a:pt x="1631" y="3777"/>
                  </a:cubicBezTo>
                  <a:cubicBezTo>
                    <a:pt x="1941" y="3759"/>
                    <a:pt x="2199" y="3602"/>
                    <a:pt x="2316" y="3366"/>
                  </a:cubicBezTo>
                  <a:cubicBezTo>
                    <a:pt x="2432" y="3125"/>
                    <a:pt x="2388" y="2841"/>
                    <a:pt x="2192" y="2590"/>
                  </a:cubicBezTo>
                  <a:cubicBezTo>
                    <a:pt x="2082" y="2452"/>
                    <a:pt x="1973" y="2423"/>
                    <a:pt x="1897" y="2423"/>
                  </a:cubicBezTo>
                  <a:cubicBezTo>
                    <a:pt x="1791" y="2423"/>
                    <a:pt x="1686" y="2480"/>
                    <a:pt x="1598" y="2590"/>
                  </a:cubicBezTo>
                  <a:cubicBezTo>
                    <a:pt x="1420" y="2812"/>
                    <a:pt x="1329" y="3198"/>
                    <a:pt x="1365" y="3551"/>
                  </a:cubicBezTo>
                  <a:cubicBezTo>
                    <a:pt x="1154" y="3507"/>
                    <a:pt x="928" y="3402"/>
                    <a:pt x="706" y="3238"/>
                  </a:cubicBezTo>
                  <a:cubicBezTo>
                    <a:pt x="200" y="2856"/>
                    <a:pt x="306" y="2328"/>
                    <a:pt x="379" y="2117"/>
                  </a:cubicBezTo>
                  <a:cubicBezTo>
                    <a:pt x="528" y="1658"/>
                    <a:pt x="936" y="1287"/>
                    <a:pt x="1281" y="1287"/>
                  </a:cubicBezTo>
                  <a:cubicBezTo>
                    <a:pt x="1369" y="1287"/>
                    <a:pt x="1449" y="1309"/>
                    <a:pt x="1518" y="1352"/>
                  </a:cubicBezTo>
                  <a:cubicBezTo>
                    <a:pt x="1536" y="1363"/>
                    <a:pt x="1556" y="1369"/>
                    <a:pt x="1576" y="1369"/>
                  </a:cubicBezTo>
                  <a:cubicBezTo>
                    <a:pt x="1596" y="1369"/>
                    <a:pt x="1615" y="1363"/>
                    <a:pt x="1631" y="1352"/>
                  </a:cubicBezTo>
                  <a:cubicBezTo>
                    <a:pt x="1667" y="1327"/>
                    <a:pt x="1686" y="1287"/>
                    <a:pt x="1679" y="1247"/>
                  </a:cubicBezTo>
                  <a:cubicBezTo>
                    <a:pt x="1679" y="1243"/>
                    <a:pt x="1613" y="719"/>
                    <a:pt x="1861" y="435"/>
                  </a:cubicBezTo>
                  <a:cubicBezTo>
                    <a:pt x="1966" y="314"/>
                    <a:pt x="2116" y="254"/>
                    <a:pt x="2309" y="254"/>
                  </a:cubicBezTo>
                  <a:cubicBezTo>
                    <a:pt x="2447" y="254"/>
                    <a:pt x="2607" y="285"/>
                    <a:pt x="2789" y="347"/>
                  </a:cubicBezTo>
                  <a:cubicBezTo>
                    <a:pt x="2963" y="405"/>
                    <a:pt x="3116" y="478"/>
                    <a:pt x="3244" y="566"/>
                  </a:cubicBezTo>
                  <a:cubicBezTo>
                    <a:pt x="2968" y="948"/>
                    <a:pt x="2872" y="1458"/>
                    <a:pt x="3178" y="1716"/>
                  </a:cubicBezTo>
                  <a:cubicBezTo>
                    <a:pt x="3269" y="1796"/>
                    <a:pt x="3371" y="1840"/>
                    <a:pt x="3474" y="1840"/>
                  </a:cubicBezTo>
                  <a:cubicBezTo>
                    <a:pt x="3637" y="1840"/>
                    <a:pt x="3783" y="1720"/>
                    <a:pt x="3848" y="1534"/>
                  </a:cubicBezTo>
                  <a:cubicBezTo>
                    <a:pt x="3943" y="1265"/>
                    <a:pt x="3881" y="864"/>
                    <a:pt x="3543" y="541"/>
                  </a:cubicBezTo>
                  <a:cubicBezTo>
                    <a:pt x="3752" y="325"/>
                    <a:pt x="4005" y="211"/>
                    <a:pt x="4263" y="211"/>
                  </a:cubicBezTo>
                  <a:close/>
                  <a:moveTo>
                    <a:pt x="4265" y="1"/>
                  </a:moveTo>
                  <a:cubicBezTo>
                    <a:pt x="3945" y="1"/>
                    <a:pt x="3630" y="141"/>
                    <a:pt x="3378" y="405"/>
                  </a:cubicBezTo>
                  <a:cubicBezTo>
                    <a:pt x="3230" y="300"/>
                    <a:pt x="3055" y="213"/>
                    <a:pt x="2858" y="147"/>
                  </a:cubicBezTo>
                  <a:cubicBezTo>
                    <a:pt x="2655" y="78"/>
                    <a:pt x="2471" y="44"/>
                    <a:pt x="2309" y="44"/>
                  </a:cubicBezTo>
                  <a:cubicBezTo>
                    <a:pt x="2053" y="44"/>
                    <a:pt x="1849" y="129"/>
                    <a:pt x="1704" y="296"/>
                  </a:cubicBezTo>
                  <a:cubicBezTo>
                    <a:pt x="1493" y="536"/>
                    <a:pt x="1460" y="886"/>
                    <a:pt x="1460" y="1097"/>
                  </a:cubicBezTo>
                  <a:cubicBezTo>
                    <a:pt x="1402" y="1082"/>
                    <a:pt x="1343" y="1075"/>
                    <a:pt x="1281" y="1075"/>
                  </a:cubicBezTo>
                  <a:cubicBezTo>
                    <a:pt x="844" y="1075"/>
                    <a:pt x="360" y="1505"/>
                    <a:pt x="178" y="2051"/>
                  </a:cubicBezTo>
                  <a:cubicBezTo>
                    <a:pt x="0" y="2586"/>
                    <a:pt x="145" y="3082"/>
                    <a:pt x="579" y="3406"/>
                  </a:cubicBezTo>
                  <a:cubicBezTo>
                    <a:pt x="852" y="3609"/>
                    <a:pt x="1140" y="3733"/>
                    <a:pt x="1409" y="3769"/>
                  </a:cubicBezTo>
                  <a:cubicBezTo>
                    <a:pt x="1536" y="4225"/>
                    <a:pt x="1901" y="4487"/>
                    <a:pt x="2414" y="4495"/>
                  </a:cubicBezTo>
                  <a:lnTo>
                    <a:pt x="2505" y="4498"/>
                  </a:lnTo>
                  <a:cubicBezTo>
                    <a:pt x="3186" y="4495"/>
                    <a:pt x="3724" y="4359"/>
                    <a:pt x="4070" y="4097"/>
                  </a:cubicBezTo>
                  <a:cubicBezTo>
                    <a:pt x="4125" y="4163"/>
                    <a:pt x="4187" y="4221"/>
                    <a:pt x="4257" y="4276"/>
                  </a:cubicBezTo>
                  <a:cubicBezTo>
                    <a:pt x="4402" y="4392"/>
                    <a:pt x="4580" y="4451"/>
                    <a:pt x="4788" y="4451"/>
                  </a:cubicBezTo>
                  <a:cubicBezTo>
                    <a:pt x="5447" y="4451"/>
                    <a:pt x="6299" y="3817"/>
                    <a:pt x="6611" y="3096"/>
                  </a:cubicBezTo>
                  <a:cubicBezTo>
                    <a:pt x="6819" y="2623"/>
                    <a:pt x="6761" y="2179"/>
                    <a:pt x="6452" y="1847"/>
                  </a:cubicBezTo>
                  <a:cubicBezTo>
                    <a:pt x="6226" y="1607"/>
                    <a:pt x="5967" y="1480"/>
                    <a:pt x="5687" y="1472"/>
                  </a:cubicBezTo>
                  <a:cubicBezTo>
                    <a:pt x="5662" y="970"/>
                    <a:pt x="5371" y="500"/>
                    <a:pt x="4894" y="191"/>
                  </a:cubicBezTo>
                  <a:cubicBezTo>
                    <a:pt x="4693" y="63"/>
                    <a:pt x="4477" y="1"/>
                    <a:pt x="4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0" name="Google Shape;280;p29"/>
          <p:cNvGrpSpPr/>
          <p:nvPr/>
        </p:nvGrpSpPr>
        <p:grpSpPr>
          <a:xfrm rot="-5400000">
            <a:off x="48843" y="114774"/>
            <a:ext cx="892553" cy="436204"/>
            <a:chOff x="-2061675" y="349625"/>
            <a:chExt cx="395425" cy="193250"/>
          </a:xfrm>
        </p:grpSpPr>
        <p:sp>
          <p:nvSpPr>
            <p:cNvPr id="281" name="Google Shape;281;p29"/>
            <p:cNvSpPr/>
            <p:nvPr/>
          </p:nvSpPr>
          <p:spPr>
            <a:xfrm>
              <a:off x="-2061675" y="349625"/>
              <a:ext cx="128925" cy="99150"/>
            </a:xfrm>
            <a:custGeom>
              <a:avLst/>
              <a:gdLst/>
              <a:ahLst/>
              <a:cxnLst/>
              <a:rect l="l" t="t" r="r" b="b"/>
              <a:pathLst>
                <a:path w="5157" h="3966" extrusionOk="0">
                  <a:moveTo>
                    <a:pt x="4086" y="215"/>
                  </a:moveTo>
                  <a:cubicBezTo>
                    <a:pt x="4130" y="408"/>
                    <a:pt x="3980" y="918"/>
                    <a:pt x="3842" y="1274"/>
                  </a:cubicBezTo>
                  <a:cubicBezTo>
                    <a:pt x="2713" y="1694"/>
                    <a:pt x="1446" y="2181"/>
                    <a:pt x="689" y="2505"/>
                  </a:cubicBezTo>
                  <a:cubicBezTo>
                    <a:pt x="1639" y="1748"/>
                    <a:pt x="3682" y="306"/>
                    <a:pt x="4086" y="215"/>
                  </a:cubicBezTo>
                  <a:close/>
                  <a:moveTo>
                    <a:pt x="3842" y="2403"/>
                  </a:moveTo>
                  <a:cubicBezTo>
                    <a:pt x="4272" y="2931"/>
                    <a:pt x="4716" y="3550"/>
                    <a:pt x="4774" y="3754"/>
                  </a:cubicBezTo>
                  <a:lnTo>
                    <a:pt x="4749" y="3754"/>
                  </a:lnTo>
                  <a:cubicBezTo>
                    <a:pt x="4104" y="3754"/>
                    <a:pt x="1596" y="3255"/>
                    <a:pt x="594" y="2986"/>
                  </a:cubicBezTo>
                  <a:cubicBezTo>
                    <a:pt x="1520" y="2858"/>
                    <a:pt x="3460" y="2480"/>
                    <a:pt x="3842" y="2403"/>
                  </a:cubicBezTo>
                  <a:close/>
                  <a:moveTo>
                    <a:pt x="4119" y="0"/>
                  </a:moveTo>
                  <a:cubicBezTo>
                    <a:pt x="3718" y="0"/>
                    <a:pt x="288" y="2393"/>
                    <a:pt x="19" y="2847"/>
                  </a:cubicBezTo>
                  <a:cubicBezTo>
                    <a:pt x="19" y="2847"/>
                    <a:pt x="19" y="2851"/>
                    <a:pt x="16" y="2851"/>
                  </a:cubicBezTo>
                  <a:cubicBezTo>
                    <a:pt x="12" y="2858"/>
                    <a:pt x="12" y="2865"/>
                    <a:pt x="9" y="2869"/>
                  </a:cubicBezTo>
                  <a:cubicBezTo>
                    <a:pt x="9" y="2873"/>
                    <a:pt x="4" y="2877"/>
                    <a:pt x="4" y="2880"/>
                  </a:cubicBezTo>
                  <a:cubicBezTo>
                    <a:pt x="1" y="2891"/>
                    <a:pt x="1" y="2902"/>
                    <a:pt x="1" y="2909"/>
                  </a:cubicBezTo>
                  <a:cubicBezTo>
                    <a:pt x="1" y="2920"/>
                    <a:pt x="1" y="2927"/>
                    <a:pt x="4" y="2934"/>
                  </a:cubicBezTo>
                  <a:lnTo>
                    <a:pt x="4" y="2946"/>
                  </a:lnTo>
                  <a:cubicBezTo>
                    <a:pt x="16" y="2971"/>
                    <a:pt x="31" y="2996"/>
                    <a:pt x="56" y="3008"/>
                  </a:cubicBezTo>
                  <a:cubicBezTo>
                    <a:pt x="66" y="3015"/>
                    <a:pt x="81" y="3018"/>
                    <a:pt x="92" y="3022"/>
                  </a:cubicBezTo>
                  <a:cubicBezTo>
                    <a:pt x="730" y="3390"/>
                    <a:pt x="4479" y="3966"/>
                    <a:pt x="4749" y="3966"/>
                  </a:cubicBezTo>
                  <a:cubicBezTo>
                    <a:pt x="4844" y="3966"/>
                    <a:pt x="4913" y="3954"/>
                    <a:pt x="4956" y="3907"/>
                  </a:cubicBezTo>
                  <a:cubicBezTo>
                    <a:pt x="5011" y="3841"/>
                    <a:pt x="5156" y="3670"/>
                    <a:pt x="3966" y="2221"/>
                  </a:cubicBezTo>
                  <a:cubicBezTo>
                    <a:pt x="3945" y="2197"/>
                    <a:pt x="3914" y="2183"/>
                    <a:pt x="3883" y="2183"/>
                  </a:cubicBezTo>
                  <a:cubicBezTo>
                    <a:pt x="3877" y="2183"/>
                    <a:pt x="3870" y="2183"/>
                    <a:pt x="3864" y="2185"/>
                  </a:cubicBezTo>
                  <a:cubicBezTo>
                    <a:pt x="3835" y="2188"/>
                    <a:pt x="1603" y="2629"/>
                    <a:pt x="594" y="2774"/>
                  </a:cubicBezTo>
                  <a:cubicBezTo>
                    <a:pt x="1333" y="2454"/>
                    <a:pt x="2903" y="1850"/>
                    <a:pt x="3958" y="1453"/>
                  </a:cubicBezTo>
                  <a:cubicBezTo>
                    <a:pt x="3985" y="1445"/>
                    <a:pt x="4006" y="1424"/>
                    <a:pt x="4020" y="1395"/>
                  </a:cubicBezTo>
                  <a:cubicBezTo>
                    <a:pt x="4089" y="1227"/>
                    <a:pt x="4425" y="368"/>
                    <a:pt x="4254" y="69"/>
                  </a:cubicBezTo>
                  <a:cubicBezTo>
                    <a:pt x="4239" y="44"/>
                    <a:pt x="4199" y="0"/>
                    <a:pt x="4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-1966000" y="381600"/>
              <a:ext cx="33325" cy="39875"/>
            </a:xfrm>
            <a:custGeom>
              <a:avLst/>
              <a:gdLst/>
              <a:ahLst/>
              <a:cxnLst/>
              <a:rect l="l" t="t" r="r" b="b"/>
              <a:pathLst>
                <a:path w="1333" h="1595" extrusionOk="0">
                  <a:moveTo>
                    <a:pt x="119" y="0"/>
                  </a:moveTo>
                  <a:cubicBezTo>
                    <a:pt x="90" y="0"/>
                    <a:pt x="62" y="12"/>
                    <a:pt x="40" y="35"/>
                  </a:cubicBezTo>
                  <a:cubicBezTo>
                    <a:pt x="0" y="79"/>
                    <a:pt x="5" y="145"/>
                    <a:pt x="44" y="185"/>
                  </a:cubicBezTo>
                  <a:cubicBezTo>
                    <a:pt x="514" y="615"/>
                    <a:pt x="1035" y="1142"/>
                    <a:pt x="1111" y="1281"/>
                  </a:cubicBezTo>
                  <a:cubicBezTo>
                    <a:pt x="1027" y="1332"/>
                    <a:pt x="721" y="1376"/>
                    <a:pt x="423" y="1383"/>
                  </a:cubicBezTo>
                  <a:cubicBezTo>
                    <a:pt x="365" y="1383"/>
                    <a:pt x="321" y="1433"/>
                    <a:pt x="321" y="1492"/>
                  </a:cubicBezTo>
                  <a:cubicBezTo>
                    <a:pt x="321" y="1546"/>
                    <a:pt x="368" y="1594"/>
                    <a:pt x="427" y="1594"/>
                  </a:cubicBezTo>
                  <a:lnTo>
                    <a:pt x="430" y="1594"/>
                  </a:lnTo>
                  <a:cubicBezTo>
                    <a:pt x="642" y="1586"/>
                    <a:pt x="1144" y="1561"/>
                    <a:pt x="1282" y="1415"/>
                  </a:cubicBezTo>
                  <a:cubicBezTo>
                    <a:pt x="1326" y="1371"/>
                    <a:pt x="1333" y="1324"/>
                    <a:pt x="1329" y="1292"/>
                  </a:cubicBezTo>
                  <a:cubicBezTo>
                    <a:pt x="1326" y="1114"/>
                    <a:pt x="707" y="509"/>
                    <a:pt x="190" y="28"/>
                  </a:cubicBezTo>
                  <a:cubicBezTo>
                    <a:pt x="169" y="9"/>
                    <a:pt x="144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-1928675" y="379375"/>
              <a:ext cx="262425" cy="163500"/>
            </a:xfrm>
            <a:custGeom>
              <a:avLst/>
              <a:gdLst/>
              <a:ahLst/>
              <a:cxnLst/>
              <a:rect l="l" t="t" r="r" b="b"/>
              <a:pathLst>
                <a:path w="10497" h="6540" extrusionOk="0">
                  <a:moveTo>
                    <a:pt x="2028" y="1"/>
                  </a:moveTo>
                  <a:cubicBezTo>
                    <a:pt x="2026" y="1"/>
                    <a:pt x="2023" y="1"/>
                    <a:pt x="2021" y="1"/>
                  </a:cubicBezTo>
                  <a:cubicBezTo>
                    <a:pt x="1876" y="5"/>
                    <a:pt x="1730" y="19"/>
                    <a:pt x="1587" y="40"/>
                  </a:cubicBezTo>
                  <a:cubicBezTo>
                    <a:pt x="1530" y="52"/>
                    <a:pt x="1493" y="106"/>
                    <a:pt x="1500" y="161"/>
                  </a:cubicBezTo>
                  <a:cubicBezTo>
                    <a:pt x="1508" y="215"/>
                    <a:pt x="1555" y="252"/>
                    <a:pt x="1606" y="252"/>
                  </a:cubicBezTo>
                  <a:cubicBezTo>
                    <a:pt x="1609" y="252"/>
                    <a:pt x="1617" y="252"/>
                    <a:pt x="1621" y="248"/>
                  </a:cubicBezTo>
                  <a:cubicBezTo>
                    <a:pt x="1752" y="230"/>
                    <a:pt x="1890" y="215"/>
                    <a:pt x="2029" y="212"/>
                  </a:cubicBezTo>
                  <a:cubicBezTo>
                    <a:pt x="2086" y="208"/>
                    <a:pt x="2134" y="161"/>
                    <a:pt x="2130" y="102"/>
                  </a:cubicBezTo>
                  <a:cubicBezTo>
                    <a:pt x="2127" y="47"/>
                    <a:pt x="2080" y="1"/>
                    <a:pt x="2028" y="1"/>
                  </a:cubicBezTo>
                  <a:close/>
                  <a:moveTo>
                    <a:pt x="2448" y="8"/>
                  </a:moveTo>
                  <a:cubicBezTo>
                    <a:pt x="2392" y="8"/>
                    <a:pt x="2345" y="50"/>
                    <a:pt x="2342" y="106"/>
                  </a:cubicBezTo>
                  <a:cubicBezTo>
                    <a:pt x="2338" y="165"/>
                    <a:pt x="2382" y="215"/>
                    <a:pt x="2439" y="220"/>
                  </a:cubicBezTo>
                  <a:cubicBezTo>
                    <a:pt x="2571" y="230"/>
                    <a:pt x="2709" y="245"/>
                    <a:pt x="2848" y="267"/>
                  </a:cubicBezTo>
                  <a:cubicBezTo>
                    <a:pt x="2855" y="270"/>
                    <a:pt x="2859" y="270"/>
                    <a:pt x="2866" y="270"/>
                  </a:cubicBezTo>
                  <a:cubicBezTo>
                    <a:pt x="2917" y="270"/>
                    <a:pt x="2960" y="234"/>
                    <a:pt x="2968" y="183"/>
                  </a:cubicBezTo>
                  <a:cubicBezTo>
                    <a:pt x="2979" y="124"/>
                    <a:pt x="2938" y="70"/>
                    <a:pt x="2884" y="59"/>
                  </a:cubicBezTo>
                  <a:cubicBezTo>
                    <a:pt x="2738" y="37"/>
                    <a:pt x="2592" y="19"/>
                    <a:pt x="2454" y="8"/>
                  </a:cubicBezTo>
                  <a:cubicBezTo>
                    <a:pt x="2452" y="8"/>
                    <a:pt x="2450" y="8"/>
                    <a:pt x="2448" y="8"/>
                  </a:cubicBezTo>
                  <a:close/>
                  <a:moveTo>
                    <a:pt x="1197" y="134"/>
                  </a:moveTo>
                  <a:cubicBezTo>
                    <a:pt x="1186" y="134"/>
                    <a:pt x="1176" y="136"/>
                    <a:pt x="1165" y="139"/>
                  </a:cubicBezTo>
                  <a:cubicBezTo>
                    <a:pt x="1024" y="183"/>
                    <a:pt x="885" y="234"/>
                    <a:pt x="754" y="296"/>
                  </a:cubicBezTo>
                  <a:cubicBezTo>
                    <a:pt x="703" y="321"/>
                    <a:pt x="681" y="383"/>
                    <a:pt x="707" y="438"/>
                  </a:cubicBezTo>
                  <a:cubicBezTo>
                    <a:pt x="725" y="474"/>
                    <a:pt x="762" y="496"/>
                    <a:pt x="801" y="496"/>
                  </a:cubicBezTo>
                  <a:cubicBezTo>
                    <a:pt x="816" y="496"/>
                    <a:pt x="831" y="492"/>
                    <a:pt x="845" y="485"/>
                  </a:cubicBezTo>
                  <a:cubicBezTo>
                    <a:pt x="965" y="430"/>
                    <a:pt x="1093" y="379"/>
                    <a:pt x="1224" y="339"/>
                  </a:cubicBezTo>
                  <a:cubicBezTo>
                    <a:pt x="1282" y="324"/>
                    <a:pt x="1311" y="267"/>
                    <a:pt x="1297" y="208"/>
                  </a:cubicBezTo>
                  <a:cubicBezTo>
                    <a:pt x="1282" y="164"/>
                    <a:pt x="1241" y="134"/>
                    <a:pt x="1197" y="134"/>
                  </a:cubicBezTo>
                  <a:close/>
                  <a:moveTo>
                    <a:pt x="3275" y="166"/>
                  </a:moveTo>
                  <a:cubicBezTo>
                    <a:pt x="3231" y="166"/>
                    <a:pt x="3190" y="191"/>
                    <a:pt x="3175" y="234"/>
                  </a:cubicBezTo>
                  <a:cubicBezTo>
                    <a:pt x="3153" y="289"/>
                    <a:pt x="3179" y="351"/>
                    <a:pt x="3234" y="368"/>
                  </a:cubicBezTo>
                  <a:cubicBezTo>
                    <a:pt x="3361" y="420"/>
                    <a:pt x="3478" y="482"/>
                    <a:pt x="3583" y="558"/>
                  </a:cubicBezTo>
                  <a:cubicBezTo>
                    <a:pt x="3602" y="569"/>
                    <a:pt x="3623" y="576"/>
                    <a:pt x="3641" y="576"/>
                  </a:cubicBezTo>
                  <a:cubicBezTo>
                    <a:pt x="3674" y="576"/>
                    <a:pt x="3706" y="561"/>
                    <a:pt x="3728" y="532"/>
                  </a:cubicBezTo>
                  <a:cubicBezTo>
                    <a:pt x="3762" y="485"/>
                    <a:pt x="3750" y="420"/>
                    <a:pt x="3703" y="383"/>
                  </a:cubicBezTo>
                  <a:cubicBezTo>
                    <a:pt x="3583" y="299"/>
                    <a:pt x="3452" y="227"/>
                    <a:pt x="3310" y="172"/>
                  </a:cubicBezTo>
                  <a:cubicBezTo>
                    <a:pt x="3298" y="168"/>
                    <a:pt x="3287" y="166"/>
                    <a:pt x="3275" y="166"/>
                  </a:cubicBezTo>
                  <a:close/>
                  <a:moveTo>
                    <a:pt x="436" y="499"/>
                  </a:moveTo>
                  <a:cubicBezTo>
                    <a:pt x="415" y="499"/>
                    <a:pt x="394" y="505"/>
                    <a:pt x="375" y="518"/>
                  </a:cubicBezTo>
                  <a:cubicBezTo>
                    <a:pt x="154" y="678"/>
                    <a:pt x="44" y="813"/>
                    <a:pt x="36" y="816"/>
                  </a:cubicBezTo>
                  <a:cubicBezTo>
                    <a:pt x="1" y="864"/>
                    <a:pt x="8" y="929"/>
                    <a:pt x="55" y="966"/>
                  </a:cubicBezTo>
                  <a:cubicBezTo>
                    <a:pt x="73" y="980"/>
                    <a:pt x="98" y="988"/>
                    <a:pt x="120" y="988"/>
                  </a:cubicBezTo>
                  <a:cubicBezTo>
                    <a:pt x="150" y="988"/>
                    <a:pt x="182" y="976"/>
                    <a:pt x="204" y="947"/>
                  </a:cubicBezTo>
                  <a:cubicBezTo>
                    <a:pt x="204" y="947"/>
                    <a:pt x="299" y="831"/>
                    <a:pt x="500" y="689"/>
                  </a:cubicBezTo>
                  <a:cubicBezTo>
                    <a:pt x="547" y="656"/>
                    <a:pt x="557" y="591"/>
                    <a:pt x="525" y="543"/>
                  </a:cubicBezTo>
                  <a:cubicBezTo>
                    <a:pt x="502" y="514"/>
                    <a:pt x="469" y="499"/>
                    <a:pt x="436" y="499"/>
                  </a:cubicBezTo>
                  <a:close/>
                  <a:moveTo>
                    <a:pt x="3950" y="651"/>
                  </a:moveTo>
                  <a:cubicBezTo>
                    <a:pt x="3927" y="651"/>
                    <a:pt x="3904" y="658"/>
                    <a:pt x="3886" y="674"/>
                  </a:cubicBezTo>
                  <a:cubicBezTo>
                    <a:pt x="3838" y="711"/>
                    <a:pt x="3834" y="780"/>
                    <a:pt x="3871" y="823"/>
                  </a:cubicBezTo>
                  <a:cubicBezTo>
                    <a:pt x="3955" y="922"/>
                    <a:pt x="4027" y="1035"/>
                    <a:pt x="4086" y="1155"/>
                  </a:cubicBezTo>
                  <a:cubicBezTo>
                    <a:pt x="4104" y="1195"/>
                    <a:pt x="4140" y="1213"/>
                    <a:pt x="4180" y="1213"/>
                  </a:cubicBezTo>
                  <a:cubicBezTo>
                    <a:pt x="4195" y="1213"/>
                    <a:pt x="4213" y="1210"/>
                    <a:pt x="4227" y="1203"/>
                  </a:cubicBezTo>
                  <a:cubicBezTo>
                    <a:pt x="4279" y="1176"/>
                    <a:pt x="4301" y="1115"/>
                    <a:pt x="4274" y="1064"/>
                  </a:cubicBezTo>
                  <a:cubicBezTo>
                    <a:pt x="4209" y="926"/>
                    <a:pt x="4126" y="802"/>
                    <a:pt x="4031" y="689"/>
                  </a:cubicBezTo>
                  <a:cubicBezTo>
                    <a:pt x="4010" y="664"/>
                    <a:pt x="3980" y="651"/>
                    <a:pt x="3950" y="651"/>
                  </a:cubicBezTo>
                  <a:close/>
                  <a:moveTo>
                    <a:pt x="5509" y="1176"/>
                  </a:moveTo>
                  <a:cubicBezTo>
                    <a:pt x="5454" y="1176"/>
                    <a:pt x="5400" y="1217"/>
                    <a:pt x="5396" y="1275"/>
                  </a:cubicBezTo>
                  <a:cubicBezTo>
                    <a:pt x="5393" y="1334"/>
                    <a:pt x="5437" y="1384"/>
                    <a:pt x="5494" y="1388"/>
                  </a:cubicBezTo>
                  <a:cubicBezTo>
                    <a:pt x="5629" y="1395"/>
                    <a:pt x="5756" y="1421"/>
                    <a:pt x="5881" y="1465"/>
                  </a:cubicBezTo>
                  <a:cubicBezTo>
                    <a:pt x="5891" y="1472"/>
                    <a:pt x="5902" y="1472"/>
                    <a:pt x="5913" y="1472"/>
                  </a:cubicBezTo>
                  <a:cubicBezTo>
                    <a:pt x="5957" y="1472"/>
                    <a:pt x="6000" y="1446"/>
                    <a:pt x="6015" y="1403"/>
                  </a:cubicBezTo>
                  <a:cubicBezTo>
                    <a:pt x="6033" y="1348"/>
                    <a:pt x="6005" y="1286"/>
                    <a:pt x="5950" y="1268"/>
                  </a:cubicBezTo>
                  <a:cubicBezTo>
                    <a:pt x="5812" y="1217"/>
                    <a:pt x="5662" y="1188"/>
                    <a:pt x="5509" y="1176"/>
                  </a:cubicBezTo>
                  <a:close/>
                  <a:moveTo>
                    <a:pt x="5085" y="1201"/>
                  </a:moveTo>
                  <a:cubicBezTo>
                    <a:pt x="5078" y="1201"/>
                    <a:pt x="5072" y="1201"/>
                    <a:pt x="5065" y="1203"/>
                  </a:cubicBezTo>
                  <a:cubicBezTo>
                    <a:pt x="4923" y="1228"/>
                    <a:pt x="4777" y="1272"/>
                    <a:pt x="4639" y="1329"/>
                  </a:cubicBezTo>
                  <a:cubicBezTo>
                    <a:pt x="4585" y="1351"/>
                    <a:pt x="4558" y="1413"/>
                    <a:pt x="4580" y="1468"/>
                  </a:cubicBezTo>
                  <a:cubicBezTo>
                    <a:pt x="4599" y="1508"/>
                    <a:pt x="4639" y="1530"/>
                    <a:pt x="4679" y="1530"/>
                  </a:cubicBezTo>
                  <a:cubicBezTo>
                    <a:pt x="4694" y="1530"/>
                    <a:pt x="4704" y="1530"/>
                    <a:pt x="4719" y="1522"/>
                  </a:cubicBezTo>
                  <a:cubicBezTo>
                    <a:pt x="4847" y="1472"/>
                    <a:pt x="4974" y="1435"/>
                    <a:pt x="5101" y="1410"/>
                  </a:cubicBezTo>
                  <a:cubicBezTo>
                    <a:pt x="5160" y="1403"/>
                    <a:pt x="5196" y="1344"/>
                    <a:pt x="5185" y="1290"/>
                  </a:cubicBezTo>
                  <a:cubicBezTo>
                    <a:pt x="5179" y="1238"/>
                    <a:pt x="5135" y="1201"/>
                    <a:pt x="5085" y="1201"/>
                  </a:cubicBezTo>
                  <a:close/>
                  <a:moveTo>
                    <a:pt x="6287" y="1457"/>
                  </a:moveTo>
                  <a:cubicBezTo>
                    <a:pt x="6253" y="1457"/>
                    <a:pt x="6221" y="1472"/>
                    <a:pt x="6201" y="1501"/>
                  </a:cubicBezTo>
                  <a:cubicBezTo>
                    <a:pt x="6168" y="1548"/>
                    <a:pt x="6179" y="1613"/>
                    <a:pt x="6227" y="1647"/>
                  </a:cubicBezTo>
                  <a:cubicBezTo>
                    <a:pt x="6259" y="1672"/>
                    <a:pt x="6292" y="1697"/>
                    <a:pt x="6324" y="1723"/>
                  </a:cubicBezTo>
                  <a:cubicBezTo>
                    <a:pt x="6387" y="1774"/>
                    <a:pt x="6449" y="1840"/>
                    <a:pt x="6503" y="1916"/>
                  </a:cubicBezTo>
                  <a:cubicBezTo>
                    <a:pt x="6521" y="1945"/>
                    <a:pt x="6554" y="1959"/>
                    <a:pt x="6587" y="1959"/>
                  </a:cubicBezTo>
                  <a:cubicBezTo>
                    <a:pt x="6608" y="1959"/>
                    <a:pt x="6630" y="1952"/>
                    <a:pt x="6649" y="1938"/>
                  </a:cubicBezTo>
                  <a:cubicBezTo>
                    <a:pt x="6696" y="1905"/>
                    <a:pt x="6707" y="1840"/>
                    <a:pt x="6674" y="1792"/>
                  </a:cubicBezTo>
                  <a:cubicBezTo>
                    <a:pt x="6608" y="1701"/>
                    <a:pt x="6536" y="1625"/>
                    <a:pt x="6459" y="1559"/>
                  </a:cubicBezTo>
                  <a:cubicBezTo>
                    <a:pt x="6423" y="1530"/>
                    <a:pt x="6387" y="1501"/>
                    <a:pt x="6350" y="1475"/>
                  </a:cubicBezTo>
                  <a:cubicBezTo>
                    <a:pt x="6330" y="1463"/>
                    <a:pt x="6308" y="1457"/>
                    <a:pt x="6287" y="1457"/>
                  </a:cubicBezTo>
                  <a:close/>
                  <a:moveTo>
                    <a:pt x="4328" y="1399"/>
                  </a:moveTo>
                  <a:cubicBezTo>
                    <a:pt x="4319" y="1399"/>
                    <a:pt x="4310" y="1400"/>
                    <a:pt x="4301" y="1403"/>
                  </a:cubicBezTo>
                  <a:cubicBezTo>
                    <a:pt x="4242" y="1417"/>
                    <a:pt x="4209" y="1475"/>
                    <a:pt x="4224" y="1530"/>
                  </a:cubicBezTo>
                  <a:cubicBezTo>
                    <a:pt x="4224" y="1537"/>
                    <a:pt x="4227" y="1544"/>
                    <a:pt x="4227" y="1548"/>
                  </a:cubicBezTo>
                  <a:cubicBezTo>
                    <a:pt x="4108" y="1632"/>
                    <a:pt x="3998" y="1723"/>
                    <a:pt x="3907" y="1821"/>
                  </a:cubicBezTo>
                  <a:cubicBezTo>
                    <a:pt x="3867" y="1861"/>
                    <a:pt x="3867" y="1931"/>
                    <a:pt x="3911" y="1971"/>
                  </a:cubicBezTo>
                  <a:cubicBezTo>
                    <a:pt x="3930" y="1990"/>
                    <a:pt x="3956" y="1999"/>
                    <a:pt x="3982" y="1999"/>
                  </a:cubicBezTo>
                  <a:cubicBezTo>
                    <a:pt x="4010" y="1999"/>
                    <a:pt x="4039" y="1988"/>
                    <a:pt x="4060" y="1967"/>
                  </a:cubicBezTo>
                  <a:cubicBezTo>
                    <a:pt x="4122" y="1902"/>
                    <a:pt x="4191" y="1836"/>
                    <a:pt x="4267" y="1778"/>
                  </a:cubicBezTo>
                  <a:cubicBezTo>
                    <a:pt x="4274" y="1828"/>
                    <a:pt x="4279" y="1875"/>
                    <a:pt x="4282" y="1927"/>
                  </a:cubicBezTo>
                  <a:cubicBezTo>
                    <a:pt x="4282" y="1981"/>
                    <a:pt x="4330" y="2028"/>
                    <a:pt x="4388" y="2028"/>
                  </a:cubicBezTo>
                  <a:lnTo>
                    <a:pt x="4392" y="2028"/>
                  </a:lnTo>
                  <a:cubicBezTo>
                    <a:pt x="4449" y="2025"/>
                    <a:pt x="4493" y="1974"/>
                    <a:pt x="4493" y="1916"/>
                  </a:cubicBezTo>
                  <a:cubicBezTo>
                    <a:pt x="4486" y="1771"/>
                    <a:pt x="4464" y="1625"/>
                    <a:pt x="4427" y="1479"/>
                  </a:cubicBezTo>
                  <a:cubicBezTo>
                    <a:pt x="4416" y="1430"/>
                    <a:pt x="4375" y="1399"/>
                    <a:pt x="4328" y="1399"/>
                  </a:cubicBezTo>
                  <a:close/>
                  <a:moveTo>
                    <a:pt x="6794" y="2115"/>
                  </a:moveTo>
                  <a:cubicBezTo>
                    <a:pt x="6779" y="2115"/>
                    <a:pt x="6765" y="2118"/>
                    <a:pt x="6751" y="2124"/>
                  </a:cubicBezTo>
                  <a:cubicBezTo>
                    <a:pt x="6696" y="2149"/>
                    <a:pt x="6674" y="2211"/>
                    <a:pt x="6696" y="2262"/>
                  </a:cubicBezTo>
                  <a:cubicBezTo>
                    <a:pt x="6747" y="2374"/>
                    <a:pt x="6795" y="2502"/>
                    <a:pt x="6838" y="2648"/>
                  </a:cubicBezTo>
                  <a:cubicBezTo>
                    <a:pt x="6852" y="2692"/>
                    <a:pt x="6896" y="2720"/>
                    <a:pt x="6940" y="2720"/>
                  </a:cubicBezTo>
                  <a:cubicBezTo>
                    <a:pt x="6951" y="2720"/>
                    <a:pt x="6961" y="2720"/>
                    <a:pt x="6973" y="2717"/>
                  </a:cubicBezTo>
                  <a:cubicBezTo>
                    <a:pt x="7027" y="2699"/>
                    <a:pt x="7057" y="2640"/>
                    <a:pt x="7042" y="2586"/>
                  </a:cubicBezTo>
                  <a:cubicBezTo>
                    <a:pt x="6991" y="2429"/>
                    <a:pt x="6944" y="2298"/>
                    <a:pt x="6889" y="2178"/>
                  </a:cubicBezTo>
                  <a:cubicBezTo>
                    <a:pt x="6873" y="2138"/>
                    <a:pt x="6834" y="2115"/>
                    <a:pt x="6794" y="2115"/>
                  </a:cubicBezTo>
                  <a:close/>
                  <a:moveTo>
                    <a:pt x="3751" y="2136"/>
                  </a:moveTo>
                  <a:cubicBezTo>
                    <a:pt x="3708" y="2136"/>
                    <a:pt x="3667" y="2161"/>
                    <a:pt x="3652" y="2203"/>
                  </a:cubicBezTo>
                  <a:cubicBezTo>
                    <a:pt x="3623" y="2280"/>
                    <a:pt x="3609" y="2353"/>
                    <a:pt x="3609" y="2422"/>
                  </a:cubicBezTo>
                  <a:cubicBezTo>
                    <a:pt x="3609" y="2531"/>
                    <a:pt x="3645" y="2630"/>
                    <a:pt x="3714" y="2710"/>
                  </a:cubicBezTo>
                  <a:cubicBezTo>
                    <a:pt x="3733" y="2732"/>
                    <a:pt x="3762" y="2746"/>
                    <a:pt x="3790" y="2746"/>
                  </a:cubicBezTo>
                  <a:cubicBezTo>
                    <a:pt x="3816" y="2746"/>
                    <a:pt x="3842" y="2735"/>
                    <a:pt x="3859" y="2717"/>
                  </a:cubicBezTo>
                  <a:cubicBezTo>
                    <a:pt x="3903" y="2680"/>
                    <a:pt x="3911" y="2615"/>
                    <a:pt x="3871" y="2571"/>
                  </a:cubicBezTo>
                  <a:cubicBezTo>
                    <a:pt x="3834" y="2527"/>
                    <a:pt x="3820" y="2480"/>
                    <a:pt x="3820" y="2422"/>
                  </a:cubicBezTo>
                  <a:cubicBezTo>
                    <a:pt x="3820" y="2378"/>
                    <a:pt x="3827" y="2331"/>
                    <a:pt x="3849" y="2280"/>
                  </a:cubicBezTo>
                  <a:cubicBezTo>
                    <a:pt x="3867" y="2225"/>
                    <a:pt x="3842" y="2164"/>
                    <a:pt x="3787" y="2142"/>
                  </a:cubicBezTo>
                  <a:cubicBezTo>
                    <a:pt x="3775" y="2138"/>
                    <a:pt x="3763" y="2136"/>
                    <a:pt x="3751" y="2136"/>
                  </a:cubicBezTo>
                  <a:close/>
                  <a:moveTo>
                    <a:pt x="4351" y="2237"/>
                  </a:moveTo>
                  <a:cubicBezTo>
                    <a:pt x="4303" y="2237"/>
                    <a:pt x="4262" y="2271"/>
                    <a:pt x="4249" y="2320"/>
                  </a:cubicBezTo>
                  <a:cubicBezTo>
                    <a:pt x="4220" y="2465"/>
                    <a:pt x="4162" y="2575"/>
                    <a:pt x="4100" y="2626"/>
                  </a:cubicBezTo>
                  <a:cubicBezTo>
                    <a:pt x="4053" y="2662"/>
                    <a:pt x="4046" y="2732"/>
                    <a:pt x="4082" y="2776"/>
                  </a:cubicBezTo>
                  <a:cubicBezTo>
                    <a:pt x="4104" y="2801"/>
                    <a:pt x="4133" y="2815"/>
                    <a:pt x="4165" y="2815"/>
                  </a:cubicBezTo>
                  <a:cubicBezTo>
                    <a:pt x="4187" y="2815"/>
                    <a:pt x="4209" y="2808"/>
                    <a:pt x="4231" y="2793"/>
                  </a:cubicBezTo>
                  <a:cubicBezTo>
                    <a:pt x="4333" y="2710"/>
                    <a:pt x="4413" y="2561"/>
                    <a:pt x="4457" y="2364"/>
                  </a:cubicBezTo>
                  <a:cubicBezTo>
                    <a:pt x="4468" y="2305"/>
                    <a:pt x="4435" y="2251"/>
                    <a:pt x="4377" y="2240"/>
                  </a:cubicBezTo>
                  <a:cubicBezTo>
                    <a:pt x="4368" y="2238"/>
                    <a:pt x="4359" y="2237"/>
                    <a:pt x="4351" y="2237"/>
                  </a:cubicBezTo>
                  <a:close/>
                  <a:moveTo>
                    <a:pt x="7051" y="2918"/>
                  </a:moveTo>
                  <a:cubicBezTo>
                    <a:pt x="7043" y="2918"/>
                    <a:pt x="7035" y="2919"/>
                    <a:pt x="7027" y="2921"/>
                  </a:cubicBezTo>
                  <a:cubicBezTo>
                    <a:pt x="6969" y="2935"/>
                    <a:pt x="6936" y="2994"/>
                    <a:pt x="6951" y="3048"/>
                  </a:cubicBezTo>
                  <a:cubicBezTo>
                    <a:pt x="6983" y="3183"/>
                    <a:pt x="7017" y="3317"/>
                    <a:pt x="7049" y="3460"/>
                  </a:cubicBezTo>
                  <a:cubicBezTo>
                    <a:pt x="7060" y="3507"/>
                    <a:pt x="7104" y="3540"/>
                    <a:pt x="7151" y="3540"/>
                  </a:cubicBezTo>
                  <a:cubicBezTo>
                    <a:pt x="7158" y="3540"/>
                    <a:pt x="7166" y="3540"/>
                    <a:pt x="7176" y="3536"/>
                  </a:cubicBezTo>
                  <a:cubicBezTo>
                    <a:pt x="7231" y="3525"/>
                    <a:pt x="7267" y="3467"/>
                    <a:pt x="7253" y="3409"/>
                  </a:cubicBezTo>
                  <a:cubicBezTo>
                    <a:pt x="7220" y="3270"/>
                    <a:pt x="7188" y="3132"/>
                    <a:pt x="7155" y="2997"/>
                  </a:cubicBezTo>
                  <a:cubicBezTo>
                    <a:pt x="7143" y="2951"/>
                    <a:pt x="7098" y="2918"/>
                    <a:pt x="7051" y="2918"/>
                  </a:cubicBezTo>
                  <a:close/>
                  <a:moveTo>
                    <a:pt x="7249" y="3740"/>
                  </a:moveTo>
                  <a:cubicBezTo>
                    <a:pt x="7240" y="3740"/>
                    <a:pt x="7232" y="3741"/>
                    <a:pt x="7224" y="3744"/>
                  </a:cubicBezTo>
                  <a:cubicBezTo>
                    <a:pt x="7166" y="3759"/>
                    <a:pt x="7133" y="3813"/>
                    <a:pt x="7144" y="3871"/>
                  </a:cubicBezTo>
                  <a:cubicBezTo>
                    <a:pt x="7176" y="4009"/>
                    <a:pt x="7213" y="4147"/>
                    <a:pt x="7250" y="4283"/>
                  </a:cubicBezTo>
                  <a:cubicBezTo>
                    <a:pt x="7260" y="4330"/>
                    <a:pt x="7304" y="4362"/>
                    <a:pt x="7351" y="4362"/>
                  </a:cubicBezTo>
                  <a:cubicBezTo>
                    <a:pt x="7359" y="4362"/>
                    <a:pt x="7370" y="4359"/>
                    <a:pt x="7377" y="4359"/>
                  </a:cubicBezTo>
                  <a:cubicBezTo>
                    <a:pt x="7435" y="4341"/>
                    <a:pt x="7468" y="4283"/>
                    <a:pt x="7453" y="4228"/>
                  </a:cubicBezTo>
                  <a:cubicBezTo>
                    <a:pt x="7417" y="4093"/>
                    <a:pt x="7381" y="3959"/>
                    <a:pt x="7351" y="3820"/>
                  </a:cubicBezTo>
                  <a:cubicBezTo>
                    <a:pt x="7339" y="3774"/>
                    <a:pt x="7295" y="3740"/>
                    <a:pt x="7249" y="3740"/>
                  </a:cubicBezTo>
                  <a:close/>
                  <a:moveTo>
                    <a:pt x="7471" y="4554"/>
                  </a:moveTo>
                  <a:cubicBezTo>
                    <a:pt x="7461" y="4554"/>
                    <a:pt x="7450" y="4555"/>
                    <a:pt x="7439" y="4559"/>
                  </a:cubicBezTo>
                  <a:cubicBezTo>
                    <a:pt x="7384" y="4577"/>
                    <a:pt x="7351" y="4639"/>
                    <a:pt x="7370" y="4694"/>
                  </a:cubicBezTo>
                  <a:cubicBezTo>
                    <a:pt x="7420" y="4839"/>
                    <a:pt x="7468" y="4974"/>
                    <a:pt x="7522" y="5098"/>
                  </a:cubicBezTo>
                  <a:cubicBezTo>
                    <a:pt x="7541" y="5138"/>
                    <a:pt x="7581" y="5160"/>
                    <a:pt x="7621" y="5160"/>
                  </a:cubicBezTo>
                  <a:cubicBezTo>
                    <a:pt x="7635" y="5160"/>
                    <a:pt x="7650" y="5157"/>
                    <a:pt x="7661" y="5152"/>
                  </a:cubicBezTo>
                  <a:cubicBezTo>
                    <a:pt x="7716" y="5130"/>
                    <a:pt x="7741" y="5069"/>
                    <a:pt x="7716" y="5014"/>
                  </a:cubicBezTo>
                  <a:cubicBezTo>
                    <a:pt x="7665" y="4895"/>
                    <a:pt x="7617" y="4767"/>
                    <a:pt x="7570" y="4628"/>
                  </a:cubicBezTo>
                  <a:cubicBezTo>
                    <a:pt x="7555" y="4582"/>
                    <a:pt x="7515" y="4554"/>
                    <a:pt x="7471" y="4554"/>
                  </a:cubicBezTo>
                  <a:close/>
                  <a:moveTo>
                    <a:pt x="7811" y="5327"/>
                  </a:moveTo>
                  <a:cubicBezTo>
                    <a:pt x="7792" y="5327"/>
                    <a:pt x="7773" y="5332"/>
                    <a:pt x="7756" y="5342"/>
                  </a:cubicBezTo>
                  <a:cubicBezTo>
                    <a:pt x="7704" y="5371"/>
                    <a:pt x="7690" y="5436"/>
                    <a:pt x="7719" y="5484"/>
                  </a:cubicBezTo>
                  <a:cubicBezTo>
                    <a:pt x="7796" y="5619"/>
                    <a:pt x="7883" y="5739"/>
                    <a:pt x="7974" y="5844"/>
                  </a:cubicBezTo>
                  <a:cubicBezTo>
                    <a:pt x="7996" y="5866"/>
                    <a:pt x="8025" y="5881"/>
                    <a:pt x="8054" y="5881"/>
                  </a:cubicBezTo>
                  <a:cubicBezTo>
                    <a:pt x="8080" y="5881"/>
                    <a:pt x="8102" y="5870"/>
                    <a:pt x="8124" y="5856"/>
                  </a:cubicBezTo>
                  <a:cubicBezTo>
                    <a:pt x="8167" y="5816"/>
                    <a:pt x="8171" y="5750"/>
                    <a:pt x="8134" y="5706"/>
                  </a:cubicBezTo>
                  <a:cubicBezTo>
                    <a:pt x="8050" y="5608"/>
                    <a:pt x="7974" y="5498"/>
                    <a:pt x="7901" y="5379"/>
                  </a:cubicBezTo>
                  <a:cubicBezTo>
                    <a:pt x="7882" y="5345"/>
                    <a:pt x="7847" y="5327"/>
                    <a:pt x="7811" y="5327"/>
                  </a:cubicBezTo>
                  <a:close/>
                  <a:moveTo>
                    <a:pt x="8361" y="5956"/>
                  </a:moveTo>
                  <a:cubicBezTo>
                    <a:pt x="8329" y="5956"/>
                    <a:pt x="8298" y="5969"/>
                    <a:pt x="8277" y="5997"/>
                  </a:cubicBezTo>
                  <a:cubicBezTo>
                    <a:pt x="8243" y="6044"/>
                    <a:pt x="8250" y="6110"/>
                    <a:pt x="8298" y="6147"/>
                  </a:cubicBezTo>
                  <a:cubicBezTo>
                    <a:pt x="8418" y="6234"/>
                    <a:pt x="8546" y="6307"/>
                    <a:pt x="8684" y="6365"/>
                  </a:cubicBezTo>
                  <a:cubicBezTo>
                    <a:pt x="8699" y="6372"/>
                    <a:pt x="8709" y="6376"/>
                    <a:pt x="8724" y="6376"/>
                  </a:cubicBezTo>
                  <a:cubicBezTo>
                    <a:pt x="8768" y="6376"/>
                    <a:pt x="8804" y="6350"/>
                    <a:pt x="8823" y="6310"/>
                  </a:cubicBezTo>
                  <a:cubicBezTo>
                    <a:pt x="8845" y="6256"/>
                    <a:pt x="8818" y="6194"/>
                    <a:pt x="8768" y="6172"/>
                  </a:cubicBezTo>
                  <a:cubicBezTo>
                    <a:pt x="8644" y="6121"/>
                    <a:pt x="8527" y="6056"/>
                    <a:pt x="8425" y="5975"/>
                  </a:cubicBezTo>
                  <a:cubicBezTo>
                    <a:pt x="8406" y="5962"/>
                    <a:pt x="8383" y="5956"/>
                    <a:pt x="8361" y="5956"/>
                  </a:cubicBezTo>
                  <a:close/>
                  <a:moveTo>
                    <a:pt x="10383" y="6254"/>
                  </a:moveTo>
                  <a:cubicBezTo>
                    <a:pt x="10376" y="6254"/>
                    <a:pt x="10369" y="6255"/>
                    <a:pt x="10362" y="6256"/>
                  </a:cubicBezTo>
                  <a:cubicBezTo>
                    <a:pt x="10221" y="6285"/>
                    <a:pt x="10082" y="6303"/>
                    <a:pt x="9954" y="6314"/>
                  </a:cubicBezTo>
                  <a:cubicBezTo>
                    <a:pt x="9897" y="6321"/>
                    <a:pt x="9853" y="6372"/>
                    <a:pt x="9860" y="6431"/>
                  </a:cubicBezTo>
                  <a:cubicBezTo>
                    <a:pt x="9863" y="6485"/>
                    <a:pt x="9911" y="6525"/>
                    <a:pt x="9966" y="6525"/>
                  </a:cubicBezTo>
                  <a:lnTo>
                    <a:pt x="9973" y="6525"/>
                  </a:lnTo>
                  <a:cubicBezTo>
                    <a:pt x="10112" y="6515"/>
                    <a:pt x="10253" y="6493"/>
                    <a:pt x="10403" y="6463"/>
                  </a:cubicBezTo>
                  <a:cubicBezTo>
                    <a:pt x="10457" y="6453"/>
                    <a:pt x="10497" y="6398"/>
                    <a:pt x="10486" y="6340"/>
                  </a:cubicBezTo>
                  <a:cubicBezTo>
                    <a:pt x="10476" y="6288"/>
                    <a:pt x="10431" y="6254"/>
                    <a:pt x="10383" y="6254"/>
                  </a:cubicBezTo>
                  <a:close/>
                  <a:moveTo>
                    <a:pt x="9123" y="6285"/>
                  </a:moveTo>
                  <a:cubicBezTo>
                    <a:pt x="9074" y="6285"/>
                    <a:pt x="9032" y="6322"/>
                    <a:pt x="9023" y="6372"/>
                  </a:cubicBezTo>
                  <a:cubicBezTo>
                    <a:pt x="9011" y="6427"/>
                    <a:pt x="9048" y="6481"/>
                    <a:pt x="9107" y="6496"/>
                  </a:cubicBezTo>
                  <a:cubicBezTo>
                    <a:pt x="9241" y="6522"/>
                    <a:pt x="9386" y="6536"/>
                    <a:pt x="9539" y="6540"/>
                  </a:cubicBezTo>
                  <a:lnTo>
                    <a:pt x="9544" y="6540"/>
                  </a:lnTo>
                  <a:cubicBezTo>
                    <a:pt x="9601" y="6540"/>
                    <a:pt x="9645" y="6496"/>
                    <a:pt x="9648" y="6438"/>
                  </a:cubicBezTo>
                  <a:cubicBezTo>
                    <a:pt x="9648" y="6380"/>
                    <a:pt x="9605" y="6332"/>
                    <a:pt x="9547" y="6332"/>
                  </a:cubicBezTo>
                  <a:cubicBezTo>
                    <a:pt x="9405" y="6325"/>
                    <a:pt x="9270" y="6310"/>
                    <a:pt x="9146" y="6288"/>
                  </a:cubicBezTo>
                  <a:cubicBezTo>
                    <a:pt x="9138" y="6286"/>
                    <a:pt x="9130" y="6285"/>
                    <a:pt x="9123" y="62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4" name="Google Shape;284;p29"/>
          <p:cNvSpPr/>
          <p:nvPr/>
        </p:nvSpPr>
        <p:spPr>
          <a:xfrm>
            <a:off x="8624730" y="47278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5" name="Google Shape;285;p29"/>
          <p:cNvSpPr/>
          <p:nvPr/>
        </p:nvSpPr>
        <p:spPr>
          <a:xfrm>
            <a:off x="8780001" y="43505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6" name="Google Shape;286;p29"/>
          <p:cNvSpPr/>
          <p:nvPr/>
        </p:nvSpPr>
        <p:spPr>
          <a:xfrm>
            <a:off x="966630" y="41944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7" name="Google Shape;287;p29"/>
          <p:cNvSpPr/>
          <p:nvPr/>
        </p:nvSpPr>
        <p:spPr>
          <a:xfrm>
            <a:off x="6932151" y="6919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p29"/>
          <p:cNvSpPr/>
          <p:nvPr/>
        </p:nvSpPr>
        <p:spPr>
          <a:xfrm>
            <a:off x="1233330" y="1558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" name="Google Shape;289;p29"/>
          <p:cNvSpPr/>
          <p:nvPr/>
        </p:nvSpPr>
        <p:spPr>
          <a:xfrm>
            <a:off x="1846243" y="47278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0" name="Google Shape;290;p29"/>
          <p:cNvSpPr/>
          <p:nvPr/>
        </p:nvSpPr>
        <p:spPr>
          <a:xfrm>
            <a:off x="531351" y="47573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30"/>
          <p:cNvGrpSpPr/>
          <p:nvPr/>
        </p:nvGrpSpPr>
        <p:grpSpPr>
          <a:xfrm>
            <a:off x="713227" y="539506"/>
            <a:ext cx="975575" cy="708447"/>
            <a:chOff x="-5494362" y="363775"/>
            <a:chExt cx="432225" cy="313875"/>
          </a:xfrm>
        </p:grpSpPr>
        <p:grpSp>
          <p:nvGrpSpPr>
            <p:cNvPr id="293" name="Google Shape;293;p30"/>
            <p:cNvGrpSpPr/>
            <p:nvPr/>
          </p:nvGrpSpPr>
          <p:grpSpPr>
            <a:xfrm>
              <a:off x="-5494362" y="423925"/>
              <a:ext cx="254975" cy="253725"/>
              <a:chOff x="-3397975" y="3235500"/>
              <a:chExt cx="254975" cy="253725"/>
            </a:xfrm>
          </p:grpSpPr>
          <p:sp>
            <p:nvSpPr>
              <p:cNvPr id="294" name="Google Shape;294;p30"/>
              <p:cNvSpPr/>
              <p:nvPr/>
            </p:nvSpPr>
            <p:spPr>
              <a:xfrm>
                <a:off x="-3397975" y="3235500"/>
                <a:ext cx="254975" cy="253725"/>
              </a:xfrm>
              <a:custGeom>
                <a:avLst/>
                <a:gdLst/>
                <a:ahLst/>
                <a:cxnLst/>
                <a:rect l="l" t="t" r="r" b="b"/>
                <a:pathLst>
                  <a:path w="10199" h="10149" extrusionOk="0">
                    <a:moveTo>
                      <a:pt x="5033" y="2481"/>
                    </a:moveTo>
                    <a:cubicBezTo>
                      <a:pt x="5604" y="2481"/>
                      <a:pt x="6150" y="2659"/>
                      <a:pt x="6613" y="2994"/>
                    </a:cubicBezTo>
                    <a:cubicBezTo>
                      <a:pt x="7825" y="3864"/>
                      <a:pt x="8098" y="5561"/>
                      <a:pt x="7224" y="6769"/>
                    </a:cubicBezTo>
                    <a:cubicBezTo>
                      <a:pt x="6718" y="7472"/>
                      <a:pt x="5895" y="7891"/>
                      <a:pt x="5029" y="7891"/>
                    </a:cubicBezTo>
                    <a:cubicBezTo>
                      <a:pt x="4457" y="7891"/>
                      <a:pt x="3911" y="7716"/>
                      <a:pt x="3448" y="7381"/>
                    </a:cubicBezTo>
                    <a:cubicBezTo>
                      <a:pt x="2862" y="6959"/>
                      <a:pt x="2477" y="6332"/>
                      <a:pt x="2360" y="5619"/>
                    </a:cubicBezTo>
                    <a:cubicBezTo>
                      <a:pt x="2243" y="4906"/>
                      <a:pt x="2415" y="4188"/>
                      <a:pt x="2837" y="3605"/>
                    </a:cubicBezTo>
                    <a:cubicBezTo>
                      <a:pt x="3343" y="2899"/>
                      <a:pt x="4166" y="2481"/>
                      <a:pt x="5033" y="2481"/>
                    </a:cubicBezTo>
                    <a:close/>
                    <a:moveTo>
                      <a:pt x="5033" y="2269"/>
                    </a:moveTo>
                    <a:cubicBezTo>
                      <a:pt x="4097" y="2269"/>
                      <a:pt x="3212" y="2721"/>
                      <a:pt x="2666" y="3482"/>
                    </a:cubicBezTo>
                    <a:cubicBezTo>
                      <a:pt x="2211" y="4111"/>
                      <a:pt x="2028" y="4884"/>
                      <a:pt x="2153" y="5652"/>
                    </a:cubicBezTo>
                    <a:cubicBezTo>
                      <a:pt x="2277" y="6420"/>
                      <a:pt x="2692" y="7097"/>
                      <a:pt x="3325" y="7552"/>
                    </a:cubicBezTo>
                    <a:cubicBezTo>
                      <a:pt x="3823" y="7912"/>
                      <a:pt x="4413" y="8102"/>
                      <a:pt x="5029" y="8102"/>
                    </a:cubicBezTo>
                    <a:cubicBezTo>
                      <a:pt x="5964" y="8102"/>
                      <a:pt x="6849" y="7650"/>
                      <a:pt x="7395" y="6893"/>
                    </a:cubicBezTo>
                    <a:cubicBezTo>
                      <a:pt x="8338" y="5590"/>
                      <a:pt x="8040" y="3762"/>
                      <a:pt x="6737" y="2822"/>
                    </a:cubicBezTo>
                    <a:cubicBezTo>
                      <a:pt x="6238" y="2462"/>
                      <a:pt x="5648" y="2269"/>
                      <a:pt x="5033" y="2269"/>
                    </a:cubicBezTo>
                    <a:close/>
                    <a:moveTo>
                      <a:pt x="4949" y="212"/>
                    </a:moveTo>
                    <a:cubicBezTo>
                      <a:pt x="4999" y="212"/>
                      <a:pt x="5033" y="212"/>
                      <a:pt x="5051" y="216"/>
                    </a:cubicBezTo>
                    <a:cubicBezTo>
                      <a:pt x="5080" y="274"/>
                      <a:pt x="5152" y="481"/>
                      <a:pt x="5313" y="1224"/>
                    </a:cubicBezTo>
                    <a:cubicBezTo>
                      <a:pt x="5324" y="1268"/>
                      <a:pt x="5360" y="1301"/>
                      <a:pt x="5404" y="1304"/>
                    </a:cubicBezTo>
                    <a:cubicBezTo>
                      <a:pt x="5833" y="1352"/>
                      <a:pt x="6253" y="1472"/>
                      <a:pt x="6646" y="1665"/>
                    </a:cubicBezTo>
                    <a:cubicBezTo>
                      <a:pt x="6660" y="1671"/>
                      <a:pt x="6675" y="1675"/>
                      <a:pt x="6690" y="1675"/>
                    </a:cubicBezTo>
                    <a:cubicBezTo>
                      <a:pt x="6721" y="1675"/>
                      <a:pt x="6753" y="1660"/>
                      <a:pt x="6772" y="1632"/>
                    </a:cubicBezTo>
                    <a:cubicBezTo>
                      <a:pt x="7115" y="1184"/>
                      <a:pt x="7370" y="853"/>
                      <a:pt x="7479" y="711"/>
                    </a:cubicBezTo>
                    <a:cubicBezTo>
                      <a:pt x="7851" y="955"/>
                      <a:pt x="8386" y="1341"/>
                      <a:pt x="8506" y="1508"/>
                    </a:cubicBezTo>
                    <a:cubicBezTo>
                      <a:pt x="8484" y="1570"/>
                      <a:pt x="8379" y="1789"/>
                      <a:pt x="7905" y="2521"/>
                    </a:cubicBezTo>
                    <a:cubicBezTo>
                      <a:pt x="7880" y="2557"/>
                      <a:pt x="7883" y="2612"/>
                      <a:pt x="7913" y="2644"/>
                    </a:cubicBezTo>
                    <a:cubicBezTo>
                      <a:pt x="8157" y="2932"/>
                      <a:pt x="8357" y="3252"/>
                      <a:pt x="8506" y="3598"/>
                    </a:cubicBezTo>
                    <a:cubicBezTo>
                      <a:pt x="8522" y="3637"/>
                      <a:pt x="8555" y="3661"/>
                      <a:pt x="8596" y="3661"/>
                    </a:cubicBezTo>
                    <a:cubicBezTo>
                      <a:pt x="8601" y="3661"/>
                      <a:pt x="8607" y="3661"/>
                      <a:pt x="8612" y="3660"/>
                    </a:cubicBezTo>
                    <a:cubicBezTo>
                      <a:pt x="9099" y="3609"/>
                      <a:pt x="9438" y="3580"/>
                      <a:pt x="9620" y="3580"/>
                    </a:cubicBezTo>
                    <a:cubicBezTo>
                      <a:pt x="9674" y="3580"/>
                      <a:pt x="9704" y="3583"/>
                      <a:pt x="9722" y="3583"/>
                    </a:cubicBezTo>
                    <a:cubicBezTo>
                      <a:pt x="9817" y="3766"/>
                      <a:pt x="9918" y="4417"/>
                      <a:pt x="9973" y="4862"/>
                    </a:cubicBezTo>
                    <a:cubicBezTo>
                      <a:pt x="9805" y="4894"/>
                      <a:pt x="9424" y="4963"/>
                      <a:pt x="8910" y="5062"/>
                    </a:cubicBezTo>
                    <a:cubicBezTo>
                      <a:pt x="8859" y="5072"/>
                      <a:pt x="8822" y="5113"/>
                      <a:pt x="8822" y="5164"/>
                    </a:cubicBezTo>
                    <a:cubicBezTo>
                      <a:pt x="8819" y="5608"/>
                      <a:pt x="8739" y="6048"/>
                      <a:pt x="8582" y="6467"/>
                    </a:cubicBezTo>
                    <a:cubicBezTo>
                      <a:pt x="8568" y="6511"/>
                      <a:pt x="8582" y="6558"/>
                      <a:pt x="8619" y="6588"/>
                    </a:cubicBezTo>
                    <a:cubicBezTo>
                      <a:pt x="9041" y="6912"/>
                      <a:pt x="9355" y="7148"/>
                      <a:pt x="9489" y="7253"/>
                    </a:cubicBezTo>
                    <a:cubicBezTo>
                      <a:pt x="9245" y="7625"/>
                      <a:pt x="8859" y="8161"/>
                      <a:pt x="8691" y="8280"/>
                    </a:cubicBezTo>
                    <a:cubicBezTo>
                      <a:pt x="8637" y="8262"/>
                      <a:pt x="8451" y="8171"/>
                      <a:pt x="7865" y="7796"/>
                    </a:cubicBezTo>
                    <a:cubicBezTo>
                      <a:pt x="7847" y="7786"/>
                      <a:pt x="7828" y="7781"/>
                      <a:pt x="7809" y="7781"/>
                    </a:cubicBezTo>
                    <a:cubicBezTo>
                      <a:pt x="7781" y="7781"/>
                      <a:pt x="7752" y="7792"/>
                      <a:pt x="7730" y="7814"/>
                    </a:cubicBezTo>
                    <a:cubicBezTo>
                      <a:pt x="7436" y="8117"/>
                      <a:pt x="7097" y="8368"/>
                      <a:pt x="6725" y="8557"/>
                    </a:cubicBezTo>
                    <a:cubicBezTo>
                      <a:pt x="6682" y="8579"/>
                      <a:pt x="6660" y="8623"/>
                      <a:pt x="6668" y="8670"/>
                    </a:cubicBezTo>
                    <a:cubicBezTo>
                      <a:pt x="6751" y="9151"/>
                      <a:pt x="6806" y="9490"/>
                      <a:pt x="6824" y="9602"/>
                    </a:cubicBezTo>
                    <a:cubicBezTo>
                      <a:pt x="6737" y="9653"/>
                      <a:pt x="6409" y="9755"/>
                      <a:pt x="5248" y="9919"/>
                    </a:cubicBezTo>
                    <a:cubicBezTo>
                      <a:pt x="5226" y="9922"/>
                      <a:pt x="5204" y="9927"/>
                      <a:pt x="5186" y="9930"/>
                    </a:cubicBezTo>
                    <a:cubicBezTo>
                      <a:pt x="5160" y="9843"/>
                      <a:pt x="5109" y="9624"/>
                      <a:pt x="5011" y="9067"/>
                    </a:cubicBezTo>
                    <a:cubicBezTo>
                      <a:pt x="5003" y="9016"/>
                      <a:pt x="4959" y="8979"/>
                      <a:pt x="4909" y="8979"/>
                    </a:cubicBezTo>
                    <a:cubicBezTo>
                      <a:pt x="4490" y="8972"/>
                      <a:pt x="4075" y="8895"/>
                      <a:pt x="3678" y="8754"/>
                    </a:cubicBezTo>
                    <a:cubicBezTo>
                      <a:pt x="3667" y="8750"/>
                      <a:pt x="3653" y="8747"/>
                      <a:pt x="3642" y="8747"/>
                    </a:cubicBezTo>
                    <a:cubicBezTo>
                      <a:pt x="3609" y="8747"/>
                      <a:pt x="3576" y="8761"/>
                      <a:pt x="3554" y="8791"/>
                    </a:cubicBezTo>
                    <a:cubicBezTo>
                      <a:pt x="3336" y="9103"/>
                      <a:pt x="3179" y="9318"/>
                      <a:pt x="3121" y="9398"/>
                    </a:cubicBezTo>
                    <a:cubicBezTo>
                      <a:pt x="3026" y="9373"/>
                      <a:pt x="2721" y="9213"/>
                      <a:pt x="1781" y="8507"/>
                    </a:cubicBezTo>
                    <a:cubicBezTo>
                      <a:pt x="1763" y="8492"/>
                      <a:pt x="1748" y="8480"/>
                      <a:pt x="1734" y="8470"/>
                    </a:cubicBezTo>
                    <a:cubicBezTo>
                      <a:pt x="1770" y="8397"/>
                      <a:pt x="1872" y="8233"/>
                      <a:pt x="2138" y="7855"/>
                    </a:cubicBezTo>
                    <a:cubicBezTo>
                      <a:pt x="2167" y="7814"/>
                      <a:pt x="2163" y="7759"/>
                      <a:pt x="2131" y="7724"/>
                    </a:cubicBezTo>
                    <a:cubicBezTo>
                      <a:pt x="1803" y="7363"/>
                      <a:pt x="1548" y="6951"/>
                      <a:pt x="1377" y="6492"/>
                    </a:cubicBezTo>
                    <a:cubicBezTo>
                      <a:pt x="1360" y="6448"/>
                      <a:pt x="1317" y="6423"/>
                      <a:pt x="1270" y="6423"/>
                    </a:cubicBezTo>
                    <a:cubicBezTo>
                      <a:pt x="1267" y="6423"/>
                      <a:pt x="1263" y="6423"/>
                      <a:pt x="1260" y="6423"/>
                    </a:cubicBezTo>
                    <a:cubicBezTo>
                      <a:pt x="857" y="6485"/>
                      <a:pt x="587" y="6519"/>
                      <a:pt x="463" y="6522"/>
                    </a:cubicBezTo>
                    <a:cubicBezTo>
                      <a:pt x="459" y="6504"/>
                      <a:pt x="456" y="6482"/>
                      <a:pt x="452" y="6460"/>
                    </a:cubicBezTo>
                    <a:cubicBezTo>
                      <a:pt x="241" y="5306"/>
                      <a:pt x="234" y="4960"/>
                      <a:pt x="256" y="4862"/>
                    </a:cubicBezTo>
                    <a:cubicBezTo>
                      <a:pt x="358" y="4847"/>
                      <a:pt x="649" y="4800"/>
                      <a:pt x="1067" y="4734"/>
                    </a:cubicBezTo>
                    <a:cubicBezTo>
                      <a:pt x="1114" y="4727"/>
                      <a:pt x="1151" y="4691"/>
                      <a:pt x="1155" y="4643"/>
                    </a:cubicBezTo>
                    <a:cubicBezTo>
                      <a:pt x="1206" y="4250"/>
                      <a:pt x="1319" y="3864"/>
                      <a:pt x="1494" y="3496"/>
                    </a:cubicBezTo>
                    <a:cubicBezTo>
                      <a:pt x="1516" y="3449"/>
                      <a:pt x="1501" y="3395"/>
                      <a:pt x="1457" y="3365"/>
                    </a:cubicBezTo>
                    <a:cubicBezTo>
                      <a:pt x="1122" y="3125"/>
                      <a:pt x="886" y="2958"/>
                      <a:pt x="805" y="2899"/>
                    </a:cubicBezTo>
                    <a:cubicBezTo>
                      <a:pt x="827" y="2800"/>
                      <a:pt x="988" y="2495"/>
                      <a:pt x="1694" y="1560"/>
                    </a:cubicBezTo>
                    <a:cubicBezTo>
                      <a:pt x="1709" y="1538"/>
                      <a:pt x="1719" y="1523"/>
                      <a:pt x="1731" y="1508"/>
                    </a:cubicBezTo>
                    <a:cubicBezTo>
                      <a:pt x="1818" y="1552"/>
                      <a:pt x="2025" y="1683"/>
                      <a:pt x="2542" y="2051"/>
                    </a:cubicBezTo>
                    <a:cubicBezTo>
                      <a:pt x="2560" y="2063"/>
                      <a:pt x="2581" y="2069"/>
                      <a:pt x="2602" y="2069"/>
                    </a:cubicBezTo>
                    <a:cubicBezTo>
                      <a:pt x="2624" y="2069"/>
                      <a:pt x="2647" y="2062"/>
                      <a:pt x="2666" y="2047"/>
                    </a:cubicBezTo>
                    <a:cubicBezTo>
                      <a:pt x="3008" y="1792"/>
                      <a:pt x="3394" y="1595"/>
                      <a:pt x="3820" y="1461"/>
                    </a:cubicBezTo>
                    <a:cubicBezTo>
                      <a:pt x="3867" y="1446"/>
                      <a:pt x="3897" y="1399"/>
                      <a:pt x="3889" y="1348"/>
                    </a:cubicBezTo>
                    <a:cubicBezTo>
                      <a:pt x="3828" y="882"/>
                      <a:pt x="3784" y="536"/>
                      <a:pt x="3762" y="380"/>
                    </a:cubicBezTo>
                    <a:cubicBezTo>
                      <a:pt x="3998" y="332"/>
                      <a:pt x="4625" y="212"/>
                      <a:pt x="4949" y="212"/>
                    </a:cubicBezTo>
                    <a:close/>
                    <a:moveTo>
                      <a:pt x="4949" y="1"/>
                    </a:moveTo>
                    <a:cubicBezTo>
                      <a:pt x="4522" y="1"/>
                      <a:pt x="3656" y="187"/>
                      <a:pt x="3620" y="194"/>
                    </a:cubicBezTo>
                    <a:cubicBezTo>
                      <a:pt x="3569" y="205"/>
                      <a:pt x="3532" y="256"/>
                      <a:pt x="3539" y="310"/>
                    </a:cubicBezTo>
                    <a:cubicBezTo>
                      <a:pt x="3539" y="310"/>
                      <a:pt x="3587" y="686"/>
                      <a:pt x="3670" y="1290"/>
                    </a:cubicBezTo>
                    <a:cubicBezTo>
                      <a:pt x="3282" y="1421"/>
                      <a:pt x="2924" y="1603"/>
                      <a:pt x="2600" y="1832"/>
                    </a:cubicBezTo>
                    <a:cubicBezTo>
                      <a:pt x="1810" y="1276"/>
                      <a:pt x="1748" y="1276"/>
                      <a:pt x="1701" y="1276"/>
                    </a:cubicBezTo>
                    <a:cubicBezTo>
                      <a:pt x="1665" y="1276"/>
                      <a:pt x="1628" y="1293"/>
                      <a:pt x="1606" y="1323"/>
                    </a:cubicBezTo>
                    <a:cubicBezTo>
                      <a:pt x="1592" y="1341"/>
                      <a:pt x="1566" y="1381"/>
                      <a:pt x="1526" y="1432"/>
                    </a:cubicBezTo>
                    <a:cubicBezTo>
                      <a:pt x="721" y="2499"/>
                      <a:pt x="568" y="2808"/>
                      <a:pt x="590" y="2950"/>
                    </a:cubicBezTo>
                    <a:cubicBezTo>
                      <a:pt x="598" y="2990"/>
                      <a:pt x="616" y="3023"/>
                      <a:pt x="649" y="3045"/>
                    </a:cubicBezTo>
                    <a:cubicBezTo>
                      <a:pt x="674" y="3063"/>
                      <a:pt x="900" y="3227"/>
                      <a:pt x="1264" y="3486"/>
                    </a:cubicBezTo>
                    <a:cubicBezTo>
                      <a:pt x="1114" y="3824"/>
                      <a:pt x="1010" y="4177"/>
                      <a:pt x="958" y="4538"/>
                    </a:cubicBezTo>
                    <a:cubicBezTo>
                      <a:pt x="503" y="4610"/>
                      <a:pt x="215" y="4657"/>
                      <a:pt x="183" y="4662"/>
                    </a:cubicBezTo>
                    <a:cubicBezTo>
                      <a:pt x="146" y="4669"/>
                      <a:pt x="114" y="4691"/>
                      <a:pt x="88" y="4723"/>
                    </a:cubicBezTo>
                    <a:cubicBezTo>
                      <a:pt x="8" y="4837"/>
                      <a:pt x="0" y="5182"/>
                      <a:pt x="245" y="6497"/>
                    </a:cubicBezTo>
                    <a:cubicBezTo>
                      <a:pt x="256" y="6562"/>
                      <a:pt x="263" y="6609"/>
                      <a:pt x="267" y="6631"/>
                    </a:cubicBezTo>
                    <a:cubicBezTo>
                      <a:pt x="284" y="6733"/>
                      <a:pt x="398" y="6733"/>
                      <a:pt x="442" y="6733"/>
                    </a:cubicBezTo>
                    <a:cubicBezTo>
                      <a:pt x="558" y="6733"/>
                      <a:pt x="813" y="6704"/>
                      <a:pt x="1210" y="6645"/>
                    </a:cubicBezTo>
                    <a:cubicBezTo>
                      <a:pt x="1381" y="7072"/>
                      <a:pt x="1617" y="7461"/>
                      <a:pt x="1916" y="7803"/>
                    </a:cubicBezTo>
                    <a:cubicBezTo>
                      <a:pt x="1447" y="8480"/>
                      <a:pt x="1454" y="8524"/>
                      <a:pt x="1548" y="8594"/>
                    </a:cubicBezTo>
                    <a:cubicBezTo>
                      <a:pt x="1566" y="8608"/>
                      <a:pt x="1603" y="8638"/>
                      <a:pt x="1654" y="8673"/>
                    </a:cubicBezTo>
                    <a:cubicBezTo>
                      <a:pt x="2539" y="9340"/>
                      <a:pt x="2968" y="9613"/>
                      <a:pt x="3146" y="9613"/>
                    </a:cubicBezTo>
                    <a:cubicBezTo>
                      <a:pt x="3220" y="9613"/>
                      <a:pt x="3255" y="9573"/>
                      <a:pt x="3270" y="9551"/>
                    </a:cubicBezTo>
                    <a:cubicBezTo>
                      <a:pt x="3289" y="9529"/>
                      <a:pt x="3441" y="9318"/>
                      <a:pt x="3682" y="8976"/>
                    </a:cubicBezTo>
                    <a:cubicBezTo>
                      <a:pt x="4050" y="9103"/>
                      <a:pt x="4431" y="9172"/>
                      <a:pt x="4818" y="9187"/>
                    </a:cubicBezTo>
                    <a:cubicBezTo>
                      <a:pt x="4986" y="10148"/>
                      <a:pt x="5021" y="10148"/>
                      <a:pt x="5124" y="10148"/>
                    </a:cubicBezTo>
                    <a:lnTo>
                      <a:pt x="5142" y="10148"/>
                    </a:lnTo>
                    <a:cubicBezTo>
                      <a:pt x="5167" y="10145"/>
                      <a:pt x="5211" y="10137"/>
                      <a:pt x="5276" y="10130"/>
                    </a:cubicBezTo>
                    <a:cubicBezTo>
                      <a:pt x="6598" y="9944"/>
                      <a:pt x="6925" y="9828"/>
                      <a:pt x="7009" y="9715"/>
                    </a:cubicBezTo>
                    <a:cubicBezTo>
                      <a:pt x="7035" y="9682"/>
                      <a:pt x="7046" y="9643"/>
                      <a:pt x="7039" y="9606"/>
                    </a:cubicBezTo>
                    <a:cubicBezTo>
                      <a:pt x="7031" y="9573"/>
                      <a:pt x="6977" y="9234"/>
                      <a:pt x="6890" y="8710"/>
                    </a:cubicBezTo>
                    <a:cubicBezTo>
                      <a:pt x="7231" y="8528"/>
                      <a:pt x="7545" y="8295"/>
                      <a:pt x="7821" y="8022"/>
                    </a:cubicBezTo>
                    <a:cubicBezTo>
                      <a:pt x="8572" y="8495"/>
                      <a:pt x="8656" y="8495"/>
                      <a:pt x="8706" y="8495"/>
                    </a:cubicBezTo>
                    <a:cubicBezTo>
                      <a:pt x="8725" y="8495"/>
                      <a:pt x="8753" y="8492"/>
                      <a:pt x="8768" y="8480"/>
                    </a:cubicBezTo>
                    <a:cubicBezTo>
                      <a:pt x="9027" y="8346"/>
                      <a:pt x="9609" y="7461"/>
                      <a:pt x="9722" y="7287"/>
                    </a:cubicBezTo>
                    <a:cubicBezTo>
                      <a:pt x="9751" y="7240"/>
                      <a:pt x="9740" y="7177"/>
                      <a:pt x="9696" y="7144"/>
                    </a:cubicBezTo>
                    <a:cubicBezTo>
                      <a:pt x="9696" y="7144"/>
                      <a:pt x="9355" y="6882"/>
                      <a:pt x="8808" y="6467"/>
                    </a:cubicBezTo>
                    <a:cubicBezTo>
                      <a:pt x="8947" y="6074"/>
                      <a:pt x="9019" y="5667"/>
                      <a:pt x="9034" y="5255"/>
                    </a:cubicBezTo>
                    <a:cubicBezTo>
                      <a:pt x="9693" y="5127"/>
                      <a:pt x="10108" y="5051"/>
                      <a:pt x="10108" y="5051"/>
                    </a:cubicBezTo>
                    <a:cubicBezTo>
                      <a:pt x="10163" y="5040"/>
                      <a:pt x="10199" y="4989"/>
                      <a:pt x="10195" y="4934"/>
                    </a:cubicBezTo>
                    <a:cubicBezTo>
                      <a:pt x="10170" y="4727"/>
                      <a:pt x="10049" y="3674"/>
                      <a:pt x="9875" y="3438"/>
                    </a:cubicBezTo>
                    <a:cubicBezTo>
                      <a:pt x="9835" y="3380"/>
                      <a:pt x="9758" y="3368"/>
                      <a:pt x="9620" y="3368"/>
                    </a:cubicBezTo>
                    <a:cubicBezTo>
                      <a:pt x="9438" y="3368"/>
                      <a:pt x="9125" y="3395"/>
                      <a:pt x="8666" y="3442"/>
                    </a:cubicBezTo>
                    <a:cubicBezTo>
                      <a:pt x="8524" y="3128"/>
                      <a:pt x="8342" y="2837"/>
                      <a:pt x="8123" y="2568"/>
                    </a:cubicBezTo>
                    <a:cubicBezTo>
                      <a:pt x="8775" y="1563"/>
                      <a:pt x="8746" y="1505"/>
                      <a:pt x="8706" y="1436"/>
                    </a:cubicBezTo>
                    <a:cubicBezTo>
                      <a:pt x="8572" y="1173"/>
                      <a:pt x="7686" y="594"/>
                      <a:pt x="7512" y="481"/>
                    </a:cubicBezTo>
                    <a:cubicBezTo>
                      <a:pt x="7493" y="469"/>
                      <a:pt x="7472" y="462"/>
                      <a:pt x="7452" y="462"/>
                    </a:cubicBezTo>
                    <a:cubicBezTo>
                      <a:pt x="7420" y="462"/>
                      <a:pt x="7390" y="477"/>
                      <a:pt x="7370" y="503"/>
                    </a:cubicBezTo>
                    <a:cubicBezTo>
                      <a:pt x="7370" y="503"/>
                      <a:pt x="7093" y="868"/>
                      <a:pt x="6656" y="1436"/>
                    </a:cubicBezTo>
                    <a:cubicBezTo>
                      <a:pt x="6288" y="1268"/>
                      <a:pt x="5903" y="1155"/>
                      <a:pt x="5502" y="1104"/>
                    </a:cubicBezTo>
                    <a:cubicBezTo>
                      <a:pt x="5276" y="63"/>
                      <a:pt x="5214" y="44"/>
                      <a:pt x="5142" y="23"/>
                    </a:cubicBezTo>
                    <a:cubicBezTo>
                      <a:pt x="5095" y="9"/>
                      <a:pt x="5033" y="1"/>
                      <a:pt x="49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-3318875" y="3325075"/>
                <a:ext cx="92400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259" extrusionOk="0">
                    <a:moveTo>
                      <a:pt x="1850" y="212"/>
                    </a:moveTo>
                    <a:cubicBezTo>
                      <a:pt x="2149" y="212"/>
                      <a:pt x="2437" y="303"/>
                      <a:pt x="2677" y="478"/>
                    </a:cubicBezTo>
                    <a:cubicBezTo>
                      <a:pt x="3314" y="936"/>
                      <a:pt x="3456" y="1825"/>
                      <a:pt x="2997" y="2459"/>
                    </a:cubicBezTo>
                    <a:cubicBezTo>
                      <a:pt x="2731" y="2826"/>
                      <a:pt x="2302" y="3048"/>
                      <a:pt x="1847" y="3048"/>
                    </a:cubicBezTo>
                    <a:cubicBezTo>
                      <a:pt x="1548" y="3048"/>
                      <a:pt x="1264" y="2953"/>
                      <a:pt x="1020" y="2778"/>
                    </a:cubicBezTo>
                    <a:cubicBezTo>
                      <a:pt x="387" y="2320"/>
                      <a:pt x="241" y="1435"/>
                      <a:pt x="700" y="798"/>
                    </a:cubicBezTo>
                    <a:cubicBezTo>
                      <a:pt x="965" y="430"/>
                      <a:pt x="1395" y="212"/>
                      <a:pt x="1850" y="212"/>
                    </a:cubicBezTo>
                    <a:close/>
                    <a:moveTo>
                      <a:pt x="1850" y="0"/>
                    </a:moveTo>
                    <a:cubicBezTo>
                      <a:pt x="1326" y="0"/>
                      <a:pt x="834" y="252"/>
                      <a:pt x="528" y="674"/>
                    </a:cubicBezTo>
                    <a:cubicBezTo>
                      <a:pt x="0" y="1406"/>
                      <a:pt x="168" y="2425"/>
                      <a:pt x="896" y="2950"/>
                    </a:cubicBezTo>
                    <a:cubicBezTo>
                      <a:pt x="1177" y="3150"/>
                      <a:pt x="1504" y="3259"/>
                      <a:pt x="1847" y="3259"/>
                    </a:cubicBezTo>
                    <a:cubicBezTo>
                      <a:pt x="2371" y="3259"/>
                      <a:pt x="2862" y="3005"/>
                      <a:pt x="3168" y="2582"/>
                    </a:cubicBezTo>
                    <a:cubicBezTo>
                      <a:pt x="3696" y="1854"/>
                      <a:pt x="3529" y="834"/>
                      <a:pt x="2800" y="306"/>
                    </a:cubicBezTo>
                    <a:cubicBezTo>
                      <a:pt x="2524" y="106"/>
                      <a:pt x="2193" y="0"/>
                      <a:pt x="18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6" name="Google Shape;296;p30"/>
            <p:cNvGrpSpPr/>
            <p:nvPr/>
          </p:nvGrpSpPr>
          <p:grpSpPr>
            <a:xfrm>
              <a:off x="-5266512" y="363775"/>
              <a:ext cx="204375" cy="203175"/>
              <a:chOff x="-3170125" y="3175350"/>
              <a:chExt cx="204375" cy="203175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3170125" y="3175350"/>
                <a:ext cx="204375" cy="203175"/>
              </a:xfrm>
              <a:custGeom>
                <a:avLst/>
                <a:gdLst/>
                <a:ahLst/>
                <a:cxnLst/>
                <a:rect l="l" t="t" r="r" b="b"/>
                <a:pathLst>
                  <a:path w="8175" h="8127" extrusionOk="0">
                    <a:moveTo>
                      <a:pt x="4034" y="2017"/>
                    </a:moveTo>
                    <a:cubicBezTo>
                      <a:pt x="4482" y="2017"/>
                      <a:pt x="4916" y="2159"/>
                      <a:pt x="5279" y="2422"/>
                    </a:cubicBezTo>
                    <a:cubicBezTo>
                      <a:pt x="5741" y="2756"/>
                      <a:pt x="6047" y="3248"/>
                      <a:pt x="6139" y="3813"/>
                    </a:cubicBezTo>
                    <a:cubicBezTo>
                      <a:pt x="6230" y="4376"/>
                      <a:pt x="6095" y="4941"/>
                      <a:pt x="5763" y="5403"/>
                    </a:cubicBezTo>
                    <a:cubicBezTo>
                      <a:pt x="5363" y="5957"/>
                      <a:pt x="4715" y="6288"/>
                      <a:pt x="4030" y="6288"/>
                    </a:cubicBezTo>
                    <a:cubicBezTo>
                      <a:pt x="3579" y="6288"/>
                      <a:pt x="3150" y="6146"/>
                      <a:pt x="2782" y="5884"/>
                    </a:cubicBezTo>
                    <a:cubicBezTo>
                      <a:pt x="1827" y="5196"/>
                      <a:pt x="1612" y="3860"/>
                      <a:pt x="2301" y="2906"/>
                    </a:cubicBezTo>
                    <a:cubicBezTo>
                      <a:pt x="2701" y="2349"/>
                      <a:pt x="3350" y="2017"/>
                      <a:pt x="4034" y="2017"/>
                    </a:cubicBezTo>
                    <a:close/>
                    <a:moveTo>
                      <a:pt x="4034" y="1806"/>
                    </a:moveTo>
                    <a:cubicBezTo>
                      <a:pt x="3281" y="1806"/>
                      <a:pt x="2570" y="2170"/>
                      <a:pt x="2130" y="2782"/>
                    </a:cubicBezTo>
                    <a:cubicBezTo>
                      <a:pt x="1372" y="3830"/>
                      <a:pt x="1609" y="5298"/>
                      <a:pt x="2658" y="6055"/>
                    </a:cubicBezTo>
                    <a:cubicBezTo>
                      <a:pt x="3062" y="6347"/>
                      <a:pt x="3535" y="6500"/>
                      <a:pt x="4030" y="6500"/>
                    </a:cubicBezTo>
                    <a:cubicBezTo>
                      <a:pt x="4780" y="6500"/>
                      <a:pt x="5494" y="6135"/>
                      <a:pt x="5934" y="5524"/>
                    </a:cubicBezTo>
                    <a:cubicBezTo>
                      <a:pt x="6299" y="5018"/>
                      <a:pt x="6448" y="4398"/>
                      <a:pt x="6346" y="3780"/>
                    </a:cubicBezTo>
                    <a:cubicBezTo>
                      <a:pt x="6248" y="3161"/>
                      <a:pt x="5913" y="2618"/>
                      <a:pt x="5403" y="2250"/>
                    </a:cubicBezTo>
                    <a:cubicBezTo>
                      <a:pt x="5003" y="1963"/>
                      <a:pt x="4526" y="1806"/>
                      <a:pt x="4034" y="1806"/>
                    </a:cubicBezTo>
                    <a:close/>
                    <a:moveTo>
                      <a:pt x="3965" y="212"/>
                    </a:moveTo>
                    <a:cubicBezTo>
                      <a:pt x="3998" y="212"/>
                      <a:pt x="4020" y="212"/>
                      <a:pt x="4034" y="215"/>
                    </a:cubicBezTo>
                    <a:cubicBezTo>
                      <a:pt x="4056" y="269"/>
                      <a:pt x="4114" y="444"/>
                      <a:pt x="4234" y="998"/>
                    </a:cubicBezTo>
                    <a:cubicBezTo>
                      <a:pt x="4245" y="1045"/>
                      <a:pt x="4282" y="1078"/>
                      <a:pt x="4326" y="1082"/>
                    </a:cubicBezTo>
                    <a:cubicBezTo>
                      <a:pt x="4667" y="1118"/>
                      <a:pt x="4995" y="1217"/>
                      <a:pt x="5309" y="1366"/>
                    </a:cubicBezTo>
                    <a:cubicBezTo>
                      <a:pt x="5322" y="1373"/>
                      <a:pt x="5337" y="1376"/>
                      <a:pt x="5352" y="1376"/>
                    </a:cubicBezTo>
                    <a:cubicBezTo>
                      <a:pt x="5384" y="1376"/>
                      <a:pt x="5416" y="1360"/>
                      <a:pt x="5435" y="1333"/>
                    </a:cubicBezTo>
                    <a:cubicBezTo>
                      <a:pt x="5698" y="995"/>
                      <a:pt x="5894" y="736"/>
                      <a:pt x="5986" y="615"/>
                    </a:cubicBezTo>
                    <a:cubicBezTo>
                      <a:pt x="6287" y="816"/>
                      <a:pt x="6677" y="1100"/>
                      <a:pt x="6776" y="1227"/>
                    </a:cubicBezTo>
                    <a:cubicBezTo>
                      <a:pt x="6754" y="1286"/>
                      <a:pt x="6659" y="1467"/>
                      <a:pt x="6302" y="2017"/>
                    </a:cubicBezTo>
                    <a:cubicBezTo>
                      <a:pt x="6277" y="2057"/>
                      <a:pt x="6280" y="2109"/>
                      <a:pt x="6309" y="2141"/>
                    </a:cubicBezTo>
                    <a:cubicBezTo>
                      <a:pt x="6502" y="2371"/>
                      <a:pt x="6663" y="2622"/>
                      <a:pt x="6779" y="2895"/>
                    </a:cubicBezTo>
                    <a:cubicBezTo>
                      <a:pt x="6797" y="2936"/>
                      <a:pt x="6833" y="2961"/>
                      <a:pt x="6879" y="2961"/>
                    </a:cubicBezTo>
                    <a:cubicBezTo>
                      <a:pt x="6882" y="2961"/>
                      <a:pt x="6886" y="2961"/>
                      <a:pt x="6889" y="2961"/>
                    </a:cubicBezTo>
                    <a:cubicBezTo>
                      <a:pt x="7275" y="2917"/>
                      <a:pt x="7544" y="2895"/>
                      <a:pt x="7690" y="2895"/>
                    </a:cubicBezTo>
                    <a:cubicBezTo>
                      <a:pt x="7719" y="2895"/>
                      <a:pt x="7741" y="2895"/>
                      <a:pt x="7755" y="2899"/>
                    </a:cubicBezTo>
                    <a:cubicBezTo>
                      <a:pt x="7824" y="3044"/>
                      <a:pt x="7901" y="3517"/>
                      <a:pt x="7944" y="3878"/>
                    </a:cubicBezTo>
                    <a:cubicBezTo>
                      <a:pt x="7803" y="3904"/>
                      <a:pt x="7511" y="3958"/>
                      <a:pt x="7118" y="4035"/>
                    </a:cubicBezTo>
                    <a:cubicBezTo>
                      <a:pt x="7067" y="4042"/>
                      <a:pt x="7030" y="4085"/>
                      <a:pt x="7030" y="4136"/>
                    </a:cubicBezTo>
                    <a:cubicBezTo>
                      <a:pt x="7027" y="4486"/>
                      <a:pt x="6965" y="4835"/>
                      <a:pt x="6841" y="5167"/>
                    </a:cubicBezTo>
                    <a:cubicBezTo>
                      <a:pt x="6827" y="5211"/>
                      <a:pt x="6841" y="5258"/>
                      <a:pt x="6877" y="5287"/>
                    </a:cubicBezTo>
                    <a:cubicBezTo>
                      <a:pt x="7198" y="5531"/>
                      <a:pt x="7438" y="5717"/>
                      <a:pt x="7554" y="5804"/>
                    </a:cubicBezTo>
                    <a:cubicBezTo>
                      <a:pt x="7354" y="6107"/>
                      <a:pt x="7070" y="6495"/>
                      <a:pt x="6947" y="6594"/>
                    </a:cubicBezTo>
                    <a:cubicBezTo>
                      <a:pt x="6892" y="6572"/>
                      <a:pt x="6739" y="6495"/>
                      <a:pt x="6299" y="6216"/>
                    </a:cubicBezTo>
                    <a:cubicBezTo>
                      <a:pt x="6282" y="6205"/>
                      <a:pt x="6262" y="6199"/>
                      <a:pt x="6242" y="6199"/>
                    </a:cubicBezTo>
                    <a:cubicBezTo>
                      <a:pt x="6216" y="6199"/>
                      <a:pt x="6189" y="6209"/>
                      <a:pt x="6168" y="6230"/>
                    </a:cubicBezTo>
                    <a:cubicBezTo>
                      <a:pt x="5934" y="6474"/>
                      <a:pt x="5665" y="6670"/>
                      <a:pt x="5370" y="6820"/>
                    </a:cubicBezTo>
                    <a:cubicBezTo>
                      <a:pt x="5331" y="6841"/>
                      <a:pt x="5309" y="6885"/>
                      <a:pt x="5316" y="6932"/>
                    </a:cubicBezTo>
                    <a:lnTo>
                      <a:pt x="5435" y="7661"/>
                    </a:lnTo>
                    <a:cubicBezTo>
                      <a:pt x="5352" y="7701"/>
                      <a:pt x="5075" y="7781"/>
                      <a:pt x="4198" y="7905"/>
                    </a:cubicBezTo>
                    <a:cubicBezTo>
                      <a:pt x="4187" y="7905"/>
                      <a:pt x="4180" y="7905"/>
                      <a:pt x="4168" y="7908"/>
                    </a:cubicBezTo>
                    <a:cubicBezTo>
                      <a:pt x="4147" y="7832"/>
                      <a:pt x="4107" y="7653"/>
                      <a:pt x="4037" y="7243"/>
                    </a:cubicBezTo>
                    <a:cubicBezTo>
                      <a:pt x="4027" y="7191"/>
                      <a:pt x="3987" y="7155"/>
                      <a:pt x="3936" y="7155"/>
                    </a:cubicBezTo>
                    <a:cubicBezTo>
                      <a:pt x="3600" y="7147"/>
                      <a:pt x="3273" y="7090"/>
                      <a:pt x="2960" y="6972"/>
                    </a:cubicBezTo>
                    <a:cubicBezTo>
                      <a:pt x="2949" y="6969"/>
                      <a:pt x="2935" y="6969"/>
                      <a:pt x="2923" y="6969"/>
                    </a:cubicBezTo>
                    <a:cubicBezTo>
                      <a:pt x="2891" y="6969"/>
                      <a:pt x="2858" y="6984"/>
                      <a:pt x="2840" y="7013"/>
                    </a:cubicBezTo>
                    <a:lnTo>
                      <a:pt x="2501" y="7483"/>
                    </a:lnTo>
                    <a:cubicBezTo>
                      <a:pt x="2414" y="7453"/>
                      <a:pt x="2163" y="7315"/>
                      <a:pt x="1456" y="6784"/>
                    </a:cubicBezTo>
                    <a:cubicBezTo>
                      <a:pt x="1449" y="6776"/>
                      <a:pt x="1438" y="6769"/>
                      <a:pt x="1431" y="6762"/>
                    </a:cubicBezTo>
                    <a:cubicBezTo>
                      <a:pt x="1467" y="6700"/>
                      <a:pt x="1551" y="6569"/>
                      <a:pt x="1744" y="6292"/>
                    </a:cubicBezTo>
                    <a:cubicBezTo>
                      <a:pt x="1773" y="6252"/>
                      <a:pt x="1770" y="6197"/>
                      <a:pt x="1733" y="6161"/>
                    </a:cubicBezTo>
                    <a:cubicBezTo>
                      <a:pt x="1474" y="5877"/>
                      <a:pt x="1274" y="5549"/>
                      <a:pt x="1140" y="5185"/>
                    </a:cubicBezTo>
                    <a:cubicBezTo>
                      <a:pt x="1123" y="5145"/>
                      <a:pt x="1083" y="5118"/>
                      <a:pt x="1038" y="5118"/>
                    </a:cubicBezTo>
                    <a:cubicBezTo>
                      <a:pt x="1033" y="5118"/>
                      <a:pt x="1028" y="5118"/>
                      <a:pt x="1023" y="5119"/>
                    </a:cubicBezTo>
                    <a:cubicBezTo>
                      <a:pt x="678" y="5171"/>
                      <a:pt x="506" y="5189"/>
                      <a:pt x="408" y="5193"/>
                    </a:cubicBezTo>
                    <a:cubicBezTo>
                      <a:pt x="408" y="5185"/>
                      <a:pt x="404" y="5174"/>
                      <a:pt x="404" y="5163"/>
                    </a:cubicBezTo>
                    <a:cubicBezTo>
                      <a:pt x="244" y="4293"/>
                      <a:pt x="229" y="4005"/>
                      <a:pt x="244" y="3914"/>
                    </a:cubicBezTo>
                    <a:cubicBezTo>
                      <a:pt x="338" y="3900"/>
                      <a:pt x="564" y="3863"/>
                      <a:pt x="878" y="3816"/>
                    </a:cubicBezTo>
                    <a:cubicBezTo>
                      <a:pt x="921" y="3808"/>
                      <a:pt x="957" y="3773"/>
                      <a:pt x="965" y="3725"/>
                    </a:cubicBezTo>
                    <a:cubicBezTo>
                      <a:pt x="1005" y="3412"/>
                      <a:pt x="1093" y="3106"/>
                      <a:pt x="1231" y="2815"/>
                    </a:cubicBezTo>
                    <a:cubicBezTo>
                      <a:pt x="1252" y="2768"/>
                      <a:pt x="1238" y="2713"/>
                      <a:pt x="1197" y="2684"/>
                    </a:cubicBezTo>
                    <a:lnTo>
                      <a:pt x="688" y="2319"/>
                    </a:lnTo>
                    <a:cubicBezTo>
                      <a:pt x="717" y="2232"/>
                      <a:pt x="856" y="1981"/>
                      <a:pt x="1391" y="1274"/>
                    </a:cubicBezTo>
                    <a:cubicBezTo>
                      <a:pt x="1394" y="1267"/>
                      <a:pt x="1402" y="1257"/>
                      <a:pt x="1409" y="1249"/>
                    </a:cubicBezTo>
                    <a:cubicBezTo>
                      <a:pt x="1481" y="1293"/>
                      <a:pt x="1649" y="1398"/>
                      <a:pt x="2035" y="1672"/>
                    </a:cubicBezTo>
                    <a:cubicBezTo>
                      <a:pt x="2053" y="1685"/>
                      <a:pt x="2075" y="1691"/>
                      <a:pt x="2097" y="1691"/>
                    </a:cubicBezTo>
                    <a:cubicBezTo>
                      <a:pt x="2119" y="1691"/>
                      <a:pt x="2141" y="1685"/>
                      <a:pt x="2159" y="1672"/>
                    </a:cubicBezTo>
                    <a:cubicBezTo>
                      <a:pt x="2429" y="1467"/>
                      <a:pt x="2734" y="1311"/>
                      <a:pt x="3073" y="1205"/>
                    </a:cubicBezTo>
                    <a:cubicBezTo>
                      <a:pt x="3120" y="1191"/>
                      <a:pt x="3150" y="1143"/>
                      <a:pt x="3146" y="1093"/>
                    </a:cubicBezTo>
                    <a:lnTo>
                      <a:pt x="3044" y="339"/>
                    </a:lnTo>
                    <a:cubicBezTo>
                      <a:pt x="3244" y="299"/>
                      <a:pt x="3718" y="212"/>
                      <a:pt x="3965" y="212"/>
                    </a:cubicBezTo>
                    <a:close/>
                    <a:moveTo>
                      <a:pt x="3965" y="0"/>
                    </a:moveTo>
                    <a:cubicBezTo>
                      <a:pt x="3627" y="0"/>
                      <a:pt x="2935" y="146"/>
                      <a:pt x="2901" y="153"/>
                    </a:cubicBezTo>
                    <a:cubicBezTo>
                      <a:pt x="2851" y="165"/>
                      <a:pt x="2814" y="215"/>
                      <a:pt x="2822" y="269"/>
                    </a:cubicBezTo>
                    <a:lnTo>
                      <a:pt x="2923" y="1034"/>
                    </a:lnTo>
                    <a:cubicBezTo>
                      <a:pt x="2622" y="1136"/>
                      <a:pt x="2345" y="1279"/>
                      <a:pt x="2097" y="1457"/>
                    </a:cubicBezTo>
                    <a:cubicBezTo>
                      <a:pt x="1471" y="1017"/>
                      <a:pt x="1424" y="1017"/>
                      <a:pt x="1377" y="1017"/>
                    </a:cubicBezTo>
                    <a:cubicBezTo>
                      <a:pt x="1343" y="1017"/>
                      <a:pt x="1303" y="1034"/>
                      <a:pt x="1285" y="1064"/>
                    </a:cubicBezTo>
                    <a:cubicBezTo>
                      <a:pt x="1274" y="1078"/>
                      <a:pt x="1252" y="1107"/>
                      <a:pt x="1219" y="1148"/>
                    </a:cubicBezTo>
                    <a:cubicBezTo>
                      <a:pt x="572" y="2007"/>
                      <a:pt x="455" y="2254"/>
                      <a:pt x="473" y="2374"/>
                    </a:cubicBezTo>
                    <a:cubicBezTo>
                      <a:pt x="477" y="2410"/>
                      <a:pt x="498" y="2443"/>
                      <a:pt x="532" y="2469"/>
                    </a:cubicBezTo>
                    <a:lnTo>
                      <a:pt x="1005" y="2803"/>
                    </a:lnTo>
                    <a:cubicBezTo>
                      <a:pt x="888" y="3070"/>
                      <a:pt x="809" y="3339"/>
                      <a:pt x="765" y="3620"/>
                    </a:cubicBezTo>
                    <a:cubicBezTo>
                      <a:pt x="415" y="3674"/>
                      <a:pt x="189" y="3710"/>
                      <a:pt x="164" y="3714"/>
                    </a:cubicBezTo>
                    <a:cubicBezTo>
                      <a:pt x="131" y="3717"/>
                      <a:pt x="98" y="3739"/>
                      <a:pt x="76" y="3773"/>
                    </a:cubicBezTo>
                    <a:cubicBezTo>
                      <a:pt x="7" y="3870"/>
                      <a:pt x="0" y="4144"/>
                      <a:pt x="197" y="5199"/>
                    </a:cubicBezTo>
                    <a:cubicBezTo>
                      <a:pt x="204" y="5250"/>
                      <a:pt x="211" y="5290"/>
                      <a:pt x="214" y="5309"/>
                    </a:cubicBezTo>
                    <a:cubicBezTo>
                      <a:pt x="226" y="5374"/>
                      <a:pt x="280" y="5407"/>
                      <a:pt x="375" y="5407"/>
                    </a:cubicBezTo>
                    <a:cubicBezTo>
                      <a:pt x="466" y="5407"/>
                      <a:pt x="663" y="5386"/>
                      <a:pt x="972" y="5342"/>
                    </a:cubicBezTo>
                    <a:cubicBezTo>
                      <a:pt x="1107" y="5670"/>
                      <a:pt x="1293" y="5971"/>
                      <a:pt x="1522" y="6238"/>
                    </a:cubicBezTo>
                    <a:cubicBezTo>
                      <a:pt x="1158" y="6765"/>
                      <a:pt x="1147" y="6816"/>
                      <a:pt x="1245" y="6885"/>
                    </a:cubicBezTo>
                    <a:cubicBezTo>
                      <a:pt x="1259" y="6896"/>
                      <a:pt x="1289" y="6918"/>
                      <a:pt x="1329" y="6951"/>
                    </a:cubicBezTo>
                    <a:cubicBezTo>
                      <a:pt x="2046" y="7490"/>
                      <a:pt x="2381" y="7701"/>
                      <a:pt x="2530" y="7701"/>
                    </a:cubicBezTo>
                    <a:cubicBezTo>
                      <a:pt x="2596" y="7701"/>
                      <a:pt x="2632" y="7665"/>
                      <a:pt x="2647" y="7643"/>
                    </a:cubicBezTo>
                    <a:lnTo>
                      <a:pt x="2963" y="7199"/>
                    </a:lnTo>
                    <a:cubicBezTo>
                      <a:pt x="3251" y="7293"/>
                      <a:pt x="3546" y="7347"/>
                      <a:pt x="3845" y="7362"/>
                    </a:cubicBezTo>
                    <a:cubicBezTo>
                      <a:pt x="3980" y="8127"/>
                      <a:pt x="4009" y="8127"/>
                      <a:pt x="4107" y="8127"/>
                    </a:cubicBezTo>
                    <a:lnTo>
                      <a:pt x="4125" y="8127"/>
                    </a:lnTo>
                    <a:cubicBezTo>
                      <a:pt x="4143" y="8123"/>
                      <a:pt x="4180" y="8120"/>
                      <a:pt x="4227" y="8112"/>
                    </a:cubicBezTo>
                    <a:cubicBezTo>
                      <a:pt x="5294" y="7963"/>
                      <a:pt x="5553" y="7872"/>
                      <a:pt x="5625" y="7774"/>
                    </a:cubicBezTo>
                    <a:cubicBezTo>
                      <a:pt x="5647" y="7745"/>
                      <a:pt x="5658" y="7708"/>
                      <a:pt x="5650" y="7672"/>
                    </a:cubicBezTo>
                    <a:lnTo>
                      <a:pt x="5534" y="6972"/>
                    </a:lnTo>
                    <a:cubicBezTo>
                      <a:pt x="5800" y="6831"/>
                      <a:pt x="6040" y="6653"/>
                      <a:pt x="6259" y="6438"/>
                    </a:cubicBezTo>
                    <a:cubicBezTo>
                      <a:pt x="6845" y="6813"/>
                      <a:pt x="6914" y="6813"/>
                      <a:pt x="6961" y="6813"/>
                    </a:cubicBezTo>
                    <a:cubicBezTo>
                      <a:pt x="6976" y="6813"/>
                      <a:pt x="7001" y="6806"/>
                      <a:pt x="7020" y="6798"/>
                    </a:cubicBezTo>
                    <a:cubicBezTo>
                      <a:pt x="7231" y="6688"/>
                      <a:pt x="7693" y="5979"/>
                      <a:pt x="7788" y="5837"/>
                    </a:cubicBezTo>
                    <a:cubicBezTo>
                      <a:pt x="7817" y="5793"/>
                      <a:pt x="7806" y="5731"/>
                      <a:pt x="7762" y="5698"/>
                    </a:cubicBezTo>
                    <a:cubicBezTo>
                      <a:pt x="7762" y="5698"/>
                      <a:pt x="7493" y="5490"/>
                      <a:pt x="7067" y="5167"/>
                    </a:cubicBezTo>
                    <a:cubicBezTo>
                      <a:pt x="7173" y="4861"/>
                      <a:pt x="7231" y="4544"/>
                      <a:pt x="7242" y="4223"/>
                    </a:cubicBezTo>
                    <a:cubicBezTo>
                      <a:pt x="7755" y="4126"/>
                      <a:pt x="8083" y="4064"/>
                      <a:pt x="8083" y="4064"/>
                    </a:cubicBezTo>
                    <a:cubicBezTo>
                      <a:pt x="8134" y="4057"/>
                      <a:pt x="8174" y="4005"/>
                      <a:pt x="8166" y="3951"/>
                    </a:cubicBezTo>
                    <a:cubicBezTo>
                      <a:pt x="8149" y="3783"/>
                      <a:pt x="8050" y="2942"/>
                      <a:pt x="7908" y="2746"/>
                    </a:cubicBezTo>
                    <a:cubicBezTo>
                      <a:pt x="7872" y="2694"/>
                      <a:pt x="7806" y="2684"/>
                      <a:pt x="7690" y="2684"/>
                    </a:cubicBezTo>
                    <a:cubicBezTo>
                      <a:pt x="7544" y="2684"/>
                      <a:pt x="7300" y="2702"/>
                      <a:pt x="6939" y="2742"/>
                    </a:cubicBezTo>
                    <a:cubicBezTo>
                      <a:pt x="6830" y="2502"/>
                      <a:pt x="6689" y="2272"/>
                      <a:pt x="6521" y="2065"/>
                    </a:cubicBezTo>
                    <a:cubicBezTo>
                      <a:pt x="7038" y="1267"/>
                      <a:pt x="7013" y="1220"/>
                      <a:pt x="6980" y="1155"/>
                    </a:cubicBezTo>
                    <a:cubicBezTo>
                      <a:pt x="6867" y="940"/>
                      <a:pt x="6161" y="477"/>
                      <a:pt x="6018" y="386"/>
                    </a:cubicBezTo>
                    <a:cubicBezTo>
                      <a:pt x="6000" y="373"/>
                      <a:pt x="5979" y="367"/>
                      <a:pt x="5959" y="367"/>
                    </a:cubicBezTo>
                    <a:cubicBezTo>
                      <a:pt x="5929" y="367"/>
                      <a:pt x="5898" y="382"/>
                      <a:pt x="5877" y="408"/>
                    </a:cubicBezTo>
                    <a:cubicBezTo>
                      <a:pt x="5877" y="408"/>
                      <a:pt x="5662" y="692"/>
                      <a:pt x="5323" y="1140"/>
                    </a:cubicBezTo>
                    <a:cubicBezTo>
                      <a:pt x="5035" y="1009"/>
                      <a:pt x="4733" y="925"/>
                      <a:pt x="4424" y="881"/>
                    </a:cubicBezTo>
                    <a:cubicBezTo>
                      <a:pt x="4245" y="55"/>
                      <a:pt x="4198" y="40"/>
                      <a:pt x="4125" y="19"/>
                    </a:cubicBezTo>
                    <a:cubicBezTo>
                      <a:pt x="4085" y="4"/>
                      <a:pt x="4034" y="0"/>
                      <a:pt x="39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-3103700" y="3246725"/>
                <a:ext cx="71400" cy="66000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640" extrusionOk="0">
                    <a:moveTo>
                      <a:pt x="1359" y="211"/>
                    </a:moveTo>
                    <a:cubicBezTo>
                      <a:pt x="1595" y="211"/>
                      <a:pt x="1817" y="284"/>
                      <a:pt x="2007" y="419"/>
                    </a:cubicBezTo>
                    <a:cubicBezTo>
                      <a:pt x="2502" y="775"/>
                      <a:pt x="2615" y="1471"/>
                      <a:pt x="2259" y="1966"/>
                    </a:cubicBezTo>
                    <a:cubicBezTo>
                      <a:pt x="2051" y="2254"/>
                      <a:pt x="1716" y="2428"/>
                      <a:pt x="1359" y="2428"/>
                    </a:cubicBezTo>
                    <a:cubicBezTo>
                      <a:pt x="1126" y="2428"/>
                      <a:pt x="900" y="2356"/>
                      <a:pt x="711" y="2217"/>
                    </a:cubicBezTo>
                    <a:cubicBezTo>
                      <a:pt x="471" y="2042"/>
                      <a:pt x="314" y="1788"/>
                      <a:pt x="266" y="1496"/>
                    </a:cubicBezTo>
                    <a:cubicBezTo>
                      <a:pt x="219" y="1205"/>
                      <a:pt x="288" y="910"/>
                      <a:pt x="459" y="669"/>
                    </a:cubicBezTo>
                    <a:cubicBezTo>
                      <a:pt x="667" y="382"/>
                      <a:pt x="1005" y="211"/>
                      <a:pt x="1359" y="211"/>
                    </a:cubicBezTo>
                    <a:close/>
                    <a:moveTo>
                      <a:pt x="1359" y="0"/>
                    </a:moveTo>
                    <a:cubicBezTo>
                      <a:pt x="936" y="0"/>
                      <a:pt x="536" y="204"/>
                      <a:pt x="288" y="546"/>
                    </a:cubicBezTo>
                    <a:cubicBezTo>
                      <a:pt x="84" y="834"/>
                      <a:pt x="1" y="1183"/>
                      <a:pt x="56" y="1529"/>
                    </a:cubicBezTo>
                    <a:cubicBezTo>
                      <a:pt x="113" y="1879"/>
                      <a:pt x="303" y="2181"/>
                      <a:pt x="587" y="2388"/>
                    </a:cubicBezTo>
                    <a:cubicBezTo>
                      <a:pt x="812" y="2552"/>
                      <a:pt x="1082" y="2640"/>
                      <a:pt x="1359" y="2640"/>
                    </a:cubicBezTo>
                    <a:cubicBezTo>
                      <a:pt x="1781" y="2640"/>
                      <a:pt x="2182" y="2432"/>
                      <a:pt x="2429" y="2089"/>
                    </a:cubicBezTo>
                    <a:cubicBezTo>
                      <a:pt x="2855" y="1500"/>
                      <a:pt x="2721" y="674"/>
                      <a:pt x="2131" y="247"/>
                    </a:cubicBezTo>
                    <a:cubicBezTo>
                      <a:pt x="1905" y="84"/>
                      <a:pt x="1639" y="0"/>
                      <a:pt x="1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9" name="Google Shape;299;p30"/>
          <p:cNvGrpSpPr/>
          <p:nvPr/>
        </p:nvGrpSpPr>
        <p:grpSpPr>
          <a:xfrm>
            <a:off x="7219918" y="3508630"/>
            <a:ext cx="1210850" cy="1099944"/>
            <a:chOff x="-6973162" y="3532963"/>
            <a:chExt cx="570725" cy="518450"/>
          </a:xfrm>
        </p:grpSpPr>
        <p:sp>
          <p:nvSpPr>
            <p:cNvPr id="300" name="Google Shape;300;p30"/>
            <p:cNvSpPr/>
            <p:nvPr/>
          </p:nvSpPr>
          <p:spPr>
            <a:xfrm>
              <a:off x="-6973162" y="3611938"/>
              <a:ext cx="439475" cy="439475"/>
            </a:xfrm>
            <a:custGeom>
              <a:avLst/>
              <a:gdLst/>
              <a:ahLst/>
              <a:cxnLst/>
              <a:rect l="l" t="t" r="r" b="b"/>
              <a:pathLst>
                <a:path w="17579" h="17579" extrusionOk="0">
                  <a:moveTo>
                    <a:pt x="8789" y="0"/>
                  </a:moveTo>
                  <a:cubicBezTo>
                    <a:pt x="3932" y="0"/>
                    <a:pt x="0" y="3932"/>
                    <a:pt x="0" y="8789"/>
                  </a:cubicBezTo>
                  <a:cubicBezTo>
                    <a:pt x="0" y="13642"/>
                    <a:pt x="3932" y="17578"/>
                    <a:pt x="8789" y="17578"/>
                  </a:cubicBezTo>
                  <a:cubicBezTo>
                    <a:pt x="13643" y="17578"/>
                    <a:pt x="17579" y="13642"/>
                    <a:pt x="17579" y="8789"/>
                  </a:cubicBezTo>
                  <a:cubicBezTo>
                    <a:pt x="17579" y="3932"/>
                    <a:pt x="13643" y="0"/>
                    <a:pt x="8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-6925662" y="3659438"/>
              <a:ext cx="344375" cy="344350"/>
            </a:xfrm>
            <a:custGeom>
              <a:avLst/>
              <a:gdLst/>
              <a:ahLst/>
              <a:cxnLst/>
              <a:rect l="l" t="t" r="r" b="b"/>
              <a:pathLst>
                <a:path w="13775" h="13774" extrusionOk="0">
                  <a:moveTo>
                    <a:pt x="6889" y="1"/>
                  </a:moveTo>
                  <a:cubicBezTo>
                    <a:pt x="3084" y="1"/>
                    <a:pt x="1" y="3084"/>
                    <a:pt x="1" y="6889"/>
                  </a:cubicBezTo>
                  <a:cubicBezTo>
                    <a:pt x="1" y="10690"/>
                    <a:pt x="3084" y="13774"/>
                    <a:pt x="6889" y="13774"/>
                  </a:cubicBezTo>
                  <a:cubicBezTo>
                    <a:pt x="10694" y="13774"/>
                    <a:pt x="13775" y="10690"/>
                    <a:pt x="13775" y="6889"/>
                  </a:cubicBezTo>
                  <a:cubicBezTo>
                    <a:pt x="13775" y="3084"/>
                    <a:pt x="10694" y="1"/>
                    <a:pt x="6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-6928312" y="3656813"/>
              <a:ext cx="349650" cy="349625"/>
            </a:xfrm>
            <a:custGeom>
              <a:avLst/>
              <a:gdLst/>
              <a:ahLst/>
              <a:cxnLst/>
              <a:rect l="l" t="t" r="r" b="b"/>
              <a:pathLst>
                <a:path w="13986" h="13985" extrusionOk="0">
                  <a:moveTo>
                    <a:pt x="6995" y="211"/>
                  </a:moveTo>
                  <a:cubicBezTo>
                    <a:pt x="10735" y="211"/>
                    <a:pt x="13778" y="3255"/>
                    <a:pt x="13778" y="6994"/>
                  </a:cubicBezTo>
                  <a:cubicBezTo>
                    <a:pt x="13778" y="10733"/>
                    <a:pt x="10735" y="13773"/>
                    <a:pt x="6995" y="13773"/>
                  </a:cubicBezTo>
                  <a:cubicBezTo>
                    <a:pt x="3256" y="13773"/>
                    <a:pt x="212" y="10733"/>
                    <a:pt x="212" y="6994"/>
                  </a:cubicBezTo>
                  <a:cubicBezTo>
                    <a:pt x="212" y="3255"/>
                    <a:pt x="3256" y="211"/>
                    <a:pt x="6995" y="211"/>
                  </a:cubicBezTo>
                  <a:close/>
                  <a:moveTo>
                    <a:pt x="6995" y="0"/>
                  </a:moveTo>
                  <a:cubicBezTo>
                    <a:pt x="3140" y="0"/>
                    <a:pt x="1" y="3138"/>
                    <a:pt x="1" y="6994"/>
                  </a:cubicBezTo>
                  <a:cubicBezTo>
                    <a:pt x="1" y="10849"/>
                    <a:pt x="3140" y="13985"/>
                    <a:pt x="6995" y="13985"/>
                  </a:cubicBezTo>
                  <a:cubicBezTo>
                    <a:pt x="10851" y="13985"/>
                    <a:pt x="13985" y="10849"/>
                    <a:pt x="13985" y="6994"/>
                  </a:cubicBezTo>
                  <a:cubicBezTo>
                    <a:pt x="13985" y="3138"/>
                    <a:pt x="10851" y="0"/>
                    <a:pt x="6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-6876412" y="3708588"/>
              <a:ext cx="245975" cy="246050"/>
            </a:xfrm>
            <a:custGeom>
              <a:avLst/>
              <a:gdLst/>
              <a:ahLst/>
              <a:cxnLst/>
              <a:rect l="l" t="t" r="r" b="b"/>
              <a:pathLst>
                <a:path w="9839" h="9842" extrusionOk="0">
                  <a:moveTo>
                    <a:pt x="4919" y="1"/>
                  </a:moveTo>
                  <a:cubicBezTo>
                    <a:pt x="2203" y="1"/>
                    <a:pt x="0" y="2203"/>
                    <a:pt x="0" y="4923"/>
                  </a:cubicBezTo>
                  <a:cubicBezTo>
                    <a:pt x="0" y="7639"/>
                    <a:pt x="2203" y="9842"/>
                    <a:pt x="4919" y="9842"/>
                  </a:cubicBezTo>
                  <a:cubicBezTo>
                    <a:pt x="7636" y="9842"/>
                    <a:pt x="9838" y="7639"/>
                    <a:pt x="9838" y="4923"/>
                  </a:cubicBezTo>
                  <a:cubicBezTo>
                    <a:pt x="9838" y="2203"/>
                    <a:pt x="7636" y="1"/>
                    <a:pt x="4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-6823162" y="3761913"/>
              <a:ext cx="139375" cy="139375"/>
            </a:xfrm>
            <a:custGeom>
              <a:avLst/>
              <a:gdLst/>
              <a:ahLst/>
              <a:cxnLst/>
              <a:rect l="l" t="t" r="r" b="b"/>
              <a:pathLst>
                <a:path w="5575" h="5575" extrusionOk="0">
                  <a:moveTo>
                    <a:pt x="2789" y="1"/>
                  </a:moveTo>
                  <a:cubicBezTo>
                    <a:pt x="1249" y="1"/>
                    <a:pt x="1" y="1250"/>
                    <a:pt x="1" y="2790"/>
                  </a:cubicBezTo>
                  <a:cubicBezTo>
                    <a:pt x="1" y="4330"/>
                    <a:pt x="1249" y="5575"/>
                    <a:pt x="2789" y="5575"/>
                  </a:cubicBezTo>
                  <a:cubicBezTo>
                    <a:pt x="4329" y="5575"/>
                    <a:pt x="5575" y="4330"/>
                    <a:pt x="5575" y="2790"/>
                  </a:cubicBezTo>
                  <a:cubicBezTo>
                    <a:pt x="5575" y="1250"/>
                    <a:pt x="4329" y="1"/>
                    <a:pt x="2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-6825812" y="3759288"/>
              <a:ext cx="144675" cy="144650"/>
            </a:xfrm>
            <a:custGeom>
              <a:avLst/>
              <a:gdLst/>
              <a:ahLst/>
              <a:cxnLst/>
              <a:rect l="l" t="t" r="r" b="b"/>
              <a:pathLst>
                <a:path w="5787" h="5786" extrusionOk="0">
                  <a:moveTo>
                    <a:pt x="2895" y="212"/>
                  </a:moveTo>
                  <a:cubicBezTo>
                    <a:pt x="4373" y="212"/>
                    <a:pt x="5578" y="1413"/>
                    <a:pt x="5578" y="2895"/>
                  </a:cubicBezTo>
                  <a:cubicBezTo>
                    <a:pt x="5578" y="4374"/>
                    <a:pt x="4373" y="5575"/>
                    <a:pt x="2895" y="5575"/>
                  </a:cubicBezTo>
                  <a:cubicBezTo>
                    <a:pt x="1417" y="5575"/>
                    <a:pt x="212" y="4374"/>
                    <a:pt x="212" y="2895"/>
                  </a:cubicBezTo>
                  <a:cubicBezTo>
                    <a:pt x="212" y="1413"/>
                    <a:pt x="1417" y="212"/>
                    <a:pt x="2895" y="212"/>
                  </a:cubicBezTo>
                  <a:close/>
                  <a:moveTo>
                    <a:pt x="2895" y="0"/>
                  </a:moveTo>
                  <a:cubicBezTo>
                    <a:pt x="1300" y="0"/>
                    <a:pt x="1" y="1297"/>
                    <a:pt x="1" y="2895"/>
                  </a:cubicBezTo>
                  <a:cubicBezTo>
                    <a:pt x="1" y="4490"/>
                    <a:pt x="1300" y="5786"/>
                    <a:pt x="2895" y="5786"/>
                  </a:cubicBezTo>
                  <a:cubicBezTo>
                    <a:pt x="4490" y="5786"/>
                    <a:pt x="5786" y="4490"/>
                    <a:pt x="5786" y="2895"/>
                  </a:cubicBezTo>
                  <a:cubicBezTo>
                    <a:pt x="5786" y="1297"/>
                    <a:pt x="4490" y="0"/>
                    <a:pt x="2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-6784662" y="3800438"/>
              <a:ext cx="62375" cy="62375"/>
            </a:xfrm>
            <a:custGeom>
              <a:avLst/>
              <a:gdLst/>
              <a:ahLst/>
              <a:cxnLst/>
              <a:rect l="l" t="t" r="r" b="b"/>
              <a:pathLst>
                <a:path w="2495" h="2495" extrusionOk="0">
                  <a:moveTo>
                    <a:pt x="1249" y="0"/>
                  </a:moveTo>
                  <a:cubicBezTo>
                    <a:pt x="561" y="0"/>
                    <a:pt x="0" y="561"/>
                    <a:pt x="0" y="1249"/>
                  </a:cubicBezTo>
                  <a:cubicBezTo>
                    <a:pt x="0" y="1937"/>
                    <a:pt x="561" y="2494"/>
                    <a:pt x="1249" y="2494"/>
                  </a:cubicBezTo>
                  <a:cubicBezTo>
                    <a:pt x="1937" y="2494"/>
                    <a:pt x="2494" y="1937"/>
                    <a:pt x="2494" y="1249"/>
                  </a:cubicBezTo>
                  <a:cubicBezTo>
                    <a:pt x="2494" y="561"/>
                    <a:pt x="1937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-6677987" y="3532963"/>
              <a:ext cx="178700" cy="195200"/>
            </a:xfrm>
            <a:custGeom>
              <a:avLst/>
              <a:gdLst/>
              <a:ahLst/>
              <a:cxnLst/>
              <a:rect l="l" t="t" r="r" b="b"/>
              <a:pathLst>
                <a:path w="7148" h="7808" extrusionOk="0">
                  <a:moveTo>
                    <a:pt x="4273" y="0"/>
                  </a:moveTo>
                  <a:cubicBezTo>
                    <a:pt x="3566" y="0"/>
                    <a:pt x="760" y="3787"/>
                    <a:pt x="394" y="4397"/>
                  </a:cubicBezTo>
                  <a:cubicBezTo>
                    <a:pt x="1" y="5052"/>
                    <a:pt x="394" y="7808"/>
                    <a:pt x="394" y="7808"/>
                  </a:cubicBezTo>
                  <a:cubicBezTo>
                    <a:pt x="394" y="7808"/>
                    <a:pt x="3212" y="7546"/>
                    <a:pt x="4002" y="6694"/>
                  </a:cubicBezTo>
                  <a:cubicBezTo>
                    <a:pt x="4789" y="5838"/>
                    <a:pt x="7148" y="2955"/>
                    <a:pt x="7082" y="2496"/>
                  </a:cubicBezTo>
                  <a:cubicBezTo>
                    <a:pt x="7068" y="2391"/>
                    <a:pt x="6915" y="2351"/>
                    <a:pt x="6688" y="2351"/>
                  </a:cubicBezTo>
                  <a:cubicBezTo>
                    <a:pt x="5912" y="2351"/>
                    <a:pt x="4264" y="2824"/>
                    <a:pt x="4264" y="2824"/>
                  </a:cubicBezTo>
                  <a:cubicBezTo>
                    <a:pt x="4264" y="2824"/>
                    <a:pt x="4789" y="723"/>
                    <a:pt x="4395" y="68"/>
                  </a:cubicBezTo>
                  <a:cubicBezTo>
                    <a:pt x="4368" y="22"/>
                    <a:pt x="4327" y="0"/>
                    <a:pt x="4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-6632112" y="3824913"/>
              <a:ext cx="229675" cy="118100"/>
            </a:xfrm>
            <a:custGeom>
              <a:avLst/>
              <a:gdLst/>
              <a:ahLst/>
              <a:cxnLst/>
              <a:rect l="l" t="t" r="r" b="b"/>
              <a:pathLst>
                <a:path w="9187" h="4724" extrusionOk="0">
                  <a:moveTo>
                    <a:pt x="2626" y="1"/>
                  </a:moveTo>
                  <a:cubicBezTo>
                    <a:pt x="2364" y="1"/>
                    <a:pt x="1" y="1181"/>
                    <a:pt x="1" y="1181"/>
                  </a:cubicBezTo>
                  <a:cubicBezTo>
                    <a:pt x="1" y="1181"/>
                    <a:pt x="1115" y="2888"/>
                    <a:pt x="1508" y="3412"/>
                  </a:cubicBezTo>
                  <a:cubicBezTo>
                    <a:pt x="1902" y="3937"/>
                    <a:pt x="7151" y="4723"/>
                    <a:pt x="7938" y="4723"/>
                  </a:cubicBezTo>
                  <a:cubicBezTo>
                    <a:pt x="8724" y="4723"/>
                    <a:pt x="7086" y="2622"/>
                    <a:pt x="7086" y="2622"/>
                  </a:cubicBezTo>
                  <a:cubicBezTo>
                    <a:pt x="7086" y="2622"/>
                    <a:pt x="9187" y="1191"/>
                    <a:pt x="8990" y="995"/>
                  </a:cubicBezTo>
                  <a:cubicBezTo>
                    <a:pt x="8793" y="798"/>
                    <a:pt x="2888" y="1"/>
                    <a:pt x="2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-6749887" y="3622188"/>
              <a:ext cx="176500" cy="202100"/>
            </a:xfrm>
            <a:custGeom>
              <a:avLst/>
              <a:gdLst/>
              <a:ahLst/>
              <a:cxnLst/>
              <a:rect l="l" t="t" r="r" b="b"/>
              <a:pathLst>
                <a:path w="7060" h="8084" extrusionOk="0">
                  <a:moveTo>
                    <a:pt x="6942" y="1"/>
                  </a:moveTo>
                  <a:cubicBezTo>
                    <a:pt x="6913" y="1"/>
                    <a:pt x="6884" y="13"/>
                    <a:pt x="6863" y="38"/>
                  </a:cubicBezTo>
                  <a:lnTo>
                    <a:pt x="41" y="7909"/>
                  </a:lnTo>
                  <a:cubicBezTo>
                    <a:pt x="0" y="7953"/>
                    <a:pt x="7" y="8018"/>
                    <a:pt x="51" y="8058"/>
                  </a:cubicBezTo>
                  <a:cubicBezTo>
                    <a:pt x="69" y="8073"/>
                    <a:pt x="95" y="8084"/>
                    <a:pt x="120" y="8084"/>
                  </a:cubicBezTo>
                  <a:cubicBezTo>
                    <a:pt x="150" y="8084"/>
                    <a:pt x="179" y="8070"/>
                    <a:pt x="200" y="8048"/>
                  </a:cubicBezTo>
                  <a:lnTo>
                    <a:pt x="7020" y="176"/>
                  </a:lnTo>
                  <a:cubicBezTo>
                    <a:pt x="7060" y="132"/>
                    <a:pt x="7056" y="63"/>
                    <a:pt x="7013" y="27"/>
                  </a:cubicBezTo>
                  <a:cubicBezTo>
                    <a:pt x="6992" y="9"/>
                    <a:pt x="6967" y="1"/>
                    <a:pt x="6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-6756362" y="3828963"/>
              <a:ext cx="294400" cy="57600"/>
            </a:xfrm>
            <a:custGeom>
              <a:avLst/>
              <a:gdLst/>
              <a:ahLst/>
              <a:cxnLst/>
              <a:rect l="l" t="t" r="r" b="b"/>
              <a:pathLst>
                <a:path w="11776" h="2304" extrusionOk="0">
                  <a:moveTo>
                    <a:pt x="116" y="1"/>
                  </a:moveTo>
                  <a:cubicBezTo>
                    <a:pt x="66" y="1"/>
                    <a:pt x="21" y="37"/>
                    <a:pt x="12" y="86"/>
                  </a:cubicBezTo>
                  <a:cubicBezTo>
                    <a:pt x="1" y="145"/>
                    <a:pt x="41" y="199"/>
                    <a:pt x="99" y="210"/>
                  </a:cubicBezTo>
                  <a:lnTo>
                    <a:pt x="11641" y="2303"/>
                  </a:lnTo>
                  <a:lnTo>
                    <a:pt x="11663" y="2303"/>
                  </a:lnTo>
                  <a:cubicBezTo>
                    <a:pt x="11710" y="2303"/>
                    <a:pt x="11757" y="2271"/>
                    <a:pt x="11765" y="2220"/>
                  </a:cubicBezTo>
                  <a:cubicBezTo>
                    <a:pt x="11775" y="2162"/>
                    <a:pt x="11739" y="2107"/>
                    <a:pt x="11681" y="2096"/>
                  </a:cubicBezTo>
                  <a:lnTo>
                    <a:pt x="135" y="2"/>
                  </a:lnTo>
                  <a:cubicBezTo>
                    <a:pt x="129" y="1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-6823537" y="3625688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0" y="1"/>
                    <a:pt x="572" y="3"/>
                  </a:cubicBezTo>
                  <a:cubicBezTo>
                    <a:pt x="132" y="91"/>
                    <a:pt x="37" y="262"/>
                    <a:pt x="23" y="298"/>
                  </a:cubicBezTo>
                  <a:cubicBezTo>
                    <a:pt x="1" y="349"/>
                    <a:pt x="23" y="415"/>
                    <a:pt x="78" y="440"/>
                  </a:cubicBezTo>
                  <a:cubicBezTo>
                    <a:pt x="92" y="444"/>
                    <a:pt x="106" y="447"/>
                    <a:pt x="121" y="447"/>
                  </a:cubicBezTo>
                  <a:cubicBezTo>
                    <a:pt x="161" y="447"/>
                    <a:pt x="197" y="425"/>
                    <a:pt x="216" y="385"/>
                  </a:cubicBezTo>
                  <a:cubicBezTo>
                    <a:pt x="216" y="385"/>
                    <a:pt x="285" y="272"/>
                    <a:pt x="612" y="207"/>
                  </a:cubicBezTo>
                  <a:cubicBezTo>
                    <a:pt x="671" y="196"/>
                    <a:pt x="707" y="141"/>
                    <a:pt x="696" y="84"/>
                  </a:cubicBezTo>
                  <a:cubicBezTo>
                    <a:pt x="686" y="36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-6808687" y="3636463"/>
              <a:ext cx="17775" cy="11175"/>
            </a:xfrm>
            <a:custGeom>
              <a:avLst/>
              <a:gdLst/>
              <a:ahLst/>
              <a:cxnLst/>
              <a:rect l="l" t="t" r="r" b="b"/>
              <a:pathLst>
                <a:path w="711" h="447" extrusionOk="0">
                  <a:moveTo>
                    <a:pt x="593" y="0"/>
                  </a:moveTo>
                  <a:cubicBezTo>
                    <a:pt x="586" y="0"/>
                    <a:pt x="579" y="1"/>
                    <a:pt x="571" y="2"/>
                  </a:cubicBezTo>
                  <a:cubicBezTo>
                    <a:pt x="131" y="90"/>
                    <a:pt x="37" y="264"/>
                    <a:pt x="25" y="297"/>
                  </a:cubicBezTo>
                  <a:cubicBezTo>
                    <a:pt x="0" y="352"/>
                    <a:pt x="25" y="417"/>
                    <a:pt x="77" y="439"/>
                  </a:cubicBezTo>
                  <a:cubicBezTo>
                    <a:pt x="91" y="446"/>
                    <a:pt x="106" y="446"/>
                    <a:pt x="121" y="446"/>
                  </a:cubicBezTo>
                  <a:cubicBezTo>
                    <a:pt x="161" y="446"/>
                    <a:pt x="200" y="424"/>
                    <a:pt x="215" y="384"/>
                  </a:cubicBezTo>
                  <a:cubicBezTo>
                    <a:pt x="215" y="384"/>
                    <a:pt x="284" y="275"/>
                    <a:pt x="615" y="209"/>
                  </a:cubicBezTo>
                  <a:cubicBezTo>
                    <a:pt x="670" y="199"/>
                    <a:pt x="710" y="140"/>
                    <a:pt x="696" y="85"/>
                  </a:cubicBezTo>
                  <a:cubicBezTo>
                    <a:pt x="686" y="35"/>
                    <a:pt x="643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-6835912" y="3643013"/>
              <a:ext cx="17700" cy="11250"/>
            </a:xfrm>
            <a:custGeom>
              <a:avLst/>
              <a:gdLst/>
              <a:ahLst/>
              <a:cxnLst/>
              <a:rect l="l" t="t" r="r" b="b"/>
              <a:pathLst>
                <a:path w="708" h="450" extrusionOk="0">
                  <a:moveTo>
                    <a:pt x="594" y="0"/>
                  </a:moveTo>
                  <a:cubicBezTo>
                    <a:pt x="587" y="0"/>
                    <a:pt x="580" y="1"/>
                    <a:pt x="573" y="2"/>
                  </a:cubicBezTo>
                  <a:cubicBezTo>
                    <a:pt x="131" y="90"/>
                    <a:pt x="37" y="265"/>
                    <a:pt x="22" y="300"/>
                  </a:cubicBezTo>
                  <a:cubicBezTo>
                    <a:pt x="0" y="352"/>
                    <a:pt x="22" y="417"/>
                    <a:pt x="77" y="439"/>
                  </a:cubicBezTo>
                  <a:cubicBezTo>
                    <a:pt x="92" y="446"/>
                    <a:pt x="106" y="450"/>
                    <a:pt x="121" y="450"/>
                  </a:cubicBezTo>
                  <a:cubicBezTo>
                    <a:pt x="161" y="450"/>
                    <a:pt x="197" y="428"/>
                    <a:pt x="215" y="388"/>
                  </a:cubicBezTo>
                  <a:cubicBezTo>
                    <a:pt x="215" y="384"/>
                    <a:pt x="281" y="275"/>
                    <a:pt x="612" y="209"/>
                  </a:cubicBezTo>
                  <a:cubicBezTo>
                    <a:pt x="670" y="199"/>
                    <a:pt x="707" y="144"/>
                    <a:pt x="696" y="85"/>
                  </a:cubicBezTo>
                  <a:cubicBezTo>
                    <a:pt x="687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-6855762" y="3640938"/>
              <a:ext cx="16325" cy="13425"/>
            </a:xfrm>
            <a:custGeom>
              <a:avLst/>
              <a:gdLst/>
              <a:ahLst/>
              <a:cxnLst/>
              <a:rect l="l" t="t" r="r" b="b"/>
              <a:pathLst>
                <a:path w="653" h="537" extrusionOk="0">
                  <a:moveTo>
                    <a:pt x="533" y="1"/>
                  </a:moveTo>
                  <a:cubicBezTo>
                    <a:pt x="520" y="1"/>
                    <a:pt x="506" y="3"/>
                    <a:pt x="493" y="8"/>
                  </a:cubicBezTo>
                  <a:cubicBezTo>
                    <a:pt x="78" y="183"/>
                    <a:pt x="19" y="373"/>
                    <a:pt x="12" y="409"/>
                  </a:cubicBezTo>
                  <a:cubicBezTo>
                    <a:pt x="1" y="467"/>
                    <a:pt x="37" y="526"/>
                    <a:pt x="95" y="536"/>
                  </a:cubicBezTo>
                  <a:lnTo>
                    <a:pt x="117" y="536"/>
                  </a:lnTo>
                  <a:cubicBezTo>
                    <a:pt x="165" y="536"/>
                    <a:pt x="209" y="507"/>
                    <a:pt x="219" y="457"/>
                  </a:cubicBezTo>
                  <a:cubicBezTo>
                    <a:pt x="219" y="457"/>
                    <a:pt x="263" y="333"/>
                    <a:pt x="572" y="202"/>
                  </a:cubicBezTo>
                  <a:cubicBezTo>
                    <a:pt x="627" y="180"/>
                    <a:pt x="653" y="118"/>
                    <a:pt x="631" y="64"/>
                  </a:cubicBezTo>
                  <a:cubicBezTo>
                    <a:pt x="614" y="25"/>
                    <a:pt x="575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-6795762" y="3624613"/>
              <a:ext cx="18600" cy="8175"/>
            </a:xfrm>
            <a:custGeom>
              <a:avLst/>
              <a:gdLst/>
              <a:ahLst/>
              <a:cxnLst/>
              <a:rect l="l" t="t" r="r" b="b"/>
              <a:pathLst>
                <a:path w="744" h="327" extrusionOk="0">
                  <a:moveTo>
                    <a:pt x="552" y="0"/>
                  </a:moveTo>
                  <a:cubicBezTo>
                    <a:pt x="172" y="0"/>
                    <a:pt x="57" y="129"/>
                    <a:pt x="37" y="156"/>
                  </a:cubicBezTo>
                  <a:cubicBezTo>
                    <a:pt x="0" y="199"/>
                    <a:pt x="7" y="268"/>
                    <a:pt x="54" y="305"/>
                  </a:cubicBezTo>
                  <a:cubicBezTo>
                    <a:pt x="73" y="319"/>
                    <a:pt x="95" y="327"/>
                    <a:pt x="120" y="327"/>
                  </a:cubicBezTo>
                  <a:cubicBezTo>
                    <a:pt x="150" y="327"/>
                    <a:pt x="179" y="312"/>
                    <a:pt x="200" y="287"/>
                  </a:cubicBezTo>
                  <a:cubicBezTo>
                    <a:pt x="200" y="287"/>
                    <a:pt x="278" y="212"/>
                    <a:pt x="544" y="212"/>
                  </a:cubicBezTo>
                  <a:cubicBezTo>
                    <a:pt x="571" y="212"/>
                    <a:pt x="600" y="212"/>
                    <a:pt x="630" y="214"/>
                  </a:cubicBezTo>
                  <a:cubicBezTo>
                    <a:pt x="632" y="214"/>
                    <a:pt x="634" y="214"/>
                    <a:pt x="636" y="214"/>
                  </a:cubicBezTo>
                  <a:cubicBezTo>
                    <a:pt x="688" y="214"/>
                    <a:pt x="736" y="168"/>
                    <a:pt x="740" y="112"/>
                  </a:cubicBezTo>
                  <a:cubicBezTo>
                    <a:pt x="743" y="53"/>
                    <a:pt x="699" y="6"/>
                    <a:pt x="641" y="3"/>
                  </a:cubicBezTo>
                  <a:cubicBezTo>
                    <a:pt x="610" y="1"/>
                    <a:pt x="580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-6794412" y="3720613"/>
              <a:ext cx="17700" cy="11200"/>
            </a:xfrm>
            <a:custGeom>
              <a:avLst/>
              <a:gdLst/>
              <a:ahLst/>
              <a:cxnLst/>
              <a:rect l="l" t="t" r="r" b="b"/>
              <a:pathLst>
                <a:path w="708" h="448" extrusionOk="0">
                  <a:moveTo>
                    <a:pt x="597" y="1"/>
                  </a:moveTo>
                  <a:cubicBezTo>
                    <a:pt x="589" y="1"/>
                    <a:pt x="581" y="2"/>
                    <a:pt x="573" y="4"/>
                  </a:cubicBezTo>
                  <a:cubicBezTo>
                    <a:pt x="132" y="91"/>
                    <a:pt x="37" y="266"/>
                    <a:pt x="22" y="298"/>
                  </a:cubicBezTo>
                  <a:cubicBezTo>
                    <a:pt x="0" y="353"/>
                    <a:pt x="27" y="419"/>
                    <a:pt x="77" y="441"/>
                  </a:cubicBezTo>
                  <a:cubicBezTo>
                    <a:pt x="92" y="444"/>
                    <a:pt x="106" y="448"/>
                    <a:pt x="121" y="448"/>
                  </a:cubicBezTo>
                  <a:cubicBezTo>
                    <a:pt x="161" y="448"/>
                    <a:pt x="197" y="426"/>
                    <a:pt x="215" y="386"/>
                  </a:cubicBezTo>
                  <a:cubicBezTo>
                    <a:pt x="215" y="386"/>
                    <a:pt x="284" y="277"/>
                    <a:pt x="617" y="211"/>
                  </a:cubicBezTo>
                  <a:cubicBezTo>
                    <a:pt x="671" y="197"/>
                    <a:pt x="707" y="142"/>
                    <a:pt x="696" y="88"/>
                  </a:cubicBezTo>
                  <a:cubicBezTo>
                    <a:pt x="687" y="38"/>
                    <a:pt x="64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-6779562" y="3731388"/>
              <a:ext cx="17775" cy="11275"/>
            </a:xfrm>
            <a:custGeom>
              <a:avLst/>
              <a:gdLst/>
              <a:ahLst/>
              <a:cxnLst/>
              <a:rect l="l" t="t" r="r" b="b"/>
              <a:pathLst>
                <a:path w="711" h="451" extrusionOk="0">
                  <a:moveTo>
                    <a:pt x="594" y="0"/>
                  </a:moveTo>
                  <a:cubicBezTo>
                    <a:pt x="588" y="0"/>
                    <a:pt x="582" y="1"/>
                    <a:pt x="576" y="2"/>
                  </a:cubicBezTo>
                  <a:cubicBezTo>
                    <a:pt x="135" y="89"/>
                    <a:pt x="40" y="264"/>
                    <a:pt x="26" y="297"/>
                  </a:cubicBezTo>
                  <a:cubicBezTo>
                    <a:pt x="1" y="352"/>
                    <a:pt x="26" y="417"/>
                    <a:pt x="80" y="439"/>
                  </a:cubicBezTo>
                  <a:cubicBezTo>
                    <a:pt x="95" y="447"/>
                    <a:pt x="110" y="450"/>
                    <a:pt x="124" y="450"/>
                  </a:cubicBezTo>
                  <a:cubicBezTo>
                    <a:pt x="164" y="450"/>
                    <a:pt x="201" y="428"/>
                    <a:pt x="215" y="388"/>
                  </a:cubicBezTo>
                  <a:cubicBezTo>
                    <a:pt x="219" y="385"/>
                    <a:pt x="285" y="276"/>
                    <a:pt x="616" y="210"/>
                  </a:cubicBezTo>
                  <a:cubicBezTo>
                    <a:pt x="674" y="199"/>
                    <a:pt x="710" y="144"/>
                    <a:pt x="700" y="86"/>
                  </a:cubicBezTo>
                  <a:cubicBezTo>
                    <a:pt x="690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-6806787" y="3738013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1" y="1"/>
                    <a:pt x="572" y="4"/>
                  </a:cubicBezTo>
                  <a:cubicBezTo>
                    <a:pt x="132" y="91"/>
                    <a:pt x="37" y="261"/>
                    <a:pt x="23" y="298"/>
                  </a:cubicBezTo>
                  <a:cubicBezTo>
                    <a:pt x="1" y="349"/>
                    <a:pt x="23" y="414"/>
                    <a:pt x="77" y="440"/>
                  </a:cubicBezTo>
                  <a:cubicBezTo>
                    <a:pt x="92" y="444"/>
                    <a:pt x="107" y="447"/>
                    <a:pt x="121" y="447"/>
                  </a:cubicBezTo>
                  <a:cubicBezTo>
                    <a:pt x="161" y="447"/>
                    <a:pt x="198" y="426"/>
                    <a:pt x="216" y="385"/>
                  </a:cubicBezTo>
                  <a:cubicBezTo>
                    <a:pt x="216" y="385"/>
                    <a:pt x="285" y="273"/>
                    <a:pt x="613" y="207"/>
                  </a:cubicBezTo>
                  <a:cubicBezTo>
                    <a:pt x="670" y="196"/>
                    <a:pt x="707" y="142"/>
                    <a:pt x="696" y="83"/>
                  </a:cubicBezTo>
                  <a:cubicBezTo>
                    <a:pt x="687" y="37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-6826537" y="3735888"/>
              <a:ext cx="16225" cy="13500"/>
            </a:xfrm>
            <a:custGeom>
              <a:avLst/>
              <a:gdLst/>
              <a:ahLst/>
              <a:cxnLst/>
              <a:rect l="l" t="t" r="r" b="b"/>
              <a:pathLst>
                <a:path w="649" h="540" extrusionOk="0">
                  <a:moveTo>
                    <a:pt x="529" y="0"/>
                  </a:moveTo>
                  <a:cubicBezTo>
                    <a:pt x="515" y="0"/>
                    <a:pt x="502" y="3"/>
                    <a:pt x="489" y="8"/>
                  </a:cubicBezTo>
                  <a:cubicBezTo>
                    <a:pt x="73" y="183"/>
                    <a:pt x="18" y="373"/>
                    <a:pt x="11" y="408"/>
                  </a:cubicBezTo>
                  <a:cubicBezTo>
                    <a:pt x="1" y="467"/>
                    <a:pt x="33" y="525"/>
                    <a:pt x="92" y="536"/>
                  </a:cubicBezTo>
                  <a:cubicBezTo>
                    <a:pt x="99" y="539"/>
                    <a:pt x="106" y="539"/>
                    <a:pt x="114" y="539"/>
                  </a:cubicBezTo>
                  <a:cubicBezTo>
                    <a:pt x="164" y="539"/>
                    <a:pt x="205" y="507"/>
                    <a:pt x="215" y="456"/>
                  </a:cubicBezTo>
                  <a:cubicBezTo>
                    <a:pt x="215" y="456"/>
                    <a:pt x="259" y="336"/>
                    <a:pt x="572" y="205"/>
                  </a:cubicBezTo>
                  <a:cubicBezTo>
                    <a:pt x="623" y="179"/>
                    <a:pt x="648" y="117"/>
                    <a:pt x="627" y="67"/>
                  </a:cubicBezTo>
                  <a:cubicBezTo>
                    <a:pt x="610" y="25"/>
                    <a:pt x="570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-6766637" y="3719563"/>
              <a:ext cx="18575" cy="8175"/>
            </a:xfrm>
            <a:custGeom>
              <a:avLst/>
              <a:gdLst/>
              <a:ahLst/>
              <a:cxnLst/>
              <a:rect l="l" t="t" r="r" b="b"/>
              <a:pathLst>
                <a:path w="743" h="327" extrusionOk="0">
                  <a:moveTo>
                    <a:pt x="552" y="0"/>
                  </a:moveTo>
                  <a:cubicBezTo>
                    <a:pt x="175" y="0"/>
                    <a:pt x="57" y="128"/>
                    <a:pt x="37" y="155"/>
                  </a:cubicBezTo>
                  <a:cubicBezTo>
                    <a:pt x="0" y="202"/>
                    <a:pt x="8" y="271"/>
                    <a:pt x="55" y="305"/>
                  </a:cubicBezTo>
                  <a:cubicBezTo>
                    <a:pt x="74" y="319"/>
                    <a:pt x="99" y="326"/>
                    <a:pt x="121" y="326"/>
                  </a:cubicBezTo>
                  <a:cubicBezTo>
                    <a:pt x="150" y="326"/>
                    <a:pt x="178" y="315"/>
                    <a:pt x="200" y="286"/>
                  </a:cubicBezTo>
                  <a:cubicBezTo>
                    <a:pt x="200" y="286"/>
                    <a:pt x="277" y="211"/>
                    <a:pt x="547" y="211"/>
                  </a:cubicBezTo>
                  <a:cubicBezTo>
                    <a:pt x="573" y="211"/>
                    <a:pt x="600" y="211"/>
                    <a:pt x="630" y="213"/>
                  </a:cubicBezTo>
                  <a:cubicBezTo>
                    <a:pt x="633" y="213"/>
                    <a:pt x="635" y="213"/>
                    <a:pt x="638" y="213"/>
                  </a:cubicBezTo>
                  <a:cubicBezTo>
                    <a:pt x="690" y="213"/>
                    <a:pt x="739" y="171"/>
                    <a:pt x="739" y="115"/>
                  </a:cubicBezTo>
                  <a:cubicBezTo>
                    <a:pt x="743" y="56"/>
                    <a:pt x="699" y="6"/>
                    <a:pt x="641" y="2"/>
                  </a:cubicBezTo>
                  <a:cubicBezTo>
                    <a:pt x="610" y="1"/>
                    <a:pt x="581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-6739137" y="3925313"/>
              <a:ext cx="18050" cy="10400"/>
            </a:xfrm>
            <a:custGeom>
              <a:avLst/>
              <a:gdLst/>
              <a:ahLst/>
              <a:cxnLst/>
              <a:rect l="l" t="t" r="r" b="b"/>
              <a:pathLst>
                <a:path w="722" h="416" extrusionOk="0">
                  <a:moveTo>
                    <a:pt x="600" y="0"/>
                  </a:moveTo>
                  <a:cubicBezTo>
                    <a:pt x="563" y="0"/>
                    <a:pt x="526" y="20"/>
                    <a:pt x="506" y="55"/>
                  </a:cubicBezTo>
                  <a:cubicBezTo>
                    <a:pt x="506" y="55"/>
                    <a:pt x="433" y="161"/>
                    <a:pt x="98" y="208"/>
                  </a:cubicBezTo>
                  <a:cubicBezTo>
                    <a:pt x="40" y="215"/>
                    <a:pt x="0" y="267"/>
                    <a:pt x="7" y="324"/>
                  </a:cubicBezTo>
                  <a:cubicBezTo>
                    <a:pt x="14" y="379"/>
                    <a:pt x="58" y="415"/>
                    <a:pt x="113" y="415"/>
                  </a:cubicBezTo>
                  <a:lnTo>
                    <a:pt x="127" y="415"/>
                  </a:lnTo>
                  <a:cubicBezTo>
                    <a:pt x="572" y="358"/>
                    <a:pt x="677" y="190"/>
                    <a:pt x="691" y="157"/>
                  </a:cubicBezTo>
                  <a:cubicBezTo>
                    <a:pt x="721" y="102"/>
                    <a:pt x="699" y="37"/>
                    <a:pt x="648" y="12"/>
                  </a:cubicBezTo>
                  <a:cubicBezTo>
                    <a:pt x="632" y="4"/>
                    <a:pt x="616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-6753262" y="3913563"/>
              <a:ext cx="17975" cy="10500"/>
            </a:xfrm>
            <a:custGeom>
              <a:avLst/>
              <a:gdLst/>
              <a:ahLst/>
              <a:cxnLst/>
              <a:rect l="l" t="t" r="r" b="b"/>
              <a:pathLst>
                <a:path w="719" h="420" extrusionOk="0">
                  <a:moveTo>
                    <a:pt x="598" y="0"/>
                  </a:moveTo>
                  <a:cubicBezTo>
                    <a:pt x="560" y="0"/>
                    <a:pt x="525" y="21"/>
                    <a:pt x="507" y="60"/>
                  </a:cubicBezTo>
                  <a:cubicBezTo>
                    <a:pt x="507" y="60"/>
                    <a:pt x="430" y="164"/>
                    <a:pt x="99" y="208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58" y="420"/>
                    <a:pt x="110" y="420"/>
                  </a:cubicBezTo>
                  <a:cubicBezTo>
                    <a:pt x="117" y="420"/>
                    <a:pt x="120" y="420"/>
                    <a:pt x="124" y="416"/>
                  </a:cubicBezTo>
                  <a:cubicBezTo>
                    <a:pt x="572" y="357"/>
                    <a:pt x="674" y="191"/>
                    <a:pt x="692" y="157"/>
                  </a:cubicBezTo>
                  <a:cubicBezTo>
                    <a:pt x="718" y="107"/>
                    <a:pt x="700" y="41"/>
                    <a:pt x="645" y="11"/>
                  </a:cubicBezTo>
                  <a:cubicBezTo>
                    <a:pt x="630" y="4"/>
                    <a:pt x="614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-6725687" y="3908738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1" y="0"/>
                  </a:moveTo>
                  <a:cubicBezTo>
                    <a:pt x="564" y="0"/>
                    <a:pt x="528" y="20"/>
                    <a:pt x="511" y="56"/>
                  </a:cubicBezTo>
                  <a:cubicBezTo>
                    <a:pt x="506" y="59"/>
                    <a:pt x="434" y="165"/>
                    <a:pt x="99" y="209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63" y="419"/>
                    <a:pt x="113" y="419"/>
                  </a:cubicBezTo>
                  <a:cubicBezTo>
                    <a:pt x="118" y="419"/>
                    <a:pt x="121" y="419"/>
                    <a:pt x="128" y="416"/>
                  </a:cubicBezTo>
                  <a:cubicBezTo>
                    <a:pt x="572" y="357"/>
                    <a:pt x="678" y="190"/>
                    <a:pt x="693" y="157"/>
                  </a:cubicBezTo>
                  <a:cubicBezTo>
                    <a:pt x="721" y="107"/>
                    <a:pt x="700" y="41"/>
                    <a:pt x="649" y="12"/>
                  </a:cubicBezTo>
                  <a:cubicBezTo>
                    <a:pt x="633" y="4"/>
                    <a:pt x="617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-6704637" y="3909838"/>
              <a:ext cx="16750" cy="12875"/>
            </a:xfrm>
            <a:custGeom>
              <a:avLst/>
              <a:gdLst/>
              <a:ahLst/>
              <a:cxnLst/>
              <a:rect l="l" t="t" r="r" b="b"/>
              <a:pathLst>
                <a:path w="670" h="515" extrusionOk="0">
                  <a:moveTo>
                    <a:pt x="555" y="1"/>
                  </a:moveTo>
                  <a:cubicBezTo>
                    <a:pt x="508" y="1"/>
                    <a:pt x="467" y="31"/>
                    <a:pt x="455" y="77"/>
                  </a:cubicBezTo>
                  <a:cubicBezTo>
                    <a:pt x="451" y="77"/>
                    <a:pt x="400" y="197"/>
                    <a:pt x="84" y="306"/>
                  </a:cubicBezTo>
                  <a:cubicBezTo>
                    <a:pt x="29" y="328"/>
                    <a:pt x="0" y="387"/>
                    <a:pt x="18" y="441"/>
                  </a:cubicBezTo>
                  <a:cubicBezTo>
                    <a:pt x="32" y="485"/>
                    <a:pt x="73" y="514"/>
                    <a:pt x="116" y="514"/>
                  </a:cubicBezTo>
                  <a:cubicBezTo>
                    <a:pt x="131" y="514"/>
                    <a:pt x="142" y="510"/>
                    <a:pt x="153" y="506"/>
                  </a:cubicBezTo>
                  <a:cubicBezTo>
                    <a:pt x="575" y="357"/>
                    <a:pt x="644" y="175"/>
                    <a:pt x="655" y="139"/>
                  </a:cubicBezTo>
                  <a:cubicBezTo>
                    <a:pt x="669" y="81"/>
                    <a:pt x="637" y="22"/>
                    <a:pt x="582" y="4"/>
                  </a:cubicBezTo>
                  <a:cubicBezTo>
                    <a:pt x="573" y="2"/>
                    <a:pt x="564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-6768012" y="3927613"/>
              <a:ext cx="18875" cy="7550"/>
            </a:xfrm>
            <a:custGeom>
              <a:avLst/>
              <a:gdLst/>
              <a:ahLst/>
              <a:cxnLst/>
              <a:rect l="l" t="t" r="r" b="b"/>
              <a:pathLst>
                <a:path w="755" h="302" extrusionOk="0">
                  <a:moveTo>
                    <a:pt x="638" y="0"/>
                  </a:moveTo>
                  <a:cubicBezTo>
                    <a:pt x="609" y="0"/>
                    <a:pt x="581" y="12"/>
                    <a:pt x="561" y="36"/>
                  </a:cubicBezTo>
                  <a:cubicBezTo>
                    <a:pt x="558" y="36"/>
                    <a:pt x="494" y="90"/>
                    <a:pt x="293" y="90"/>
                  </a:cubicBezTo>
                  <a:cubicBezTo>
                    <a:pt x="245" y="90"/>
                    <a:pt x="189" y="87"/>
                    <a:pt x="124" y="79"/>
                  </a:cubicBezTo>
                  <a:cubicBezTo>
                    <a:pt x="120" y="79"/>
                    <a:pt x="116" y="79"/>
                    <a:pt x="113" y="79"/>
                  </a:cubicBezTo>
                  <a:cubicBezTo>
                    <a:pt x="62" y="79"/>
                    <a:pt x="14" y="120"/>
                    <a:pt x="8" y="175"/>
                  </a:cubicBezTo>
                  <a:cubicBezTo>
                    <a:pt x="1" y="232"/>
                    <a:pt x="45" y="284"/>
                    <a:pt x="102" y="291"/>
                  </a:cubicBezTo>
                  <a:cubicBezTo>
                    <a:pt x="172" y="298"/>
                    <a:pt x="233" y="301"/>
                    <a:pt x="288" y="301"/>
                  </a:cubicBezTo>
                  <a:cubicBezTo>
                    <a:pt x="591" y="301"/>
                    <a:pt x="696" y="200"/>
                    <a:pt x="714" y="178"/>
                  </a:cubicBezTo>
                  <a:cubicBezTo>
                    <a:pt x="754" y="135"/>
                    <a:pt x="751" y="65"/>
                    <a:pt x="707" y="25"/>
                  </a:cubicBezTo>
                  <a:cubicBezTo>
                    <a:pt x="687" y="9"/>
                    <a:pt x="663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-6701562" y="4017413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0" y="1"/>
                  </a:moveTo>
                  <a:cubicBezTo>
                    <a:pt x="563" y="1"/>
                    <a:pt x="528" y="20"/>
                    <a:pt x="511" y="56"/>
                  </a:cubicBezTo>
                  <a:cubicBezTo>
                    <a:pt x="507" y="60"/>
                    <a:pt x="434" y="165"/>
                    <a:pt x="99" y="209"/>
                  </a:cubicBezTo>
                  <a:cubicBezTo>
                    <a:pt x="40" y="216"/>
                    <a:pt x="0" y="270"/>
                    <a:pt x="8" y="325"/>
                  </a:cubicBezTo>
                  <a:cubicBezTo>
                    <a:pt x="15" y="379"/>
                    <a:pt x="62" y="420"/>
                    <a:pt x="114" y="420"/>
                  </a:cubicBezTo>
                  <a:cubicBezTo>
                    <a:pt x="117" y="420"/>
                    <a:pt x="121" y="420"/>
                    <a:pt x="128" y="416"/>
                  </a:cubicBezTo>
                  <a:cubicBezTo>
                    <a:pt x="573" y="358"/>
                    <a:pt x="677" y="191"/>
                    <a:pt x="696" y="158"/>
                  </a:cubicBezTo>
                  <a:cubicBezTo>
                    <a:pt x="721" y="107"/>
                    <a:pt x="699" y="38"/>
                    <a:pt x="649" y="12"/>
                  </a:cubicBezTo>
                  <a:cubicBezTo>
                    <a:pt x="633" y="4"/>
                    <a:pt x="61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-6715662" y="4005713"/>
              <a:ext cx="17950" cy="10475"/>
            </a:xfrm>
            <a:custGeom>
              <a:avLst/>
              <a:gdLst/>
              <a:ahLst/>
              <a:cxnLst/>
              <a:rect l="l" t="t" r="r" b="b"/>
              <a:pathLst>
                <a:path w="718" h="419" extrusionOk="0">
                  <a:moveTo>
                    <a:pt x="596" y="0"/>
                  </a:moveTo>
                  <a:cubicBezTo>
                    <a:pt x="558" y="0"/>
                    <a:pt x="524" y="21"/>
                    <a:pt x="507" y="58"/>
                  </a:cubicBezTo>
                  <a:cubicBezTo>
                    <a:pt x="507" y="58"/>
                    <a:pt x="430" y="163"/>
                    <a:pt x="98" y="207"/>
                  </a:cubicBezTo>
                  <a:cubicBezTo>
                    <a:pt x="40" y="214"/>
                    <a:pt x="1" y="269"/>
                    <a:pt x="8" y="328"/>
                  </a:cubicBezTo>
                  <a:cubicBezTo>
                    <a:pt x="15" y="378"/>
                    <a:pt x="58" y="418"/>
                    <a:pt x="113" y="418"/>
                  </a:cubicBezTo>
                  <a:lnTo>
                    <a:pt x="124" y="418"/>
                  </a:lnTo>
                  <a:cubicBezTo>
                    <a:pt x="572" y="356"/>
                    <a:pt x="678" y="189"/>
                    <a:pt x="692" y="156"/>
                  </a:cubicBezTo>
                  <a:cubicBezTo>
                    <a:pt x="717" y="105"/>
                    <a:pt x="700" y="39"/>
                    <a:pt x="648" y="14"/>
                  </a:cubicBezTo>
                  <a:cubicBezTo>
                    <a:pt x="631" y="5"/>
                    <a:pt x="613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-6688087" y="4000888"/>
              <a:ext cx="18050" cy="10475"/>
            </a:xfrm>
            <a:custGeom>
              <a:avLst/>
              <a:gdLst/>
              <a:ahLst/>
              <a:cxnLst/>
              <a:rect l="l" t="t" r="r" b="b"/>
              <a:pathLst>
                <a:path w="722" h="419" extrusionOk="0">
                  <a:moveTo>
                    <a:pt x="598" y="0"/>
                  </a:moveTo>
                  <a:cubicBezTo>
                    <a:pt x="562" y="0"/>
                    <a:pt x="528" y="20"/>
                    <a:pt x="510" y="57"/>
                  </a:cubicBezTo>
                  <a:cubicBezTo>
                    <a:pt x="510" y="57"/>
                    <a:pt x="434" y="163"/>
                    <a:pt x="99" y="207"/>
                  </a:cubicBezTo>
                  <a:cubicBezTo>
                    <a:pt x="41" y="215"/>
                    <a:pt x="0" y="269"/>
                    <a:pt x="7" y="327"/>
                  </a:cubicBezTo>
                  <a:cubicBezTo>
                    <a:pt x="15" y="378"/>
                    <a:pt x="62" y="418"/>
                    <a:pt x="113" y="418"/>
                  </a:cubicBezTo>
                  <a:lnTo>
                    <a:pt x="128" y="418"/>
                  </a:lnTo>
                  <a:cubicBezTo>
                    <a:pt x="572" y="356"/>
                    <a:pt x="678" y="189"/>
                    <a:pt x="696" y="156"/>
                  </a:cubicBezTo>
                  <a:cubicBezTo>
                    <a:pt x="721" y="105"/>
                    <a:pt x="699" y="40"/>
                    <a:pt x="649" y="14"/>
                  </a:cubicBezTo>
                  <a:cubicBezTo>
                    <a:pt x="632" y="5"/>
                    <a:pt x="615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-6667062" y="4002038"/>
              <a:ext cx="16775" cy="12775"/>
            </a:xfrm>
            <a:custGeom>
              <a:avLst/>
              <a:gdLst/>
              <a:ahLst/>
              <a:cxnLst/>
              <a:rect l="l" t="t" r="r" b="b"/>
              <a:pathLst>
                <a:path w="671" h="511" extrusionOk="0">
                  <a:moveTo>
                    <a:pt x="553" y="1"/>
                  </a:moveTo>
                  <a:cubicBezTo>
                    <a:pt x="507" y="1"/>
                    <a:pt x="468" y="29"/>
                    <a:pt x="455" y="73"/>
                  </a:cubicBezTo>
                  <a:cubicBezTo>
                    <a:pt x="455" y="77"/>
                    <a:pt x="401" y="194"/>
                    <a:pt x="84" y="307"/>
                  </a:cubicBezTo>
                  <a:cubicBezTo>
                    <a:pt x="30" y="325"/>
                    <a:pt x="1" y="383"/>
                    <a:pt x="18" y="441"/>
                  </a:cubicBezTo>
                  <a:cubicBezTo>
                    <a:pt x="33" y="482"/>
                    <a:pt x="77" y="510"/>
                    <a:pt x="121" y="510"/>
                  </a:cubicBezTo>
                  <a:cubicBezTo>
                    <a:pt x="132" y="510"/>
                    <a:pt x="142" y="507"/>
                    <a:pt x="154" y="503"/>
                  </a:cubicBezTo>
                  <a:cubicBezTo>
                    <a:pt x="579" y="357"/>
                    <a:pt x="648" y="172"/>
                    <a:pt x="656" y="136"/>
                  </a:cubicBezTo>
                  <a:cubicBezTo>
                    <a:pt x="670" y="81"/>
                    <a:pt x="638" y="19"/>
                    <a:pt x="583" y="4"/>
                  </a:cubicBezTo>
                  <a:cubicBezTo>
                    <a:pt x="573" y="2"/>
                    <a:pt x="563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-6730312" y="4019738"/>
              <a:ext cx="18750" cy="7550"/>
            </a:xfrm>
            <a:custGeom>
              <a:avLst/>
              <a:gdLst/>
              <a:ahLst/>
              <a:cxnLst/>
              <a:rect l="l" t="t" r="r" b="b"/>
              <a:pathLst>
                <a:path w="750" h="302" extrusionOk="0">
                  <a:moveTo>
                    <a:pt x="632" y="1"/>
                  </a:moveTo>
                  <a:cubicBezTo>
                    <a:pt x="604" y="1"/>
                    <a:pt x="576" y="12"/>
                    <a:pt x="557" y="36"/>
                  </a:cubicBezTo>
                  <a:cubicBezTo>
                    <a:pt x="557" y="36"/>
                    <a:pt x="491" y="92"/>
                    <a:pt x="282" y="92"/>
                  </a:cubicBezTo>
                  <a:cubicBezTo>
                    <a:pt x="236" y="92"/>
                    <a:pt x="184" y="89"/>
                    <a:pt x="123" y="83"/>
                  </a:cubicBezTo>
                  <a:cubicBezTo>
                    <a:pt x="119" y="82"/>
                    <a:pt x="115" y="82"/>
                    <a:pt x="110" y="82"/>
                  </a:cubicBezTo>
                  <a:cubicBezTo>
                    <a:pt x="58" y="82"/>
                    <a:pt x="10" y="120"/>
                    <a:pt x="7" y="174"/>
                  </a:cubicBezTo>
                  <a:cubicBezTo>
                    <a:pt x="0" y="232"/>
                    <a:pt x="40" y="283"/>
                    <a:pt x="98" y="291"/>
                  </a:cubicBezTo>
                  <a:cubicBezTo>
                    <a:pt x="167" y="298"/>
                    <a:pt x="229" y="301"/>
                    <a:pt x="288" y="301"/>
                  </a:cubicBezTo>
                  <a:cubicBezTo>
                    <a:pt x="587" y="301"/>
                    <a:pt x="691" y="203"/>
                    <a:pt x="710" y="177"/>
                  </a:cubicBezTo>
                  <a:cubicBezTo>
                    <a:pt x="750" y="134"/>
                    <a:pt x="747" y="65"/>
                    <a:pt x="703" y="29"/>
                  </a:cubicBezTo>
                  <a:cubicBezTo>
                    <a:pt x="682" y="10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1" name="Google Shape;331;p30"/>
          <p:cNvGrpSpPr/>
          <p:nvPr/>
        </p:nvGrpSpPr>
        <p:grpSpPr>
          <a:xfrm rot="5400000">
            <a:off x="921783" y="3897637"/>
            <a:ext cx="502374" cy="919486"/>
            <a:chOff x="-24575" y="966025"/>
            <a:chExt cx="222575" cy="407375"/>
          </a:xfrm>
        </p:grpSpPr>
        <p:sp>
          <p:nvSpPr>
            <p:cNvPr id="332" name="Google Shape;332;p30"/>
            <p:cNvSpPr/>
            <p:nvPr/>
          </p:nvSpPr>
          <p:spPr>
            <a:xfrm>
              <a:off x="138175" y="1127600"/>
              <a:ext cx="59825" cy="60000"/>
            </a:xfrm>
            <a:custGeom>
              <a:avLst/>
              <a:gdLst/>
              <a:ahLst/>
              <a:cxnLst/>
              <a:rect l="l" t="t" r="r" b="b"/>
              <a:pathLst>
                <a:path w="2393" h="2400" extrusionOk="0">
                  <a:moveTo>
                    <a:pt x="1279" y="306"/>
                  </a:moveTo>
                  <a:cubicBezTo>
                    <a:pt x="1311" y="408"/>
                    <a:pt x="1344" y="547"/>
                    <a:pt x="1366" y="638"/>
                  </a:cubicBezTo>
                  <a:cubicBezTo>
                    <a:pt x="1424" y="874"/>
                    <a:pt x="1442" y="932"/>
                    <a:pt x="1468" y="969"/>
                  </a:cubicBezTo>
                  <a:cubicBezTo>
                    <a:pt x="1497" y="1009"/>
                    <a:pt x="1541" y="1027"/>
                    <a:pt x="1778" y="1110"/>
                  </a:cubicBezTo>
                  <a:cubicBezTo>
                    <a:pt x="1861" y="1140"/>
                    <a:pt x="1988" y="1187"/>
                    <a:pt x="2084" y="1227"/>
                  </a:cubicBezTo>
                  <a:cubicBezTo>
                    <a:pt x="1948" y="1285"/>
                    <a:pt x="1734" y="1369"/>
                    <a:pt x="1541" y="1438"/>
                  </a:cubicBezTo>
                  <a:cubicBezTo>
                    <a:pt x="1516" y="1446"/>
                    <a:pt x="1494" y="1468"/>
                    <a:pt x="1479" y="1493"/>
                  </a:cubicBezTo>
                  <a:cubicBezTo>
                    <a:pt x="1385" y="1715"/>
                    <a:pt x="1264" y="1962"/>
                    <a:pt x="1188" y="2101"/>
                  </a:cubicBezTo>
                  <a:cubicBezTo>
                    <a:pt x="1133" y="1952"/>
                    <a:pt x="1060" y="1690"/>
                    <a:pt x="1002" y="1456"/>
                  </a:cubicBezTo>
                  <a:cubicBezTo>
                    <a:pt x="991" y="1416"/>
                    <a:pt x="958" y="1384"/>
                    <a:pt x="918" y="1377"/>
                  </a:cubicBezTo>
                  <a:cubicBezTo>
                    <a:pt x="696" y="1337"/>
                    <a:pt x="437" y="1278"/>
                    <a:pt x="299" y="1234"/>
                  </a:cubicBezTo>
                  <a:cubicBezTo>
                    <a:pt x="445" y="1154"/>
                    <a:pt x="725" y="1027"/>
                    <a:pt x="977" y="929"/>
                  </a:cubicBezTo>
                  <a:cubicBezTo>
                    <a:pt x="1002" y="918"/>
                    <a:pt x="1024" y="896"/>
                    <a:pt x="1035" y="867"/>
                  </a:cubicBezTo>
                  <a:cubicBezTo>
                    <a:pt x="1111" y="666"/>
                    <a:pt x="1210" y="438"/>
                    <a:pt x="1279" y="306"/>
                  </a:cubicBezTo>
                  <a:close/>
                  <a:moveTo>
                    <a:pt x="1304" y="1"/>
                  </a:moveTo>
                  <a:cubicBezTo>
                    <a:pt x="1239" y="1"/>
                    <a:pt x="1140" y="1"/>
                    <a:pt x="852" y="750"/>
                  </a:cubicBezTo>
                  <a:cubicBezTo>
                    <a:pt x="52" y="1071"/>
                    <a:pt x="22" y="1176"/>
                    <a:pt x="12" y="1220"/>
                  </a:cubicBezTo>
                  <a:cubicBezTo>
                    <a:pt x="0" y="1253"/>
                    <a:pt x="12" y="1300"/>
                    <a:pt x="30" y="1325"/>
                  </a:cubicBezTo>
                  <a:cubicBezTo>
                    <a:pt x="52" y="1355"/>
                    <a:pt x="113" y="1438"/>
                    <a:pt x="812" y="1573"/>
                  </a:cubicBezTo>
                  <a:cubicBezTo>
                    <a:pt x="1020" y="2399"/>
                    <a:pt x="1096" y="2399"/>
                    <a:pt x="1173" y="2399"/>
                  </a:cubicBezTo>
                  <a:lnTo>
                    <a:pt x="1180" y="2399"/>
                  </a:lnTo>
                  <a:cubicBezTo>
                    <a:pt x="1242" y="2396"/>
                    <a:pt x="1315" y="2392"/>
                    <a:pt x="1654" y="1621"/>
                  </a:cubicBezTo>
                  <a:cubicBezTo>
                    <a:pt x="1865" y="1547"/>
                    <a:pt x="2262" y="1399"/>
                    <a:pt x="2346" y="1322"/>
                  </a:cubicBezTo>
                  <a:cubicBezTo>
                    <a:pt x="2375" y="1300"/>
                    <a:pt x="2393" y="1246"/>
                    <a:pt x="2385" y="1209"/>
                  </a:cubicBezTo>
                  <a:cubicBezTo>
                    <a:pt x="2368" y="1110"/>
                    <a:pt x="2262" y="1060"/>
                    <a:pt x="1847" y="914"/>
                  </a:cubicBezTo>
                  <a:cubicBezTo>
                    <a:pt x="1770" y="885"/>
                    <a:pt x="1679" y="853"/>
                    <a:pt x="1635" y="834"/>
                  </a:cubicBezTo>
                  <a:cubicBezTo>
                    <a:pt x="1621" y="787"/>
                    <a:pt x="1595" y="678"/>
                    <a:pt x="1570" y="586"/>
                  </a:cubicBezTo>
                  <a:cubicBezTo>
                    <a:pt x="1501" y="299"/>
                    <a:pt x="1454" y="120"/>
                    <a:pt x="1402" y="51"/>
                  </a:cubicBezTo>
                  <a:cubicBezTo>
                    <a:pt x="1385" y="22"/>
                    <a:pt x="1337" y="1"/>
                    <a:pt x="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74100" y="966025"/>
              <a:ext cx="119000" cy="119625"/>
            </a:xfrm>
            <a:custGeom>
              <a:avLst/>
              <a:gdLst/>
              <a:ahLst/>
              <a:cxnLst/>
              <a:rect l="l" t="t" r="r" b="b"/>
              <a:pathLst>
                <a:path w="4760" h="4785" extrusionOk="0">
                  <a:moveTo>
                    <a:pt x="3965" y="394"/>
                  </a:moveTo>
                  <a:lnTo>
                    <a:pt x="3965" y="394"/>
                  </a:lnTo>
                  <a:cubicBezTo>
                    <a:pt x="3296" y="875"/>
                    <a:pt x="2222" y="1719"/>
                    <a:pt x="1278" y="2473"/>
                  </a:cubicBezTo>
                  <a:cubicBezTo>
                    <a:pt x="903" y="2411"/>
                    <a:pt x="382" y="2280"/>
                    <a:pt x="244" y="2142"/>
                  </a:cubicBezTo>
                  <a:cubicBezTo>
                    <a:pt x="525" y="1839"/>
                    <a:pt x="2829" y="816"/>
                    <a:pt x="3965" y="394"/>
                  </a:cubicBezTo>
                  <a:close/>
                  <a:moveTo>
                    <a:pt x="4424" y="550"/>
                  </a:moveTo>
                  <a:lnTo>
                    <a:pt x="4424" y="550"/>
                  </a:lnTo>
                  <a:cubicBezTo>
                    <a:pt x="4133" y="1588"/>
                    <a:pt x="3183" y="4170"/>
                    <a:pt x="2928" y="4552"/>
                  </a:cubicBezTo>
                  <a:cubicBezTo>
                    <a:pt x="2785" y="4395"/>
                    <a:pt x="2480" y="3696"/>
                    <a:pt x="2247" y="3056"/>
                  </a:cubicBezTo>
                  <a:cubicBezTo>
                    <a:pt x="3499" y="1668"/>
                    <a:pt x="4118" y="940"/>
                    <a:pt x="4424" y="550"/>
                  </a:cubicBezTo>
                  <a:close/>
                  <a:moveTo>
                    <a:pt x="4573" y="1"/>
                  </a:moveTo>
                  <a:cubicBezTo>
                    <a:pt x="4220" y="1"/>
                    <a:pt x="310" y="1606"/>
                    <a:pt x="41" y="2061"/>
                  </a:cubicBezTo>
                  <a:cubicBezTo>
                    <a:pt x="1" y="2130"/>
                    <a:pt x="19" y="2185"/>
                    <a:pt x="33" y="2211"/>
                  </a:cubicBezTo>
                  <a:cubicBezTo>
                    <a:pt x="201" y="2510"/>
                    <a:pt x="1111" y="2662"/>
                    <a:pt x="1293" y="2691"/>
                  </a:cubicBezTo>
                  <a:cubicBezTo>
                    <a:pt x="1298" y="2692"/>
                    <a:pt x="1303" y="2692"/>
                    <a:pt x="1307" y="2692"/>
                  </a:cubicBezTo>
                  <a:cubicBezTo>
                    <a:pt x="1331" y="2692"/>
                    <a:pt x="1355" y="2685"/>
                    <a:pt x="1373" y="2669"/>
                  </a:cubicBezTo>
                  <a:cubicBezTo>
                    <a:pt x="2261" y="1956"/>
                    <a:pt x="3602" y="907"/>
                    <a:pt x="4242" y="445"/>
                  </a:cubicBezTo>
                  <a:lnTo>
                    <a:pt x="4242" y="445"/>
                  </a:lnTo>
                  <a:cubicBezTo>
                    <a:pt x="3768" y="1031"/>
                    <a:pt x="2746" y="2189"/>
                    <a:pt x="2051" y="2960"/>
                  </a:cubicBezTo>
                  <a:cubicBezTo>
                    <a:pt x="2025" y="2990"/>
                    <a:pt x="2014" y="3029"/>
                    <a:pt x="2029" y="3066"/>
                  </a:cubicBezTo>
                  <a:cubicBezTo>
                    <a:pt x="2436" y="4206"/>
                    <a:pt x="2742" y="4785"/>
                    <a:pt x="2943" y="4785"/>
                  </a:cubicBezTo>
                  <a:cubicBezTo>
                    <a:pt x="2950" y="4785"/>
                    <a:pt x="2960" y="4781"/>
                    <a:pt x="2968" y="4781"/>
                  </a:cubicBezTo>
                  <a:cubicBezTo>
                    <a:pt x="3281" y="4726"/>
                    <a:pt x="4450" y="1209"/>
                    <a:pt x="4585" y="754"/>
                  </a:cubicBezTo>
                  <a:cubicBezTo>
                    <a:pt x="4759" y="150"/>
                    <a:pt x="4734" y="88"/>
                    <a:pt x="4676" y="33"/>
                  </a:cubicBezTo>
                  <a:cubicBezTo>
                    <a:pt x="4669" y="26"/>
                    <a:pt x="4657" y="19"/>
                    <a:pt x="4650" y="15"/>
                  </a:cubicBezTo>
                  <a:lnTo>
                    <a:pt x="4647" y="15"/>
                  </a:lnTo>
                  <a:cubicBezTo>
                    <a:pt x="4639" y="11"/>
                    <a:pt x="4632" y="8"/>
                    <a:pt x="4625" y="4"/>
                  </a:cubicBezTo>
                  <a:lnTo>
                    <a:pt x="4617" y="4"/>
                  </a:lnTo>
                  <a:cubicBezTo>
                    <a:pt x="4613" y="4"/>
                    <a:pt x="461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104225" y="1028875"/>
              <a:ext cx="31625" cy="44575"/>
            </a:xfrm>
            <a:custGeom>
              <a:avLst/>
              <a:gdLst/>
              <a:ahLst/>
              <a:cxnLst/>
              <a:rect l="l" t="t" r="r" b="b"/>
              <a:pathLst>
                <a:path w="1265" h="1783" extrusionOk="0">
                  <a:moveTo>
                    <a:pt x="115" y="0"/>
                  </a:moveTo>
                  <a:cubicBezTo>
                    <a:pt x="108" y="0"/>
                    <a:pt x="102" y="1"/>
                    <a:pt x="95" y="3"/>
                  </a:cubicBezTo>
                  <a:cubicBezTo>
                    <a:pt x="37" y="17"/>
                    <a:pt x="1" y="72"/>
                    <a:pt x="15" y="130"/>
                  </a:cubicBezTo>
                  <a:cubicBezTo>
                    <a:pt x="157" y="818"/>
                    <a:pt x="361" y="1659"/>
                    <a:pt x="514" y="1757"/>
                  </a:cubicBezTo>
                  <a:cubicBezTo>
                    <a:pt x="532" y="1769"/>
                    <a:pt x="562" y="1783"/>
                    <a:pt x="602" y="1783"/>
                  </a:cubicBezTo>
                  <a:cubicBezTo>
                    <a:pt x="612" y="1783"/>
                    <a:pt x="627" y="1783"/>
                    <a:pt x="641" y="1779"/>
                  </a:cubicBezTo>
                  <a:cubicBezTo>
                    <a:pt x="838" y="1735"/>
                    <a:pt x="1122" y="1317"/>
                    <a:pt x="1231" y="1139"/>
                  </a:cubicBezTo>
                  <a:cubicBezTo>
                    <a:pt x="1264" y="1088"/>
                    <a:pt x="1249" y="1022"/>
                    <a:pt x="1199" y="993"/>
                  </a:cubicBezTo>
                  <a:cubicBezTo>
                    <a:pt x="1182" y="981"/>
                    <a:pt x="1162" y="975"/>
                    <a:pt x="1143" y="975"/>
                  </a:cubicBezTo>
                  <a:cubicBezTo>
                    <a:pt x="1108" y="975"/>
                    <a:pt x="1074" y="993"/>
                    <a:pt x="1053" y="1026"/>
                  </a:cubicBezTo>
                  <a:cubicBezTo>
                    <a:pt x="896" y="1273"/>
                    <a:pt x="707" y="1510"/>
                    <a:pt x="619" y="1561"/>
                  </a:cubicBezTo>
                  <a:cubicBezTo>
                    <a:pt x="528" y="1401"/>
                    <a:pt x="350" y="698"/>
                    <a:pt x="219" y="86"/>
                  </a:cubicBezTo>
                  <a:cubicBezTo>
                    <a:pt x="210" y="35"/>
                    <a:pt x="16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132250" y="12158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51" y="212"/>
                  </a:moveTo>
                  <a:cubicBezTo>
                    <a:pt x="1049" y="212"/>
                    <a:pt x="1286" y="455"/>
                    <a:pt x="1286" y="750"/>
                  </a:cubicBezTo>
                  <a:cubicBezTo>
                    <a:pt x="1286" y="1045"/>
                    <a:pt x="1046" y="1286"/>
                    <a:pt x="751" y="1286"/>
                  </a:cubicBezTo>
                  <a:lnTo>
                    <a:pt x="751" y="1391"/>
                  </a:lnTo>
                  <a:lnTo>
                    <a:pt x="748" y="1286"/>
                  </a:lnTo>
                  <a:cubicBezTo>
                    <a:pt x="452" y="1282"/>
                    <a:pt x="212" y="1042"/>
                    <a:pt x="212" y="746"/>
                  </a:cubicBezTo>
                  <a:cubicBezTo>
                    <a:pt x="216" y="452"/>
                    <a:pt x="456" y="212"/>
                    <a:pt x="751" y="212"/>
                  </a:cubicBezTo>
                  <a:close/>
                  <a:moveTo>
                    <a:pt x="751" y="0"/>
                  </a:moveTo>
                  <a:cubicBezTo>
                    <a:pt x="340" y="0"/>
                    <a:pt x="5" y="335"/>
                    <a:pt x="1" y="746"/>
                  </a:cubicBezTo>
                  <a:cubicBezTo>
                    <a:pt x="1" y="1158"/>
                    <a:pt x="336" y="1493"/>
                    <a:pt x="748" y="1497"/>
                  </a:cubicBezTo>
                  <a:lnTo>
                    <a:pt x="751" y="1497"/>
                  </a:lnTo>
                  <a:cubicBezTo>
                    <a:pt x="1159" y="1497"/>
                    <a:pt x="1498" y="1162"/>
                    <a:pt x="1498" y="750"/>
                  </a:cubicBezTo>
                  <a:cubicBezTo>
                    <a:pt x="1498" y="339"/>
                    <a:pt x="1166" y="4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-24575" y="1090850"/>
              <a:ext cx="159875" cy="282550"/>
            </a:xfrm>
            <a:custGeom>
              <a:avLst/>
              <a:gdLst/>
              <a:ahLst/>
              <a:cxnLst/>
              <a:rect l="l" t="t" r="r" b="b"/>
              <a:pathLst>
                <a:path w="6395" h="11302" extrusionOk="0">
                  <a:moveTo>
                    <a:pt x="5024" y="0"/>
                  </a:moveTo>
                  <a:cubicBezTo>
                    <a:pt x="5000" y="0"/>
                    <a:pt x="4976" y="8"/>
                    <a:pt x="4956" y="24"/>
                  </a:cubicBezTo>
                  <a:cubicBezTo>
                    <a:pt x="4952" y="32"/>
                    <a:pt x="4828" y="142"/>
                    <a:pt x="4650" y="335"/>
                  </a:cubicBezTo>
                  <a:cubicBezTo>
                    <a:pt x="4610" y="374"/>
                    <a:pt x="4613" y="444"/>
                    <a:pt x="4657" y="483"/>
                  </a:cubicBezTo>
                  <a:cubicBezTo>
                    <a:pt x="4675" y="502"/>
                    <a:pt x="4701" y="509"/>
                    <a:pt x="4731" y="509"/>
                  </a:cubicBezTo>
                  <a:cubicBezTo>
                    <a:pt x="4756" y="509"/>
                    <a:pt x="4785" y="498"/>
                    <a:pt x="4807" y="476"/>
                  </a:cubicBezTo>
                  <a:cubicBezTo>
                    <a:pt x="4974" y="294"/>
                    <a:pt x="5098" y="185"/>
                    <a:pt x="5098" y="185"/>
                  </a:cubicBezTo>
                  <a:cubicBezTo>
                    <a:pt x="5142" y="145"/>
                    <a:pt x="5146" y="79"/>
                    <a:pt x="5105" y="36"/>
                  </a:cubicBezTo>
                  <a:cubicBezTo>
                    <a:pt x="5083" y="12"/>
                    <a:pt x="5054" y="0"/>
                    <a:pt x="5024" y="0"/>
                  </a:cubicBezTo>
                  <a:close/>
                  <a:moveTo>
                    <a:pt x="4449" y="619"/>
                  </a:moveTo>
                  <a:cubicBezTo>
                    <a:pt x="4419" y="619"/>
                    <a:pt x="4390" y="632"/>
                    <a:pt x="4370" y="658"/>
                  </a:cubicBezTo>
                  <a:cubicBezTo>
                    <a:pt x="4275" y="772"/>
                    <a:pt x="4191" y="888"/>
                    <a:pt x="4111" y="1000"/>
                  </a:cubicBezTo>
                  <a:cubicBezTo>
                    <a:pt x="4079" y="1048"/>
                    <a:pt x="4089" y="1113"/>
                    <a:pt x="4137" y="1150"/>
                  </a:cubicBezTo>
                  <a:cubicBezTo>
                    <a:pt x="4155" y="1160"/>
                    <a:pt x="4177" y="1168"/>
                    <a:pt x="4198" y="1168"/>
                  </a:cubicBezTo>
                  <a:cubicBezTo>
                    <a:pt x="4232" y="1168"/>
                    <a:pt x="4264" y="1150"/>
                    <a:pt x="4282" y="1121"/>
                  </a:cubicBezTo>
                  <a:cubicBezTo>
                    <a:pt x="4359" y="1012"/>
                    <a:pt x="4443" y="903"/>
                    <a:pt x="4534" y="789"/>
                  </a:cubicBezTo>
                  <a:cubicBezTo>
                    <a:pt x="4570" y="745"/>
                    <a:pt x="4563" y="680"/>
                    <a:pt x="4519" y="644"/>
                  </a:cubicBezTo>
                  <a:cubicBezTo>
                    <a:pt x="4498" y="628"/>
                    <a:pt x="4473" y="619"/>
                    <a:pt x="4449" y="619"/>
                  </a:cubicBezTo>
                  <a:close/>
                  <a:moveTo>
                    <a:pt x="3971" y="1314"/>
                  </a:moveTo>
                  <a:cubicBezTo>
                    <a:pt x="3934" y="1314"/>
                    <a:pt x="3899" y="1333"/>
                    <a:pt x="3882" y="1365"/>
                  </a:cubicBezTo>
                  <a:cubicBezTo>
                    <a:pt x="3805" y="1496"/>
                    <a:pt x="3740" y="1627"/>
                    <a:pt x="3685" y="1755"/>
                  </a:cubicBezTo>
                  <a:cubicBezTo>
                    <a:pt x="3664" y="1809"/>
                    <a:pt x="3689" y="1871"/>
                    <a:pt x="3744" y="1893"/>
                  </a:cubicBezTo>
                  <a:cubicBezTo>
                    <a:pt x="3754" y="1900"/>
                    <a:pt x="3769" y="1903"/>
                    <a:pt x="3783" y="1903"/>
                  </a:cubicBezTo>
                  <a:cubicBezTo>
                    <a:pt x="3823" y="1903"/>
                    <a:pt x="3864" y="1878"/>
                    <a:pt x="3882" y="1838"/>
                  </a:cubicBezTo>
                  <a:cubicBezTo>
                    <a:pt x="3933" y="1718"/>
                    <a:pt x="3995" y="1594"/>
                    <a:pt x="4064" y="1471"/>
                  </a:cubicBezTo>
                  <a:cubicBezTo>
                    <a:pt x="4094" y="1419"/>
                    <a:pt x="4075" y="1357"/>
                    <a:pt x="4024" y="1328"/>
                  </a:cubicBezTo>
                  <a:cubicBezTo>
                    <a:pt x="4007" y="1319"/>
                    <a:pt x="3989" y="1314"/>
                    <a:pt x="3971" y="1314"/>
                  </a:cubicBezTo>
                  <a:close/>
                  <a:moveTo>
                    <a:pt x="3648" y="2089"/>
                  </a:moveTo>
                  <a:cubicBezTo>
                    <a:pt x="3600" y="2089"/>
                    <a:pt x="3556" y="2123"/>
                    <a:pt x="3543" y="2170"/>
                  </a:cubicBezTo>
                  <a:cubicBezTo>
                    <a:pt x="3507" y="2318"/>
                    <a:pt x="3485" y="2464"/>
                    <a:pt x="3477" y="2607"/>
                  </a:cubicBezTo>
                  <a:cubicBezTo>
                    <a:pt x="3474" y="2664"/>
                    <a:pt x="3518" y="2716"/>
                    <a:pt x="3576" y="2716"/>
                  </a:cubicBezTo>
                  <a:lnTo>
                    <a:pt x="3583" y="2716"/>
                  </a:lnTo>
                  <a:cubicBezTo>
                    <a:pt x="3638" y="2716"/>
                    <a:pt x="3685" y="2672"/>
                    <a:pt x="3689" y="2617"/>
                  </a:cubicBezTo>
                  <a:cubicBezTo>
                    <a:pt x="3692" y="2489"/>
                    <a:pt x="3714" y="2358"/>
                    <a:pt x="3747" y="2220"/>
                  </a:cubicBezTo>
                  <a:cubicBezTo>
                    <a:pt x="3761" y="2165"/>
                    <a:pt x="3729" y="2108"/>
                    <a:pt x="3674" y="2093"/>
                  </a:cubicBezTo>
                  <a:cubicBezTo>
                    <a:pt x="3665" y="2091"/>
                    <a:pt x="3657" y="2089"/>
                    <a:pt x="3648" y="2089"/>
                  </a:cubicBezTo>
                  <a:close/>
                  <a:moveTo>
                    <a:pt x="3614" y="2925"/>
                  </a:moveTo>
                  <a:cubicBezTo>
                    <a:pt x="3607" y="2925"/>
                    <a:pt x="3601" y="2925"/>
                    <a:pt x="3595" y="2926"/>
                  </a:cubicBezTo>
                  <a:cubicBezTo>
                    <a:pt x="3536" y="2941"/>
                    <a:pt x="3499" y="2995"/>
                    <a:pt x="3511" y="3054"/>
                  </a:cubicBezTo>
                  <a:cubicBezTo>
                    <a:pt x="3540" y="3200"/>
                    <a:pt x="3591" y="3341"/>
                    <a:pt x="3664" y="3476"/>
                  </a:cubicBezTo>
                  <a:cubicBezTo>
                    <a:pt x="3682" y="3513"/>
                    <a:pt x="3718" y="3535"/>
                    <a:pt x="3754" y="3535"/>
                  </a:cubicBezTo>
                  <a:cubicBezTo>
                    <a:pt x="3773" y="3535"/>
                    <a:pt x="3788" y="3528"/>
                    <a:pt x="3805" y="3520"/>
                  </a:cubicBezTo>
                  <a:cubicBezTo>
                    <a:pt x="3857" y="3494"/>
                    <a:pt x="3875" y="3429"/>
                    <a:pt x="3849" y="3378"/>
                  </a:cubicBezTo>
                  <a:cubicBezTo>
                    <a:pt x="3788" y="3262"/>
                    <a:pt x="3744" y="3138"/>
                    <a:pt x="3718" y="3010"/>
                  </a:cubicBezTo>
                  <a:cubicBezTo>
                    <a:pt x="3709" y="2959"/>
                    <a:pt x="3662" y="2925"/>
                    <a:pt x="3614" y="2925"/>
                  </a:cubicBezTo>
                  <a:close/>
                  <a:moveTo>
                    <a:pt x="5773" y="3367"/>
                  </a:moveTo>
                  <a:cubicBezTo>
                    <a:pt x="5720" y="3367"/>
                    <a:pt x="5670" y="3409"/>
                    <a:pt x="5666" y="3466"/>
                  </a:cubicBezTo>
                  <a:cubicBezTo>
                    <a:pt x="5662" y="3524"/>
                    <a:pt x="5706" y="3575"/>
                    <a:pt x="5764" y="3578"/>
                  </a:cubicBezTo>
                  <a:cubicBezTo>
                    <a:pt x="5899" y="3590"/>
                    <a:pt x="5994" y="3669"/>
                    <a:pt x="6048" y="3735"/>
                  </a:cubicBezTo>
                  <a:cubicBezTo>
                    <a:pt x="6067" y="3760"/>
                    <a:pt x="6099" y="3775"/>
                    <a:pt x="6129" y="3775"/>
                  </a:cubicBezTo>
                  <a:cubicBezTo>
                    <a:pt x="6154" y="3775"/>
                    <a:pt x="6176" y="3768"/>
                    <a:pt x="6194" y="3753"/>
                  </a:cubicBezTo>
                  <a:cubicBezTo>
                    <a:pt x="6241" y="3716"/>
                    <a:pt x="6248" y="3647"/>
                    <a:pt x="6213" y="3604"/>
                  </a:cubicBezTo>
                  <a:cubicBezTo>
                    <a:pt x="6099" y="3462"/>
                    <a:pt x="5943" y="3378"/>
                    <a:pt x="5779" y="3367"/>
                  </a:cubicBezTo>
                  <a:cubicBezTo>
                    <a:pt x="5777" y="3367"/>
                    <a:pt x="5775" y="3367"/>
                    <a:pt x="5773" y="3367"/>
                  </a:cubicBezTo>
                  <a:close/>
                  <a:moveTo>
                    <a:pt x="5371" y="3487"/>
                  </a:moveTo>
                  <a:cubicBezTo>
                    <a:pt x="5352" y="3487"/>
                    <a:pt x="5333" y="3492"/>
                    <a:pt x="5317" y="3502"/>
                  </a:cubicBezTo>
                  <a:cubicBezTo>
                    <a:pt x="5211" y="3571"/>
                    <a:pt x="5105" y="3662"/>
                    <a:pt x="5003" y="3778"/>
                  </a:cubicBezTo>
                  <a:lnTo>
                    <a:pt x="4978" y="3804"/>
                  </a:lnTo>
                  <a:cubicBezTo>
                    <a:pt x="4941" y="3852"/>
                    <a:pt x="4949" y="3917"/>
                    <a:pt x="4993" y="3953"/>
                  </a:cubicBezTo>
                  <a:cubicBezTo>
                    <a:pt x="5011" y="3971"/>
                    <a:pt x="5036" y="3978"/>
                    <a:pt x="5062" y="3978"/>
                  </a:cubicBezTo>
                  <a:cubicBezTo>
                    <a:pt x="5091" y="3978"/>
                    <a:pt x="5120" y="3964"/>
                    <a:pt x="5142" y="3943"/>
                  </a:cubicBezTo>
                  <a:lnTo>
                    <a:pt x="5160" y="3921"/>
                  </a:lnTo>
                  <a:cubicBezTo>
                    <a:pt x="5251" y="3819"/>
                    <a:pt x="5342" y="3738"/>
                    <a:pt x="5430" y="3680"/>
                  </a:cubicBezTo>
                  <a:cubicBezTo>
                    <a:pt x="5480" y="3647"/>
                    <a:pt x="5495" y="3585"/>
                    <a:pt x="5462" y="3535"/>
                  </a:cubicBezTo>
                  <a:cubicBezTo>
                    <a:pt x="5441" y="3504"/>
                    <a:pt x="5406" y="3487"/>
                    <a:pt x="5371" y="3487"/>
                  </a:cubicBezTo>
                  <a:close/>
                  <a:moveTo>
                    <a:pt x="3993" y="3669"/>
                  </a:moveTo>
                  <a:cubicBezTo>
                    <a:pt x="3969" y="3669"/>
                    <a:pt x="3945" y="3677"/>
                    <a:pt x="3926" y="3694"/>
                  </a:cubicBezTo>
                  <a:cubicBezTo>
                    <a:pt x="3882" y="3731"/>
                    <a:pt x="3875" y="3800"/>
                    <a:pt x="3914" y="3844"/>
                  </a:cubicBezTo>
                  <a:cubicBezTo>
                    <a:pt x="4006" y="3950"/>
                    <a:pt x="4115" y="4052"/>
                    <a:pt x="4235" y="4146"/>
                  </a:cubicBezTo>
                  <a:cubicBezTo>
                    <a:pt x="4253" y="4161"/>
                    <a:pt x="4279" y="4168"/>
                    <a:pt x="4301" y="4168"/>
                  </a:cubicBezTo>
                  <a:cubicBezTo>
                    <a:pt x="4334" y="4168"/>
                    <a:pt x="4363" y="4153"/>
                    <a:pt x="4384" y="4128"/>
                  </a:cubicBezTo>
                  <a:cubicBezTo>
                    <a:pt x="4421" y="4081"/>
                    <a:pt x="4413" y="4015"/>
                    <a:pt x="4366" y="3978"/>
                  </a:cubicBezTo>
                  <a:cubicBezTo>
                    <a:pt x="4257" y="3891"/>
                    <a:pt x="4159" y="3800"/>
                    <a:pt x="4072" y="3706"/>
                  </a:cubicBezTo>
                  <a:cubicBezTo>
                    <a:pt x="4051" y="3682"/>
                    <a:pt x="4022" y="3669"/>
                    <a:pt x="3993" y="3669"/>
                  </a:cubicBezTo>
                  <a:close/>
                  <a:moveTo>
                    <a:pt x="6280" y="3949"/>
                  </a:moveTo>
                  <a:cubicBezTo>
                    <a:pt x="6278" y="3949"/>
                    <a:pt x="6276" y="3949"/>
                    <a:pt x="6274" y="3950"/>
                  </a:cubicBezTo>
                  <a:cubicBezTo>
                    <a:pt x="6216" y="3957"/>
                    <a:pt x="6172" y="4012"/>
                    <a:pt x="6179" y="4066"/>
                  </a:cubicBezTo>
                  <a:cubicBezTo>
                    <a:pt x="6183" y="4088"/>
                    <a:pt x="6183" y="4110"/>
                    <a:pt x="6183" y="4128"/>
                  </a:cubicBezTo>
                  <a:cubicBezTo>
                    <a:pt x="6183" y="4234"/>
                    <a:pt x="6157" y="4325"/>
                    <a:pt x="6107" y="4398"/>
                  </a:cubicBezTo>
                  <a:cubicBezTo>
                    <a:pt x="6074" y="4445"/>
                    <a:pt x="6085" y="4511"/>
                    <a:pt x="6132" y="4546"/>
                  </a:cubicBezTo>
                  <a:cubicBezTo>
                    <a:pt x="6150" y="4558"/>
                    <a:pt x="6172" y="4565"/>
                    <a:pt x="6194" y="4565"/>
                  </a:cubicBezTo>
                  <a:cubicBezTo>
                    <a:pt x="6227" y="4565"/>
                    <a:pt x="6260" y="4551"/>
                    <a:pt x="6278" y="4518"/>
                  </a:cubicBezTo>
                  <a:cubicBezTo>
                    <a:pt x="6354" y="4412"/>
                    <a:pt x="6394" y="4277"/>
                    <a:pt x="6394" y="4128"/>
                  </a:cubicBezTo>
                  <a:cubicBezTo>
                    <a:pt x="6394" y="4103"/>
                    <a:pt x="6394" y="4074"/>
                    <a:pt x="6391" y="4044"/>
                  </a:cubicBezTo>
                  <a:cubicBezTo>
                    <a:pt x="6383" y="3989"/>
                    <a:pt x="6333" y="3949"/>
                    <a:pt x="6280" y="3949"/>
                  </a:cubicBezTo>
                  <a:close/>
                  <a:moveTo>
                    <a:pt x="4858" y="4133"/>
                  </a:moveTo>
                  <a:cubicBezTo>
                    <a:pt x="4815" y="4133"/>
                    <a:pt x="4774" y="4158"/>
                    <a:pt x="4759" y="4201"/>
                  </a:cubicBezTo>
                  <a:cubicBezTo>
                    <a:pt x="4756" y="4212"/>
                    <a:pt x="4749" y="4223"/>
                    <a:pt x="4745" y="4234"/>
                  </a:cubicBezTo>
                  <a:cubicBezTo>
                    <a:pt x="4731" y="4223"/>
                    <a:pt x="4719" y="4215"/>
                    <a:pt x="4705" y="4208"/>
                  </a:cubicBezTo>
                  <a:cubicBezTo>
                    <a:pt x="4687" y="4198"/>
                    <a:pt x="4668" y="4194"/>
                    <a:pt x="4649" y="4194"/>
                  </a:cubicBezTo>
                  <a:cubicBezTo>
                    <a:pt x="4613" y="4194"/>
                    <a:pt x="4578" y="4211"/>
                    <a:pt x="4559" y="4245"/>
                  </a:cubicBezTo>
                  <a:cubicBezTo>
                    <a:pt x="4530" y="4296"/>
                    <a:pt x="4544" y="4361"/>
                    <a:pt x="4596" y="4390"/>
                  </a:cubicBezTo>
                  <a:cubicBezTo>
                    <a:pt x="4625" y="4405"/>
                    <a:pt x="4654" y="4423"/>
                    <a:pt x="4679" y="4437"/>
                  </a:cubicBezTo>
                  <a:cubicBezTo>
                    <a:pt x="4665" y="4496"/>
                    <a:pt x="4650" y="4558"/>
                    <a:pt x="4635" y="4620"/>
                  </a:cubicBezTo>
                  <a:cubicBezTo>
                    <a:pt x="4625" y="4678"/>
                    <a:pt x="4661" y="4733"/>
                    <a:pt x="4716" y="4747"/>
                  </a:cubicBezTo>
                  <a:cubicBezTo>
                    <a:pt x="4723" y="4747"/>
                    <a:pt x="4731" y="4751"/>
                    <a:pt x="4738" y="4751"/>
                  </a:cubicBezTo>
                  <a:cubicBezTo>
                    <a:pt x="4788" y="4751"/>
                    <a:pt x="4832" y="4714"/>
                    <a:pt x="4843" y="4667"/>
                  </a:cubicBezTo>
                  <a:cubicBezTo>
                    <a:pt x="4850" y="4623"/>
                    <a:pt x="4862" y="4580"/>
                    <a:pt x="4872" y="4539"/>
                  </a:cubicBezTo>
                  <a:cubicBezTo>
                    <a:pt x="4909" y="4558"/>
                    <a:pt x="4945" y="4576"/>
                    <a:pt x="4981" y="4590"/>
                  </a:cubicBezTo>
                  <a:cubicBezTo>
                    <a:pt x="4995" y="4597"/>
                    <a:pt x="5010" y="4600"/>
                    <a:pt x="5024" y="4600"/>
                  </a:cubicBezTo>
                  <a:cubicBezTo>
                    <a:pt x="5063" y="4600"/>
                    <a:pt x="5101" y="4576"/>
                    <a:pt x="5120" y="4539"/>
                  </a:cubicBezTo>
                  <a:cubicBezTo>
                    <a:pt x="5146" y="4485"/>
                    <a:pt x="5120" y="4423"/>
                    <a:pt x="5065" y="4398"/>
                  </a:cubicBezTo>
                  <a:cubicBezTo>
                    <a:pt x="5025" y="4380"/>
                    <a:pt x="4978" y="4358"/>
                    <a:pt x="4934" y="4336"/>
                  </a:cubicBezTo>
                  <a:cubicBezTo>
                    <a:pt x="4941" y="4314"/>
                    <a:pt x="4949" y="4296"/>
                    <a:pt x="4956" y="4277"/>
                  </a:cubicBezTo>
                  <a:cubicBezTo>
                    <a:pt x="4974" y="4223"/>
                    <a:pt x="4949" y="4161"/>
                    <a:pt x="4894" y="4139"/>
                  </a:cubicBezTo>
                  <a:cubicBezTo>
                    <a:pt x="4882" y="4135"/>
                    <a:pt x="4870" y="4133"/>
                    <a:pt x="4858" y="4133"/>
                  </a:cubicBezTo>
                  <a:close/>
                  <a:moveTo>
                    <a:pt x="5419" y="4529"/>
                  </a:moveTo>
                  <a:cubicBezTo>
                    <a:pt x="5373" y="4529"/>
                    <a:pt x="5329" y="4563"/>
                    <a:pt x="5317" y="4612"/>
                  </a:cubicBezTo>
                  <a:cubicBezTo>
                    <a:pt x="5305" y="4667"/>
                    <a:pt x="5339" y="4726"/>
                    <a:pt x="5396" y="4740"/>
                  </a:cubicBezTo>
                  <a:cubicBezTo>
                    <a:pt x="5509" y="4765"/>
                    <a:pt x="5615" y="4780"/>
                    <a:pt x="5714" y="4780"/>
                  </a:cubicBezTo>
                  <a:cubicBezTo>
                    <a:pt x="5764" y="4780"/>
                    <a:pt x="5811" y="4776"/>
                    <a:pt x="5855" y="4769"/>
                  </a:cubicBezTo>
                  <a:cubicBezTo>
                    <a:pt x="5914" y="4761"/>
                    <a:pt x="5950" y="4707"/>
                    <a:pt x="5943" y="4649"/>
                  </a:cubicBezTo>
                  <a:cubicBezTo>
                    <a:pt x="5933" y="4595"/>
                    <a:pt x="5889" y="4560"/>
                    <a:pt x="5837" y="4560"/>
                  </a:cubicBezTo>
                  <a:cubicBezTo>
                    <a:pt x="5832" y="4560"/>
                    <a:pt x="5828" y="4561"/>
                    <a:pt x="5823" y="4561"/>
                  </a:cubicBezTo>
                  <a:cubicBezTo>
                    <a:pt x="5789" y="4566"/>
                    <a:pt x="5754" y="4568"/>
                    <a:pt x="5716" y="4568"/>
                  </a:cubicBezTo>
                  <a:cubicBezTo>
                    <a:pt x="5635" y="4568"/>
                    <a:pt x="5543" y="4557"/>
                    <a:pt x="5444" y="4532"/>
                  </a:cubicBezTo>
                  <a:cubicBezTo>
                    <a:pt x="5435" y="4530"/>
                    <a:pt x="5427" y="4529"/>
                    <a:pt x="5419" y="4529"/>
                  </a:cubicBezTo>
                  <a:close/>
                  <a:moveTo>
                    <a:pt x="4670" y="4954"/>
                  </a:moveTo>
                  <a:cubicBezTo>
                    <a:pt x="4617" y="4954"/>
                    <a:pt x="4569" y="4992"/>
                    <a:pt x="4563" y="5045"/>
                  </a:cubicBezTo>
                  <a:cubicBezTo>
                    <a:pt x="4544" y="5180"/>
                    <a:pt x="4530" y="5322"/>
                    <a:pt x="4516" y="5472"/>
                  </a:cubicBezTo>
                  <a:cubicBezTo>
                    <a:pt x="4512" y="5530"/>
                    <a:pt x="4552" y="5581"/>
                    <a:pt x="4610" y="5585"/>
                  </a:cubicBezTo>
                  <a:lnTo>
                    <a:pt x="4621" y="5585"/>
                  </a:lnTo>
                  <a:cubicBezTo>
                    <a:pt x="4675" y="5585"/>
                    <a:pt x="4719" y="5544"/>
                    <a:pt x="4727" y="5490"/>
                  </a:cubicBezTo>
                  <a:cubicBezTo>
                    <a:pt x="4738" y="5344"/>
                    <a:pt x="4752" y="5206"/>
                    <a:pt x="4771" y="5075"/>
                  </a:cubicBezTo>
                  <a:cubicBezTo>
                    <a:pt x="4781" y="5017"/>
                    <a:pt x="4741" y="4962"/>
                    <a:pt x="4683" y="4955"/>
                  </a:cubicBezTo>
                  <a:cubicBezTo>
                    <a:pt x="4679" y="4954"/>
                    <a:pt x="4674" y="4954"/>
                    <a:pt x="4670" y="4954"/>
                  </a:cubicBezTo>
                  <a:close/>
                  <a:moveTo>
                    <a:pt x="4596" y="5796"/>
                  </a:moveTo>
                  <a:cubicBezTo>
                    <a:pt x="4541" y="5796"/>
                    <a:pt x="4487" y="5835"/>
                    <a:pt x="4482" y="5894"/>
                  </a:cubicBezTo>
                  <a:cubicBezTo>
                    <a:pt x="4472" y="6032"/>
                    <a:pt x="4465" y="6174"/>
                    <a:pt x="4457" y="6320"/>
                  </a:cubicBezTo>
                  <a:cubicBezTo>
                    <a:pt x="4454" y="6378"/>
                    <a:pt x="4497" y="6425"/>
                    <a:pt x="4556" y="6430"/>
                  </a:cubicBezTo>
                  <a:lnTo>
                    <a:pt x="4563" y="6430"/>
                  </a:lnTo>
                  <a:cubicBezTo>
                    <a:pt x="4618" y="6430"/>
                    <a:pt x="4665" y="6386"/>
                    <a:pt x="4668" y="6331"/>
                  </a:cubicBezTo>
                  <a:cubicBezTo>
                    <a:pt x="4675" y="6185"/>
                    <a:pt x="4683" y="6047"/>
                    <a:pt x="4694" y="5909"/>
                  </a:cubicBezTo>
                  <a:cubicBezTo>
                    <a:pt x="4697" y="5850"/>
                    <a:pt x="4654" y="5800"/>
                    <a:pt x="4596" y="5796"/>
                  </a:cubicBezTo>
                  <a:close/>
                  <a:moveTo>
                    <a:pt x="4538" y="6640"/>
                  </a:moveTo>
                  <a:cubicBezTo>
                    <a:pt x="4479" y="6640"/>
                    <a:pt x="4435" y="6686"/>
                    <a:pt x="4435" y="6742"/>
                  </a:cubicBezTo>
                  <a:cubicBezTo>
                    <a:pt x="4425" y="6880"/>
                    <a:pt x="4417" y="7023"/>
                    <a:pt x="4410" y="7161"/>
                  </a:cubicBezTo>
                  <a:cubicBezTo>
                    <a:pt x="4406" y="7219"/>
                    <a:pt x="4450" y="7270"/>
                    <a:pt x="4509" y="7274"/>
                  </a:cubicBezTo>
                  <a:lnTo>
                    <a:pt x="4516" y="7274"/>
                  </a:lnTo>
                  <a:cubicBezTo>
                    <a:pt x="4570" y="7274"/>
                    <a:pt x="4618" y="7230"/>
                    <a:pt x="4621" y="7176"/>
                  </a:cubicBezTo>
                  <a:cubicBezTo>
                    <a:pt x="4628" y="7033"/>
                    <a:pt x="4635" y="6892"/>
                    <a:pt x="4643" y="6753"/>
                  </a:cubicBezTo>
                  <a:cubicBezTo>
                    <a:pt x="4647" y="6695"/>
                    <a:pt x="4603" y="6644"/>
                    <a:pt x="4544" y="6640"/>
                  </a:cubicBezTo>
                  <a:cubicBezTo>
                    <a:pt x="4542" y="6640"/>
                    <a:pt x="4540" y="6640"/>
                    <a:pt x="4538" y="6640"/>
                  </a:cubicBezTo>
                  <a:close/>
                  <a:moveTo>
                    <a:pt x="4487" y="7485"/>
                  </a:moveTo>
                  <a:cubicBezTo>
                    <a:pt x="4431" y="7485"/>
                    <a:pt x="4384" y="7527"/>
                    <a:pt x="4381" y="7583"/>
                  </a:cubicBezTo>
                  <a:cubicBezTo>
                    <a:pt x="4370" y="7722"/>
                    <a:pt x="4356" y="7863"/>
                    <a:pt x="4344" y="8002"/>
                  </a:cubicBezTo>
                  <a:cubicBezTo>
                    <a:pt x="4337" y="8060"/>
                    <a:pt x="4377" y="8112"/>
                    <a:pt x="4435" y="8115"/>
                  </a:cubicBezTo>
                  <a:cubicBezTo>
                    <a:pt x="4439" y="8119"/>
                    <a:pt x="4443" y="8119"/>
                    <a:pt x="4447" y="8119"/>
                  </a:cubicBezTo>
                  <a:cubicBezTo>
                    <a:pt x="4501" y="8119"/>
                    <a:pt x="4548" y="8078"/>
                    <a:pt x="4552" y="8024"/>
                  </a:cubicBezTo>
                  <a:cubicBezTo>
                    <a:pt x="4566" y="7882"/>
                    <a:pt x="4581" y="7740"/>
                    <a:pt x="4592" y="7598"/>
                  </a:cubicBezTo>
                  <a:cubicBezTo>
                    <a:pt x="4596" y="7539"/>
                    <a:pt x="4552" y="7489"/>
                    <a:pt x="4494" y="7485"/>
                  </a:cubicBezTo>
                  <a:cubicBezTo>
                    <a:pt x="4492" y="7485"/>
                    <a:pt x="4489" y="7485"/>
                    <a:pt x="4487" y="7485"/>
                  </a:cubicBezTo>
                  <a:close/>
                  <a:moveTo>
                    <a:pt x="4400" y="8325"/>
                  </a:moveTo>
                  <a:cubicBezTo>
                    <a:pt x="4348" y="8325"/>
                    <a:pt x="4300" y="8363"/>
                    <a:pt x="4294" y="8417"/>
                  </a:cubicBezTo>
                  <a:cubicBezTo>
                    <a:pt x="4275" y="8556"/>
                    <a:pt x="4253" y="8694"/>
                    <a:pt x="4228" y="8828"/>
                  </a:cubicBezTo>
                  <a:cubicBezTo>
                    <a:pt x="4217" y="8887"/>
                    <a:pt x="4253" y="8942"/>
                    <a:pt x="4312" y="8952"/>
                  </a:cubicBezTo>
                  <a:lnTo>
                    <a:pt x="4329" y="8952"/>
                  </a:lnTo>
                  <a:cubicBezTo>
                    <a:pt x="4381" y="8952"/>
                    <a:pt x="4425" y="8920"/>
                    <a:pt x="4435" y="8868"/>
                  </a:cubicBezTo>
                  <a:cubicBezTo>
                    <a:pt x="4461" y="8730"/>
                    <a:pt x="4482" y="8588"/>
                    <a:pt x="4501" y="8446"/>
                  </a:cubicBezTo>
                  <a:cubicBezTo>
                    <a:pt x="4509" y="8388"/>
                    <a:pt x="4468" y="8334"/>
                    <a:pt x="4413" y="8326"/>
                  </a:cubicBezTo>
                  <a:cubicBezTo>
                    <a:pt x="4409" y="8325"/>
                    <a:pt x="4405" y="8325"/>
                    <a:pt x="4400" y="8325"/>
                  </a:cubicBezTo>
                  <a:close/>
                  <a:moveTo>
                    <a:pt x="4237" y="9157"/>
                  </a:moveTo>
                  <a:cubicBezTo>
                    <a:pt x="4192" y="9157"/>
                    <a:pt x="4149" y="9187"/>
                    <a:pt x="4137" y="9236"/>
                  </a:cubicBezTo>
                  <a:cubicBezTo>
                    <a:pt x="4100" y="9374"/>
                    <a:pt x="4060" y="9510"/>
                    <a:pt x="4017" y="9629"/>
                  </a:cubicBezTo>
                  <a:cubicBezTo>
                    <a:pt x="3998" y="9685"/>
                    <a:pt x="4028" y="9746"/>
                    <a:pt x="4082" y="9764"/>
                  </a:cubicBezTo>
                  <a:cubicBezTo>
                    <a:pt x="4094" y="9768"/>
                    <a:pt x="4104" y="9772"/>
                    <a:pt x="4119" y="9772"/>
                  </a:cubicBezTo>
                  <a:cubicBezTo>
                    <a:pt x="4163" y="9772"/>
                    <a:pt x="4203" y="9742"/>
                    <a:pt x="4217" y="9699"/>
                  </a:cubicBezTo>
                  <a:cubicBezTo>
                    <a:pt x="4260" y="9571"/>
                    <a:pt x="4304" y="9433"/>
                    <a:pt x="4341" y="9287"/>
                  </a:cubicBezTo>
                  <a:cubicBezTo>
                    <a:pt x="4356" y="9229"/>
                    <a:pt x="4322" y="9174"/>
                    <a:pt x="4264" y="9160"/>
                  </a:cubicBezTo>
                  <a:cubicBezTo>
                    <a:pt x="4255" y="9158"/>
                    <a:pt x="4246" y="9157"/>
                    <a:pt x="4237" y="9157"/>
                  </a:cubicBezTo>
                  <a:close/>
                  <a:moveTo>
                    <a:pt x="3954" y="9949"/>
                  </a:moveTo>
                  <a:cubicBezTo>
                    <a:pt x="3916" y="9949"/>
                    <a:pt x="3878" y="9970"/>
                    <a:pt x="3860" y="10008"/>
                  </a:cubicBezTo>
                  <a:cubicBezTo>
                    <a:pt x="3798" y="10135"/>
                    <a:pt x="3729" y="10253"/>
                    <a:pt x="3657" y="10354"/>
                  </a:cubicBezTo>
                  <a:cubicBezTo>
                    <a:pt x="3620" y="10401"/>
                    <a:pt x="3630" y="10467"/>
                    <a:pt x="3678" y="10500"/>
                  </a:cubicBezTo>
                  <a:cubicBezTo>
                    <a:pt x="3696" y="10515"/>
                    <a:pt x="3718" y="10522"/>
                    <a:pt x="3740" y="10522"/>
                  </a:cubicBezTo>
                  <a:cubicBezTo>
                    <a:pt x="3773" y="10522"/>
                    <a:pt x="3805" y="10507"/>
                    <a:pt x="3827" y="10478"/>
                  </a:cubicBezTo>
                  <a:cubicBezTo>
                    <a:pt x="3907" y="10365"/>
                    <a:pt x="3984" y="10238"/>
                    <a:pt x="4050" y="10100"/>
                  </a:cubicBezTo>
                  <a:cubicBezTo>
                    <a:pt x="4075" y="10048"/>
                    <a:pt x="4053" y="9986"/>
                    <a:pt x="4002" y="9961"/>
                  </a:cubicBezTo>
                  <a:cubicBezTo>
                    <a:pt x="3987" y="9953"/>
                    <a:pt x="3970" y="9949"/>
                    <a:pt x="3954" y="9949"/>
                  </a:cubicBezTo>
                  <a:close/>
                  <a:moveTo>
                    <a:pt x="124" y="10601"/>
                  </a:moveTo>
                  <a:cubicBezTo>
                    <a:pt x="82" y="10601"/>
                    <a:pt x="42" y="10626"/>
                    <a:pt x="26" y="10668"/>
                  </a:cubicBezTo>
                  <a:cubicBezTo>
                    <a:pt x="1" y="10718"/>
                    <a:pt x="26" y="10780"/>
                    <a:pt x="81" y="10806"/>
                  </a:cubicBezTo>
                  <a:cubicBezTo>
                    <a:pt x="132" y="10828"/>
                    <a:pt x="183" y="10846"/>
                    <a:pt x="234" y="10868"/>
                  </a:cubicBezTo>
                  <a:cubicBezTo>
                    <a:pt x="249" y="10875"/>
                    <a:pt x="263" y="10875"/>
                    <a:pt x="274" y="10875"/>
                  </a:cubicBezTo>
                  <a:cubicBezTo>
                    <a:pt x="318" y="10875"/>
                    <a:pt x="354" y="10849"/>
                    <a:pt x="372" y="10809"/>
                  </a:cubicBezTo>
                  <a:cubicBezTo>
                    <a:pt x="394" y="10755"/>
                    <a:pt x="368" y="10693"/>
                    <a:pt x="314" y="10671"/>
                  </a:cubicBezTo>
                  <a:cubicBezTo>
                    <a:pt x="263" y="10653"/>
                    <a:pt x="215" y="10631"/>
                    <a:pt x="165" y="10609"/>
                  </a:cubicBezTo>
                  <a:cubicBezTo>
                    <a:pt x="151" y="10604"/>
                    <a:pt x="138" y="10601"/>
                    <a:pt x="124" y="10601"/>
                  </a:cubicBezTo>
                  <a:close/>
                  <a:moveTo>
                    <a:pt x="3463" y="10625"/>
                  </a:moveTo>
                  <a:cubicBezTo>
                    <a:pt x="3437" y="10625"/>
                    <a:pt x="3411" y="10634"/>
                    <a:pt x="3390" y="10653"/>
                  </a:cubicBezTo>
                  <a:cubicBezTo>
                    <a:pt x="3296" y="10740"/>
                    <a:pt x="3186" y="10816"/>
                    <a:pt x="3074" y="10878"/>
                  </a:cubicBezTo>
                  <a:cubicBezTo>
                    <a:pt x="3023" y="10908"/>
                    <a:pt x="3001" y="10973"/>
                    <a:pt x="3030" y="11024"/>
                  </a:cubicBezTo>
                  <a:cubicBezTo>
                    <a:pt x="3048" y="11056"/>
                    <a:pt x="3084" y="11078"/>
                    <a:pt x="3124" y="11078"/>
                  </a:cubicBezTo>
                  <a:cubicBezTo>
                    <a:pt x="3139" y="11078"/>
                    <a:pt x="3158" y="11075"/>
                    <a:pt x="3172" y="11064"/>
                  </a:cubicBezTo>
                  <a:cubicBezTo>
                    <a:pt x="3303" y="10995"/>
                    <a:pt x="3423" y="10908"/>
                    <a:pt x="3536" y="10809"/>
                  </a:cubicBezTo>
                  <a:cubicBezTo>
                    <a:pt x="3576" y="10769"/>
                    <a:pt x="3580" y="10703"/>
                    <a:pt x="3540" y="10660"/>
                  </a:cubicBezTo>
                  <a:cubicBezTo>
                    <a:pt x="3520" y="10637"/>
                    <a:pt x="3492" y="10625"/>
                    <a:pt x="3463" y="10625"/>
                  </a:cubicBezTo>
                  <a:close/>
                  <a:moveTo>
                    <a:pt x="667" y="10815"/>
                  </a:moveTo>
                  <a:cubicBezTo>
                    <a:pt x="624" y="10815"/>
                    <a:pt x="583" y="10840"/>
                    <a:pt x="569" y="10886"/>
                  </a:cubicBezTo>
                  <a:cubicBezTo>
                    <a:pt x="550" y="10940"/>
                    <a:pt x="580" y="10999"/>
                    <a:pt x="634" y="11017"/>
                  </a:cubicBezTo>
                  <a:cubicBezTo>
                    <a:pt x="776" y="11068"/>
                    <a:pt x="915" y="11108"/>
                    <a:pt x="1046" y="11144"/>
                  </a:cubicBezTo>
                  <a:cubicBezTo>
                    <a:pt x="1053" y="11148"/>
                    <a:pt x="1064" y="11148"/>
                    <a:pt x="1071" y="11148"/>
                  </a:cubicBezTo>
                  <a:cubicBezTo>
                    <a:pt x="1118" y="11148"/>
                    <a:pt x="1162" y="11118"/>
                    <a:pt x="1173" y="11071"/>
                  </a:cubicBezTo>
                  <a:cubicBezTo>
                    <a:pt x="1192" y="11017"/>
                    <a:pt x="1155" y="10959"/>
                    <a:pt x="1101" y="10940"/>
                  </a:cubicBezTo>
                  <a:cubicBezTo>
                    <a:pt x="973" y="10908"/>
                    <a:pt x="842" y="10868"/>
                    <a:pt x="703" y="10821"/>
                  </a:cubicBezTo>
                  <a:cubicBezTo>
                    <a:pt x="691" y="10817"/>
                    <a:pt x="679" y="10815"/>
                    <a:pt x="667" y="10815"/>
                  </a:cubicBezTo>
                  <a:close/>
                  <a:moveTo>
                    <a:pt x="1484" y="11033"/>
                  </a:moveTo>
                  <a:cubicBezTo>
                    <a:pt x="1434" y="11033"/>
                    <a:pt x="1390" y="11067"/>
                    <a:pt x="1380" y="11118"/>
                  </a:cubicBezTo>
                  <a:cubicBezTo>
                    <a:pt x="1370" y="11177"/>
                    <a:pt x="1407" y="11231"/>
                    <a:pt x="1464" y="11243"/>
                  </a:cubicBezTo>
                  <a:cubicBezTo>
                    <a:pt x="1614" y="11271"/>
                    <a:pt x="1756" y="11290"/>
                    <a:pt x="1894" y="11301"/>
                  </a:cubicBezTo>
                  <a:lnTo>
                    <a:pt x="1901" y="11301"/>
                  </a:lnTo>
                  <a:cubicBezTo>
                    <a:pt x="1956" y="11301"/>
                    <a:pt x="2003" y="11257"/>
                    <a:pt x="2007" y="11202"/>
                  </a:cubicBezTo>
                  <a:cubicBezTo>
                    <a:pt x="2010" y="11144"/>
                    <a:pt x="1967" y="11093"/>
                    <a:pt x="1909" y="11090"/>
                  </a:cubicBezTo>
                  <a:cubicBezTo>
                    <a:pt x="1781" y="11078"/>
                    <a:pt x="1642" y="11061"/>
                    <a:pt x="1504" y="11035"/>
                  </a:cubicBezTo>
                  <a:cubicBezTo>
                    <a:pt x="1498" y="11033"/>
                    <a:pt x="1491" y="11033"/>
                    <a:pt x="1484" y="11033"/>
                  </a:cubicBezTo>
                  <a:close/>
                  <a:moveTo>
                    <a:pt x="2734" y="11021"/>
                  </a:moveTo>
                  <a:cubicBezTo>
                    <a:pt x="2725" y="11021"/>
                    <a:pt x="2715" y="11022"/>
                    <a:pt x="2706" y="11024"/>
                  </a:cubicBezTo>
                  <a:cubicBezTo>
                    <a:pt x="2586" y="11056"/>
                    <a:pt x="2451" y="11083"/>
                    <a:pt x="2316" y="11090"/>
                  </a:cubicBezTo>
                  <a:cubicBezTo>
                    <a:pt x="2258" y="11093"/>
                    <a:pt x="2215" y="11144"/>
                    <a:pt x="2218" y="11202"/>
                  </a:cubicBezTo>
                  <a:cubicBezTo>
                    <a:pt x="2222" y="11261"/>
                    <a:pt x="2269" y="11301"/>
                    <a:pt x="2324" y="11301"/>
                  </a:cubicBezTo>
                  <a:lnTo>
                    <a:pt x="2331" y="11301"/>
                  </a:lnTo>
                  <a:cubicBezTo>
                    <a:pt x="2480" y="11290"/>
                    <a:pt x="2625" y="11264"/>
                    <a:pt x="2764" y="11228"/>
                  </a:cubicBezTo>
                  <a:cubicBezTo>
                    <a:pt x="2819" y="11214"/>
                    <a:pt x="2852" y="11155"/>
                    <a:pt x="2837" y="11100"/>
                  </a:cubicBezTo>
                  <a:cubicBezTo>
                    <a:pt x="2824" y="11052"/>
                    <a:pt x="2782" y="11021"/>
                    <a:pt x="2734" y="110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37" name="Google Shape;337;p30"/>
          <p:cNvSpPr/>
          <p:nvPr/>
        </p:nvSpPr>
        <p:spPr>
          <a:xfrm>
            <a:off x="2314480" y="31882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8" name="Google Shape;338;p30"/>
          <p:cNvSpPr/>
          <p:nvPr/>
        </p:nvSpPr>
        <p:spPr>
          <a:xfrm>
            <a:off x="2973251" y="6154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9" name="Google Shape;339;p30"/>
          <p:cNvGrpSpPr/>
          <p:nvPr/>
        </p:nvGrpSpPr>
        <p:grpSpPr>
          <a:xfrm>
            <a:off x="7924282" y="539500"/>
            <a:ext cx="506493" cy="490186"/>
            <a:chOff x="62800" y="2118400"/>
            <a:chExt cx="224400" cy="217175"/>
          </a:xfrm>
        </p:grpSpPr>
        <p:sp>
          <p:nvSpPr>
            <p:cNvPr id="340" name="Google Shape;340;p30"/>
            <p:cNvSpPr/>
            <p:nvPr/>
          </p:nvSpPr>
          <p:spPr>
            <a:xfrm>
              <a:off x="97400" y="2158475"/>
              <a:ext cx="164425" cy="123950"/>
            </a:xfrm>
            <a:custGeom>
              <a:avLst/>
              <a:gdLst/>
              <a:ahLst/>
              <a:cxnLst/>
              <a:rect l="l" t="t" r="r" b="b"/>
              <a:pathLst>
                <a:path w="6577" h="4958" extrusionOk="0">
                  <a:moveTo>
                    <a:pt x="4645" y="1"/>
                  </a:moveTo>
                  <a:cubicBezTo>
                    <a:pt x="3533" y="1"/>
                    <a:pt x="3125" y="1597"/>
                    <a:pt x="3125" y="1597"/>
                  </a:cubicBezTo>
                  <a:cubicBezTo>
                    <a:pt x="2799" y="999"/>
                    <a:pt x="2157" y="585"/>
                    <a:pt x="1568" y="585"/>
                  </a:cubicBezTo>
                  <a:cubicBezTo>
                    <a:pt x="1042" y="585"/>
                    <a:pt x="558" y="915"/>
                    <a:pt x="379" y="1739"/>
                  </a:cubicBezTo>
                  <a:cubicBezTo>
                    <a:pt x="1" y="3491"/>
                    <a:pt x="3645" y="4958"/>
                    <a:pt x="3645" y="4958"/>
                  </a:cubicBezTo>
                  <a:cubicBezTo>
                    <a:pt x="4213" y="4910"/>
                    <a:pt x="6576" y="607"/>
                    <a:pt x="5108" y="86"/>
                  </a:cubicBezTo>
                  <a:cubicBezTo>
                    <a:pt x="4942" y="27"/>
                    <a:pt x="4788" y="1"/>
                    <a:pt x="4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62800" y="2118400"/>
              <a:ext cx="224400" cy="217175"/>
            </a:xfrm>
            <a:custGeom>
              <a:avLst/>
              <a:gdLst/>
              <a:ahLst/>
              <a:cxnLst/>
              <a:rect l="l" t="t" r="r" b="b"/>
              <a:pathLst>
                <a:path w="8976" h="8687" extrusionOk="0">
                  <a:moveTo>
                    <a:pt x="4640" y="211"/>
                  </a:moveTo>
                  <a:cubicBezTo>
                    <a:pt x="5798" y="211"/>
                    <a:pt x="6748" y="560"/>
                    <a:pt x="7461" y="1249"/>
                  </a:cubicBezTo>
                  <a:cubicBezTo>
                    <a:pt x="8459" y="2210"/>
                    <a:pt x="8750" y="3586"/>
                    <a:pt x="8258" y="5025"/>
                  </a:cubicBezTo>
                  <a:cubicBezTo>
                    <a:pt x="7650" y="6812"/>
                    <a:pt x="6030" y="8148"/>
                    <a:pt x="4225" y="8349"/>
                  </a:cubicBezTo>
                  <a:cubicBezTo>
                    <a:pt x="3445" y="8436"/>
                    <a:pt x="2910" y="8476"/>
                    <a:pt x="2593" y="8476"/>
                  </a:cubicBezTo>
                  <a:cubicBezTo>
                    <a:pt x="2404" y="8476"/>
                    <a:pt x="2316" y="8461"/>
                    <a:pt x="2276" y="8451"/>
                  </a:cubicBezTo>
                  <a:cubicBezTo>
                    <a:pt x="2324" y="8392"/>
                    <a:pt x="2451" y="8290"/>
                    <a:pt x="2546" y="8214"/>
                  </a:cubicBezTo>
                  <a:cubicBezTo>
                    <a:pt x="2757" y="8046"/>
                    <a:pt x="3023" y="7839"/>
                    <a:pt x="3143" y="7606"/>
                  </a:cubicBezTo>
                  <a:cubicBezTo>
                    <a:pt x="3190" y="7518"/>
                    <a:pt x="3198" y="7438"/>
                    <a:pt x="3168" y="7369"/>
                  </a:cubicBezTo>
                  <a:cubicBezTo>
                    <a:pt x="3103" y="7238"/>
                    <a:pt x="2928" y="7201"/>
                    <a:pt x="2659" y="7144"/>
                  </a:cubicBezTo>
                  <a:cubicBezTo>
                    <a:pt x="2128" y="7038"/>
                    <a:pt x="1239" y="6856"/>
                    <a:pt x="744" y="5756"/>
                  </a:cubicBezTo>
                  <a:cubicBezTo>
                    <a:pt x="219" y="4588"/>
                    <a:pt x="223" y="3178"/>
                    <a:pt x="758" y="2079"/>
                  </a:cubicBezTo>
                  <a:cubicBezTo>
                    <a:pt x="1140" y="1296"/>
                    <a:pt x="1745" y="772"/>
                    <a:pt x="2481" y="590"/>
                  </a:cubicBezTo>
                  <a:cubicBezTo>
                    <a:pt x="2491" y="586"/>
                    <a:pt x="3464" y="211"/>
                    <a:pt x="4640" y="211"/>
                  </a:cubicBezTo>
                  <a:close/>
                  <a:moveTo>
                    <a:pt x="4640" y="0"/>
                  </a:moveTo>
                  <a:cubicBezTo>
                    <a:pt x="3424" y="0"/>
                    <a:pt x="2444" y="378"/>
                    <a:pt x="2419" y="390"/>
                  </a:cubicBezTo>
                  <a:cubicBezTo>
                    <a:pt x="1636" y="578"/>
                    <a:pt x="980" y="1146"/>
                    <a:pt x="569" y="1988"/>
                  </a:cubicBezTo>
                  <a:cubicBezTo>
                    <a:pt x="9" y="3138"/>
                    <a:pt x="1" y="4616"/>
                    <a:pt x="550" y="5843"/>
                  </a:cubicBezTo>
                  <a:cubicBezTo>
                    <a:pt x="1090" y="7038"/>
                    <a:pt x="2044" y="7234"/>
                    <a:pt x="2615" y="7351"/>
                  </a:cubicBezTo>
                  <a:cubicBezTo>
                    <a:pt x="2757" y="7380"/>
                    <a:pt x="2953" y="7420"/>
                    <a:pt x="2975" y="7460"/>
                  </a:cubicBezTo>
                  <a:cubicBezTo>
                    <a:pt x="2975" y="7460"/>
                    <a:pt x="2975" y="7471"/>
                    <a:pt x="2958" y="7507"/>
                  </a:cubicBezTo>
                  <a:cubicBezTo>
                    <a:pt x="2856" y="7700"/>
                    <a:pt x="2612" y="7893"/>
                    <a:pt x="2415" y="8050"/>
                  </a:cubicBezTo>
                  <a:cubicBezTo>
                    <a:pt x="2167" y="8246"/>
                    <a:pt x="2004" y="8374"/>
                    <a:pt x="2058" y="8527"/>
                  </a:cubicBezTo>
                  <a:cubicBezTo>
                    <a:pt x="2098" y="8643"/>
                    <a:pt x="2244" y="8687"/>
                    <a:pt x="2593" y="8687"/>
                  </a:cubicBezTo>
                  <a:cubicBezTo>
                    <a:pt x="2925" y="8687"/>
                    <a:pt x="3449" y="8647"/>
                    <a:pt x="4247" y="8560"/>
                  </a:cubicBezTo>
                  <a:cubicBezTo>
                    <a:pt x="6132" y="8349"/>
                    <a:pt x="7825" y="6957"/>
                    <a:pt x="8459" y="5094"/>
                  </a:cubicBezTo>
                  <a:cubicBezTo>
                    <a:pt x="8976" y="3571"/>
                    <a:pt x="8666" y="2116"/>
                    <a:pt x="7607" y="1096"/>
                  </a:cubicBezTo>
                  <a:cubicBezTo>
                    <a:pt x="6853" y="368"/>
                    <a:pt x="5855" y="0"/>
                    <a:pt x="4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2" name="Google Shape;342;p30"/>
          <p:cNvSpPr/>
          <p:nvPr/>
        </p:nvSpPr>
        <p:spPr>
          <a:xfrm>
            <a:off x="3049451" y="44064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3" name="Google Shape;343;p30"/>
          <p:cNvSpPr/>
          <p:nvPr/>
        </p:nvSpPr>
        <p:spPr>
          <a:xfrm>
            <a:off x="5019580" y="395012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4" name="Google Shape;344;p30"/>
          <p:cNvSpPr/>
          <p:nvPr/>
        </p:nvSpPr>
        <p:spPr>
          <a:xfrm>
            <a:off x="8128814" y="16441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" name="Google Shape;345;p30"/>
          <p:cNvSpPr/>
          <p:nvPr/>
        </p:nvSpPr>
        <p:spPr>
          <a:xfrm>
            <a:off x="615801" y="17413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" name="Google Shape;346;p30"/>
          <p:cNvSpPr/>
          <p:nvPr/>
        </p:nvSpPr>
        <p:spPr>
          <a:xfrm>
            <a:off x="942880" y="31191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7" name="Google Shape;347;p30"/>
          <p:cNvSpPr/>
          <p:nvPr/>
        </p:nvSpPr>
        <p:spPr>
          <a:xfrm>
            <a:off x="7747718" y="26619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 panose="00000500000000000000"/>
              <a:buNone/>
              <a:defRPr sz="3500">
                <a:solidFill>
                  <a:schemeClr val="dk1"/>
                </a:solidFill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8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/>
          <p:nvPr/>
        </p:nvSpPr>
        <p:spPr>
          <a:xfrm>
            <a:off x="1969696" y="3219325"/>
            <a:ext cx="5204607" cy="473678"/>
          </a:xfrm>
          <a:custGeom>
            <a:avLst/>
            <a:gdLst/>
            <a:ahLst/>
            <a:cxnLst/>
            <a:rect l="l" t="t" r="r" b="b"/>
            <a:pathLst>
              <a:path w="173458" h="12700" extrusionOk="0">
                <a:moveTo>
                  <a:pt x="73272" y="1"/>
                </a:moveTo>
                <a:cubicBezTo>
                  <a:pt x="71342" y="1"/>
                  <a:pt x="69446" y="95"/>
                  <a:pt x="67582" y="189"/>
                </a:cubicBezTo>
                <a:cubicBezTo>
                  <a:pt x="67008" y="208"/>
                  <a:pt x="66438" y="215"/>
                  <a:pt x="65871" y="215"/>
                </a:cubicBezTo>
                <a:cubicBezTo>
                  <a:pt x="63709" y="215"/>
                  <a:pt x="61583" y="111"/>
                  <a:pt x="59381" y="111"/>
                </a:cubicBezTo>
                <a:cubicBezTo>
                  <a:pt x="58971" y="111"/>
                  <a:pt x="58558" y="114"/>
                  <a:pt x="58142" y="123"/>
                </a:cubicBezTo>
                <a:cubicBezTo>
                  <a:pt x="49436" y="356"/>
                  <a:pt x="40696" y="423"/>
                  <a:pt x="31923" y="523"/>
                </a:cubicBezTo>
                <a:cubicBezTo>
                  <a:pt x="30945" y="523"/>
                  <a:pt x="30336" y="734"/>
                  <a:pt x="29439" y="734"/>
                </a:cubicBezTo>
                <a:cubicBezTo>
                  <a:pt x="29327" y="734"/>
                  <a:pt x="29210" y="731"/>
                  <a:pt x="29088" y="723"/>
                </a:cubicBezTo>
                <a:cubicBezTo>
                  <a:pt x="28327" y="672"/>
                  <a:pt x="27590" y="643"/>
                  <a:pt x="26877" y="643"/>
                </a:cubicBezTo>
                <a:cubicBezTo>
                  <a:pt x="25245" y="643"/>
                  <a:pt x="23732" y="796"/>
                  <a:pt x="22317" y="1190"/>
                </a:cubicBezTo>
                <a:cubicBezTo>
                  <a:pt x="22013" y="988"/>
                  <a:pt x="21614" y="843"/>
                  <a:pt x="20958" y="843"/>
                </a:cubicBezTo>
                <a:cubicBezTo>
                  <a:pt x="20749" y="843"/>
                  <a:pt x="20515" y="858"/>
                  <a:pt x="20248" y="890"/>
                </a:cubicBezTo>
                <a:cubicBezTo>
                  <a:pt x="17313" y="1224"/>
                  <a:pt x="13977" y="1424"/>
                  <a:pt x="11542" y="1957"/>
                </a:cubicBezTo>
                <a:cubicBezTo>
                  <a:pt x="11233" y="2029"/>
                  <a:pt x="10966" y="2053"/>
                  <a:pt x="10724" y="2053"/>
                </a:cubicBezTo>
                <a:cubicBezTo>
                  <a:pt x="10211" y="2053"/>
                  <a:pt x="9816" y="1943"/>
                  <a:pt x="9393" y="1943"/>
                </a:cubicBezTo>
                <a:cubicBezTo>
                  <a:pt x="9178" y="1943"/>
                  <a:pt x="8956" y="1972"/>
                  <a:pt x="8707" y="2057"/>
                </a:cubicBezTo>
                <a:cubicBezTo>
                  <a:pt x="6372" y="2925"/>
                  <a:pt x="2736" y="3559"/>
                  <a:pt x="1735" y="4726"/>
                </a:cubicBezTo>
                <a:cubicBezTo>
                  <a:pt x="901" y="5627"/>
                  <a:pt x="968" y="6594"/>
                  <a:pt x="501" y="7495"/>
                </a:cubicBezTo>
                <a:cubicBezTo>
                  <a:pt x="1" y="8595"/>
                  <a:pt x="3370" y="10430"/>
                  <a:pt x="6906" y="10964"/>
                </a:cubicBezTo>
                <a:cubicBezTo>
                  <a:pt x="10408" y="11531"/>
                  <a:pt x="14144" y="11898"/>
                  <a:pt x="18080" y="12131"/>
                </a:cubicBezTo>
                <a:cubicBezTo>
                  <a:pt x="18854" y="12189"/>
                  <a:pt x="19641" y="12240"/>
                  <a:pt x="20405" y="12240"/>
                </a:cubicBezTo>
                <a:cubicBezTo>
                  <a:pt x="21419" y="12240"/>
                  <a:pt x="22395" y="12150"/>
                  <a:pt x="23251" y="11864"/>
                </a:cubicBezTo>
                <a:lnTo>
                  <a:pt x="23251" y="11864"/>
                </a:lnTo>
                <a:cubicBezTo>
                  <a:pt x="22550" y="12231"/>
                  <a:pt x="23151" y="12398"/>
                  <a:pt x="24418" y="12432"/>
                </a:cubicBezTo>
                <a:cubicBezTo>
                  <a:pt x="32357" y="12465"/>
                  <a:pt x="40263" y="12432"/>
                  <a:pt x="48202" y="12532"/>
                </a:cubicBezTo>
                <a:cubicBezTo>
                  <a:pt x="51204" y="12565"/>
                  <a:pt x="54506" y="12565"/>
                  <a:pt x="57408" y="12598"/>
                </a:cubicBezTo>
                <a:cubicBezTo>
                  <a:pt x="57768" y="12602"/>
                  <a:pt x="58128" y="12603"/>
                  <a:pt x="58488" y="12603"/>
                </a:cubicBezTo>
                <a:cubicBezTo>
                  <a:pt x="60595" y="12603"/>
                  <a:pt x="62702" y="12556"/>
                  <a:pt x="64810" y="12556"/>
                </a:cubicBezTo>
                <a:cubicBezTo>
                  <a:pt x="66112" y="12556"/>
                  <a:pt x="67414" y="12574"/>
                  <a:pt x="68716" y="12632"/>
                </a:cubicBezTo>
                <a:cubicBezTo>
                  <a:pt x="69415" y="12662"/>
                  <a:pt x="70113" y="12674"/>
                  <a:pt x="70811" y="12674"/>
                </a:cubicBezTo>
                <a:cubicBezTo>
                  <a:pt x="73031" y="12674"/>
                  <a:pt x="75249" y="12556"/>
                  <a:pt x="77489" y="12556"/>
                </a:cubicBezTo>
                <a:cubicBezTo>
                  <a:pt x="78408" y="12556"/>
                  <a:pt x="79330" y="12576"/>
                  <a:pt x="80258" y="12632"/>
                </a:cubicBezTo>
                <a:cubicBezTo>
                  <a:pt x="80736" y="12674"/>
                  <a:pt x="81252" y="12700"/>
                  <a:pt x="81773" y="12700"/>
                </a:cubicBezTo>
                <a:cubicBezTo>
                  <a:pt x="82885" y="12700"/>
                  <a:pt x="84020" y="12583"/>
                  <a:pt x="84861" y="12265"/>
                </a:cubicBezTo>
                <a:cubicBezTo>
                  <a:pt x="85124" y="12484"/>
                  <a:pt x="85516" y="12631"/>
                  <a:pt x="86121" y="12631"/>
                </a:cubicBezTo>
                <a:cubicBezTo>
                  <a:pt x="86439" y="12631"/>
                  <a:pt x="86815" y="12590"/>
                  <a:pt x="87263" y="12498"/>
                </a:cubicBezTo>
                <a:cubicBezTo>
                  <a:pt x="87611" y="12452"/>
                  <a:pt x="88137" y="12389"/>
                  <a:pt x="88571" y="12389"/>
                </a:cubicBezTo>
                <a:cubicBezTo>
                  <a:pt x="88761" y="12389"/>
                  <a:pt x="88933" y="12401"/>
                  <a:pt x="89064" y="12432"/>
                </a:cubicBezTo>
                <a:cubicBezTo>
                  <a:pt x="90272" y="12602"/>
                  <a:pt x="91494" y="12653"/>
                  <a:pt x="92722" y="12653"/>
                </a:cubicBezTo>
                <a:cubicBezTo>
                  <a:pt x="94482" y="12653"/>
                  <a:pt x="96256" y="12549"/>
                  <a:pt x="98025" y="12549"/>
                </a:cubicBezTo>
                <a:cubicBezTo>
                  <a:pt x="98396" y="12549"/>
                  <a:pt x="98768" y="12554"/>
                  <a:pt x="99138" y="12565"/>
                </a:cubicBezTo>
                <a:cubicBezTo>
                  <a:pt x="99537" y="12571"/>
                  <a:pt x="99936" y="12574"/>
                  <a:pt x="100336" y="12574"/>
                </a:cubicBezTo>
                <a:cubicBezTo>
                  <a:pt x="103519" y="12574"/>
                  <a:pt x="106738" y="12400"/>
                  <a:pt x="109978" y="12400"/>
                </a:cubicBezTo>
                <a:cubicBezTo>
                  <a:pt x="110722" y="12400"/>
                  <a:pt x="111468" y="12409"/>
                  <a:pt x="112214" y="12432"/>
                </a:cubicBezTo>
                <a:cubicBezTo>
                  <a:pt x="112808" y="12454"/>
                  <a:pt x="113400" y="12463"/>
                  <a:pt x="113990" y="12463"/>
                </a:cubicBezTo>
                <a:cubicBezTo>
                  <a:pt x="116739" y="12463"/>
                  <a:pt x="119448" y="12262"/>
                  <a:pt x="122212" y="12262"/>
                </a:cubicBezTo>
                <a:cubicBezTo>
                  <a:pt x="122382" y="12262"/>
                  <a:pt x="122552" y="12263"/>
                  <a:pt x="122722" y="12265"/>
                </a:cubicBezTo>
                <a:cubicBezTo>
                  <a:pt x="123652" y="12271"/>
                  <a:pt x="124584" y="12274"/>
                  <a:pt x="125519" y="12274"/>
                </a:cubicBezTo>
                <a:cubicBezTo>
                  <a:pt x="129476" y="12274"/>
                  <a:pt x="133465" y="12225"/>
                  <a:pt x="137432" y="12198"/>
                </a:cubicBezTo>
                <a:cubicBezTo>
                  <a:pt x="138421" y="12198"/>
                  <a:pt x="139501" y="12040"/>
                  <a:pt x="140354" y="12040"/>
                </a:cubicBezTo>
                <a:cubicBezTo>
                  <a:pt x="140537" y="12040"/>
                  <a:pt x="140709" y="12047"/>
                  <a:pt x="140868" y="12065"/>
                </a:cubicBezTo>
                <a:cubicBezTo>
                  <a:pt x="141837" y="12127"/>
                  <a:pt x="142784" y="12153"/>
                  <a:pt x="143716" y="12153"/>
                </a:cubicBezTo>
                <a:cubicBezTo>
                  <a:pt x="146792" y="12153"/>
                  <a:pt x="149691" y="11869"/>
                  <a:pt x="152610" y="11664"/>
                </a:cubicBezTo>
                <a:cubicBezTo>
                  <a:pt x="154411" y="11564"/>
                  <a:pt x="156246" y="11397"/>
                  <a:pt x="158080" y="11264"/>
                </a:cubicBezTo>
                <a:cubicBezTo>
                  <a:pt x="161983" y="11031"/>
                  <a:pt x="165085" y="10363"/>
                  <a:pt x="168254" y="9763"/>
                </a:cubicBezTo>
                <a:cubicBezTo>
                  <a:pt x="169955" y="9463"/>
                  <a:pt x="171523" y="8762"/>
                  <a:pt x="172190" y="8095"/>
                </a:cubicBezTo>
                <a:cubicBezTo>
                  <a:pt x="172691" y="7595"/>
                  <a:pt x="172691" y="7094"/>
                  <a:pt x="172891" y="6561"/>
                </a:cubicBezTo>
                <a:cubicBezTo>
                  <a:pt x="173458" y="4960"/>
                  <a:pt x="170823" y="3725"/>
                  <a:pt x="166953" y="2591"/>
                </a:cubicBezTo>
                <a:cubicBezTo>
                  <a:pt x="164418" y="1857"/>
                  <a:pt x="161149" y="1390"/>
                  <a:pt x="157947" y="957"/>
                </a:cubicBezTo>
                <a:cubicBezTo>
                  <a:pt x="154566" y="524"/>
                  <a:pt x="150943" y="201"/>
                  <a:pt x="147079" y="201"/>
                </a:cubicBezTo>
                <a:cubicBezTo>
                  <a:pt x="146178" y="201"/>
                  <a:pt x="145264" y="218"/>
                  <a:pt x="144337" y="256"/>
                </a:cubicBezTo>
                <a:cubicBezTo>
                  <a:pt x="142386" y="331"/>
                  <a:pt x="140322" y="369"/>
                  <a:pt x="138356" y="369"/>
                </a:cubicBezTo>
                <a:cubicBezTo>
                  <a:pt x="137701" y="369"/>
                  <a:pt x="137057" y="365"/>
                  <a:pt x="136431" y="356"/>
                </a:cubicBezTo>
                <a:cubicBezTo>
                  <a:pt x="133296" y="290"/>
                  <a:pt x="130094" y="356"/>
                  <a:pt x="126958" y="256"/>
                </a:cubicBezTo>
                <a:cubicBezTo>
                  <a:pt x="126567" y="246"/>
                  <a:pt x="126167" y="242"/>
                  <a:pt x="125762" y="242"/>
                </a:cubicBezTo>
                <a:cubicBezTo>
                  <a:pt x="124003" y="242"/>
                  <a:pt x="122146" y="318"/>
                  <a:pt x="120484" y="318"/>
                </a:cubicBezTo>
                <a:cubicBezTo>
                  <a:pt x="119950" y="318"/>
                  <a:pt x="119436" y="310"/>
                  <a:pt x="118952" y="290"/>
                </a:cubicBezTo>
                <a:cubicBezTo>
                  <a:pt x="115750" y="189"/>
                  <a:pt x="112648" y="189"/>
                  <a:pt x="109479" y="189"/>
                </a:cubicBezTo>
                <a:cubicBezTo>
                  <a:pt x="106568" y="189"/>
                  <a:pt x="103647" y="219"/>
                  <a:pt x="100737" y="219"/>
                </a:cubicBezTo>
                <a:cubicBezTo>
                  <a:pt x="98313" y="219"/>
                  <a:pt x="95896" y="199"/>
                  <a:pt x="93501" y="123"/>
                </a:cubicBezTo>
                <a:cubicBezTo>
                  <a:pt x="92206" y="87"/>
                  <a:pt x="90913" y="74"/>
                  <a:pt x="89622" y="74"/>
                </a:cubicBezTo>
                <a:cubicBezTo>
                  <a:pt x="86621" y="74"/>
                  <a:pt x="83628" y="142"/>
                  <a:pt x="80643" y="142"/>
                </a:cubicBezTo>
                <a:cubicBezTo>
                  <a:pt x="78989" y="142"/>
                  <a:pt x="77337" y="121"/>
                  <a:pt x="75688" y="56"/>
                </a:cubicBezTo>
                <a:cubicBezTo>
                  <a:pt x="74877" y="17"/>
                  <a:pt x="74072" y="1"/>
                  <a:pt x="732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7" name="Google Shape;357;p33"/>
          <p:cNvSpPr/>
          <p:nvPr/>
        </p:nvSpPr>
        <p:spPr>
          <a:xfrm>
            <a:off x="1969696" y="3285500"/>
            <a:ext cx="5204607" cy="473678"/>
          </a:xfrm>
          <a:custGeom>
            <a:avLst/>
            <a:gdLst/>
            <a:ahLst/>
            <a:cxnLst/>
            <a:rect l="l" t="t" r="r" b="b"/>
            <a:pathLst>
              <a:path w="173458" h="12700" extrusionOk="0">
                <a:moveTo>
                  <a:pt x="73272" y="1"/>
                </a:moveTo>
                <a:cubicBezTo>
                  <a:pt x="71342" y="1"/>
                  <a:pt x="69446" y="95"/>
                  <a:pt x="67582" y="189"/>
                </a:cubicBezTo>
                <a:cubicBezTo>
                  <a:pt x="67008" y="208"/>
                  <a:pt x="66438" y="215"/>
                  <a:pt x="65871" y="215"/>
                </a:cubicBezTo>
                <a:cubicBezTo>
                  <a:pt x="63709" y="215"/>
                  <a:pt x="61583" y="111"/>
                  <a:pt x="59381" y="111"/>
                </a:cubicBezTo>
                <a:cubicBezTo>
                  <a:pt x="58971" y="111"/>
                  <a:pt x="58558" y="114"/>
                  <a:pt x="58142" y="123"/>
                </a:cubicBezTo>
                <a:cubicBezTo>
                  <a:pt x="49436" y="356"/>
                  <a:pt x="40696" y="423"/>
                  <a:pt x="31923" y="523"/>
                </a:cubicBezTo>
                <a:cubicBezTo>
                  <a:pt x="30945" y="523"/>
                  <a:pt x="30336" y="734"/>
                  <a:pt x="29439" y="734"/>
                </a:cubicBezTo>
                <a:cubicBezTo>
                  <a:pt x="29327" y="734"/>
                  <a:pt x="29210" y="731"/>
                  <a:pt x="29088" y="723"/>
                </a:cubicBezTo>
                <a:cubicBezTo>
                  <a:pt x="28327" y="672"/>
                  <a:pt x="27590" y="643"/>
                  <a:pt x="26877" y="643"/>
                </a:cubicBezTo>
                <a:cubicBezTo>
                  <a:pt x="25245" y="643"/>
                  <a:pt x="23732" y="796"/>
                  <a:pt x="22317" y="1190"/>
                </a:cubicBezTo>
                <a:cubicBezTo>
                  <a:pt x="22013" y="988"/>
                  <a:pt x="21614" y="843"/>
                  <a:pt x="20958" y="843"/>
                </a:cubicBezTo>
                <a:cubicBezTo>
                  <a:pt x="20749" y="843"/>
                  <a:pt x="20515" y="858"/>
                  <a:pt x="20248" y="890"/>
                </a:cubicBezTo>
                <a:cubicBezTo>
                  <a:pt x="17313" y="1224"/>
                  <a:pt x="13977" y="1424"/>
                  <a:pt x="11542" y="1957"/>
                </a:cubicBezTo>
                <a:cubicBezTo>
                  <a:pt x="11233" y="2029"/>
                  <a:pt x="10966" y="2053"/>
                  <a:pt x="10724" y="2053"/>
                </a:cubicBezTo>
                <a:cubicBezTo>
                  <a:pt x="10211" y="2053"/>
                  <a:pt x="9816" y="1943"/>
                  <a:pt x="9393" y="1943"/>
                </a:cubicBezTo>
                <a:cubicBezTo>
                  <a:pt x="9178" y="1943"/>
                  <a:pt x="8956" y="1972"/>
                  <a:pt x="8707" y="2057"/>
                </a:cubicBezTo>
                <a:cubicBezTo>
                  <a:pt x="6372" y="2925"/>
                  <a:pt x="2736" y="3559"/>
                  <a:pt x="1735" y="4726"/>
                </a:cubicBezTo>
                <a:cubicBezTo>
                  <a:pt x="901" y="5627"/>
                  <a:pt x="968" y="6594"/>
                  <a:pt x="501" y="7495"/>
                </a:cubicBezTo>
                <a:cubicBezTo>
                  <a:pt x="1" y="8595"/>
                  <a:pt x="3370" y="10430"/>
                  <a:pt x="6906" y="10964"/>
                </a:cubicBezTo>
                <a:cubicBezTo>
                  <a:pt x="10408" y="11531"/>
                  <a:pt x="14144" y="11898"/>
                  <a:pt x="18080" y="12131"/>
                </a:cubicBezTo>
                <a:cubicBezTo>
                  <a:pt x="18854" y="12189"/>
                  <a:pt x="19641" y="12240"/>
                  <a:pt x="20405" y="12240"/>
                </a:cubicBezTo>
                <a:cubicBezTo>
                  <a:pt x="21419" y="12240"/>
                  <a:pt x="22395" y="12150"/>
                  <a:pt x="23251" y="11864"/>
                </a:cubicBezTo>
                <a:lnTo>
                  <a:pt x="23251" y="11864"/>
                </a:lnTo>
                <a:cubicBezTo>
                  <a:pt x="22550" y="12231"/>
                  <a:pt x="23151" y="12398"/>
                  <a:pt x="24418" y="12432"/>
                </a:cubicBezTo>
                <a:cubicBezTo>
                  <a:pt x="32357" y="12465"/>
                  <a:pt x="40263" y="12432"/>
                  <a:pt x="48202" y="12532"/>
                </a:cubicBezTo>
                <a:cubicBezTo>
                  <a:pt x="51204" y="12565"/>
                  <a:pt x="54506" y="12565"/>
                  <a:pt x="57408" y="12598"/>
                </a:cubicBezTo>
                <a:cubicBezTo>
                  <a:pt x="57768" y="12602"/>
                  <a:pt x="58128" y="12603"/>
                  <a:pt x="58488" y="12603"/>
                </a:cubicBezTo>
                <a:cubicBezTo>
                  <a:pt x="60595" y="12603"/>
                  <a:pt x="62702" y="12556"/>
                  <a:pt x="64810" y="12556"/>
                </a:cubicBezTo>
                <a:cubicBezTo>
                  <a:pt x="66112" y="12556"/>
                  <a:pt x="67414" y="12574"/>
                  <a:pt x="68716" y="12632"/>
                </a:cubicBezTo>
                <a:cubicBezTo>
                  <a:pt x="69415" y="12662"/>
                  <a:pt x="70113" y="12674"/>
                  <a:pt x="70811" y="12674"/>
                </a:cubicBezTo>
                <a:cubicBezTo>
                  <a:pt x="73031" y="12674"/>
                  <a:pt x="75249" y="12556"/>
                  <a:pt x="77489" y="12556"/>
                </a:cubicBezTo>
                <a:cubicBezTo>
                  <a:pt x="78408" y="12556"/>
                  <a:pt x="79330" y="12576"/>
                  <a:pt x="80258" y="12632"/>
                </a:cubicBezTo>
                <a:cubicBezTo>
                  <a:pt x="80736" y="12674"/>
                  <a:pt x="81252" y="12700"/>
                  <a:pt x="81773" y="12700"/>
                </a:cubicBezTo>
                <a:cubicBezTo>
                  <a:pt x="82885" y="12700"/>
                  <a:pt x="84020" y="12583"/>
                  <a:pt x="84861" y="12265"/>
                </a:cubicBezTo>
                <a:cubicBezTo>
                  <a:pt x="85124" y="12484"/>
                  <a:pt x="85516" y="12631"/>
                  <a:pt x="86121" y="12631"/>
                </a:cubicBezTo>
                <a:cubicBezTo>
                  <a:pt x="86439" y="12631"/>
                  <a:pt x="86815" y="12590"/>
                  <a:pt x="87263" y="12498"/>
                </a:cubicBezTo>
                <a:cubicBezTo>
                  <a:pt x="87611" y="12452"/>
                  <a:pt x="88137" y="12389"/>
                  <a:pt x="88571" y="12389"/>
                </a:cubicBezTo>
                <a:cubicBezTo>
                  <a:pt x="88761" y="12389"/>
                  <a:pt x="88933" y="12401"/>
                  <a:pt x="89064" y="12432"/>
                </a:cubicBezTo>
                <a:cubicBezTo>
                  <a:pt x="90272" y="12602"/>
                  <a:pt x="91494" y="12653"/>
                  <a:pt x="92722" y="12653"/>
                </a:cubicBezTo>
                <a:cubicBezTo>
                  <a:pt x="94482" y="12653"/>
                  <a:pt x="96256" y="12549"/>
                  <a:pt x="98025" y="12549"/>
                </a:cubicBezTo>
                <a:cubicBezTo>
                  <a:pt x="98396" y="12549"/>
                  <a:pt x="98768" y="12554"/>
                  <a:pt x="99138" y="12565"/>
                </a:cubicBezTo>
                <a:cubicBezTo>
                  <a:pt x="99537" y="12571"/>
                  <a:pt x="99936" y="12574"/>
                  <a:pt x="100336" y="12574"/>
                </a:cubicBezTo>
                <a:cubicBezTo>
                  <a:pt x="103519" y="12574"/>
                  <a:pt x="106738" y="12400"/>
                  <a:pt x="109978" y="12400"/>
                </a:cubicBezTo>
                <a:cubicBezTo>
                  <a:pt x="110722" y="12400"/>
                  <a:pt x="111468" y="12409"/>
                  <a:pt x="112214" y="12432"/>
                </a:cubicBezTo>
                <a:cubicBezTo>
                  <a:pt x="112808" y="12454"/>
                  <a:pt x="113400" y="12463"/>
                  <a:pt x="113990" y="12463"/>
                </a:cubicBezTo>
                <a:cubicBezTo>
                  <a:pt x="116739" y="12463"/>
                  <a:pt x="119448" y="12262"/>
                  <a:pt x="122212" y="12262"/>
                </a:cubicBezTo>
                <a:cubicBezTo>
                  <a:pt x="122382" y="12262"/>
                  <a:pt x="122552" y="12263"/>
                  <a:pt x="122722" y="12265"/>
                </a:cubicBezTo>
                <a:cubicBezTo>
                  <a:pt x="123652" y="12271"/>
                  <a:pt x="124584" y="12274"/>
                  <a:pt x="125519" y="12274"/>
                </a:cubicBezTo>
                <a:cubicBezTo>
                  <a:pt x="129476" y="12274"/>
                  <a:pt x="133465" y="12225"/>
                  <a:pt x="137432" y="12198"/>
                </a:cubicBezTo>
                <a:cubicBezTo>
                  <a:pt x="138421" y="12198"/>
                  <a:pt x="139501" y="12040"/>
                  <a:pt x="140354" y="12040"/>
                </a:cubicBezTo>
                <a:cubicBezTo>
                  <a:pt x="140537" y="12040"/>
                  <a:pt x="140709" y="12047"/>
                  <a:pt x="140868" y="12065"/>
                </a:cubicBezTo>
                <a:cubicBezTo>
                  <a:pt x="141837" y="12127"/>
                  <a:pt x="142784" y="12153"/>
                  <a:pt x="143716" y="12153"/>
                </a:cubicBezTo>
                <a:cubicBezTo>
                  <a:pt x="146792" y="12153"/>
                  <a:pt x="149691" y="11869"/>
                  <a:pt x="152610" y="11664"/>
                </a:cubicBezTo>
                <a:cubicBezTo>
                  <a:pt x="154411" y="11564"/>
                  <a:pt x="156246" y="11397"/>
                  <a:pt x="158080" y="11264"/>
                </a:cubicBezTo>
                <a:cubicBezTo>
                  <a:pt x="161983" y="11031"/>
                  <a:pt x="165085" y="10363"/>
                  <a:pt x="168254" y="9763"/>
                </a:cubicBezTo>
                <a:cubicBezTo>
                  <a:pt x="169955" y="9463"/>
                  <a:pt x="171523" y="8762"/>
                  <a:pt x="172190" y="8095"/>
                </a:cubicBezTo>
                <a:cubicBezTo>
                  <a:pt x="172691" y="7595"/>
                  <a:pt x="172691" y="7094"/>
                  <a:pt x="172891" y="6561"/>
                </a:cubicBezTo>
                <a:cubicBezTo>
                  <a:pt x="173458" y="4960"/>
                  <a:pt x="170823" y="3725"/>
                  <a:pt x="166953" y="2591"/>
                </a:cubicBezTo>
                <a:cubicBezTo>
                  <a:pt x="164418" y="1857"/>
                  <a:pt x="161149" y="1390"/>
                  <a:pt x="157947" y="957"/>
                </a:cubicBezTo>
                <a:cubicBezTo>
                  <a:pt x="154566" y="524"/>
                  <a:pt x="150943" y="201"/>
                  <a:pt x="147079" y="201"/>
                </a:cubicBezTo>
                <a:cubicBezTo>
                  <a:pt x="146178" y="201"/>
                  <a:pt x="145264" y="218"/>
                  <a:pt x="144337" y="256"/>
                </a:cubicBezTo>
                <a:cubicBezTo>
                  <a:pt x="142386" y="331"/>
                  <a:pt x="140322" y="369"/>
                  <a:pt x="138356" y="369"/>
                </a:cubicBezTo>
                <a:cubicBezTo>
                  <a:pt x="137701" y="369"/>
                  <a:pt x="137057" y="365"/>
                  <a:pt x="136431" y="356"/>
                </a:cubicBezTo>
                <a:cubicBezTo>
                  <a:pt x="133296" y="290"/>
                  <a:pt x="130094" y="356"/>
                  <a:pt x="126958" y="256"/>
                </a:cubicBezTo>
                <a:cubicBezTo>
                  <a:pt x="126567" y="246"/>
                  <a:pt x="126167" y="242"/>
                  <a:pt x="125762" y="242"/>
                </a:cubicBezTo>
                <a:cubicBezTo>
                  <a:pt x="124003" y="242"/>
                  <a:pt x="122146" y="318"/>
                  <a:pt x="120484" y="318"/>
                </a:cubicBezTo>
                <a:cubicBezTo>
                  <a:pt x="119950" y="318"/>
                  <a:pt x="119436" y="310"/>
                  <a:pt x="118952" y="290"/>
                </a:cubicBezTo>
                <a:cubicBezTo>
                  <a:pt x="115750" y="189"/>
                  <a:pt x="112648" y="189"/>
                  <a:pt x="109479" y="189"/>
                </a:cubicBezTo>
                <a:cubicBezTo>
                  <a:pt x="106568" y="189"/>
                  <a:pt x="103647" y="219"/>
                  <a:pt x="100737" y="219"/>
                </a:cubicBezTo>
                <a:cubicBezTo>
                  <a:pt x="98313" y="219"/>
                  <a:pt x="95896" y="199"/>
                  <a:pt x="93501" y="123"/>
                </a:cubicBezTo>
                <a:cubicBezTo>
                  <a:pt x="92206" y="87"/>
                  <a:pt x="90913" y="74"/>
                  <a:pt x="89622" y="74"/>
                </a:cubicBezTo>
                <a:cubicBezTo>
                  <a:pt x="86621" y="74"/>
                  <a:pt x="83628" y="142"/>
                  <a:pt x="80643" y="142"/>
                </a:cubicBezTo>
                <a:cubicBezTo>
                  <a:pt x="78989" y="142"/>
                  <a:pt x="77337" y="121"/>
                  <a:pt x="75688" y="56"/>
                </a:cubicBezTo>
                <a:cubicBezTo>
                  <a:pt x="74877" y="17"/>
                  <a:pt x="74072" y="1"/>
                  <a:pt x="73272" y="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8" name="Google Shape;358;p33"/>
          <p:cNvSpPr txBox="1">
            <a:spLocks noGrp="1"/>
          </p:cNvSpPr>
          <p:nvPr>
            <p:ph type="ctrTitle"/>
          </p:nvPr>
        </p:nvSpPr>
        <p:spPr>
          <a:xfrm>
            <a:off x="1278600" y="1404513"/>
            <a:ext cx="6586800" cy="177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AI Master Class Series – Day 8/30</a:t>
            </a:r>
            <a:endParaRPr dirty="0"/>
          </a:p>
        </p:txBody>
      </p:sp>
      <p:sp>
        <p:nvSpPr>
          <p:cNvPr id="359" name="Google Shape;359;p33"/>
          <p:cNvSpPr txBox="1">
            <a:spLocks noGrp="1"/>
          </p:cNvSpPr>
          <p:nvPr>
            <p:ph type="subTitle" idx="1"/>
          </p:nvPr>
        </p:nvSpPr>
        <p:spPr>
          <a:xfrm>
            <a:off x="2183100" y="3306050"/>
            <a:ext cx="4777800" cy="43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/>
              <a:t> Face Emotion recognition</a:t>
            </a:r>
            <a:endParaRPr lang="en-US" dirty="0"/>
          </a:p>
        </p:txBody>
      </p:sp>
      <p:sp>
        <p:nvSpPr>
          <p:cNvPr id="360" name="Google Shape;360;p33"/>
          <p:cNvSpPr/>
          <p:nvPr/>
        </p:nvSpPr>
        <p:spPr>
          <a:xfrm rot="-5400000">
            <a:off x="981334" y="501353"/>
            <a:ext cx="305514" cy="139003"/>
          </a:xfrm>
          <a:custGeom>
            <a:avLst/>
            <a:gdLst/>
            <a:ahLst/>
            <a:cxnLst/>
            <a:rect l="l" t="t" r="r" b="b"/>
            <a:pathLst>
              <a:path w="4989" h="2270" extrusionOk="0">
                <a:moveTo>
                  <a:pt x="2836" y="1"/>
                </a:moveTo>
                <a:cubicBezTo>
                  <a:pt x="2228" y="1"/>
                  <a:pt x="776" y="462"/>
                  <a:pt x="776" y="462"/>
                </a:cubicBezTo>
                <a:cubicBezTo>
                  <a:pt x="1" y="950"/>
                  <a:pt x="1971" y="827"/>
                  <a:pt x="2196" y="1154"/>
                </a:cubicBezTo>
                <a:cubicBezTo>
                  <a:pt x="2338" y="1355"/>
                  <a:pt x="1971" y="2247"/>
                  <a:pt x="2451" y="2269"/>
                </a:cubicBezTo>
                <a:cubicBezTo>
                  <a:pt x="2467" y="2269"/>
                  <a:pt x="2485" y="2269"/>
                  <a:pt x="2504" y="2269"/>
                </a:cubicBezTo>
                <a:cubicBezTo>
                  <a:pt x="3067" y="2269"/>
                  <a:pt x="4989" y="2016"/>
                  <a:pt x="4756" y="1777"/>
                </a:cubicBezTo>
                <a:cubicBezTo>
                  <a:pt x="4541" y="1562"/>
                  <a:pt x="3219" y="1311"/>
                  <a:pt x="3219" y="1311"/>
                </a:cubicBezTo>
                <a:cubicBezTo>
                  <a:pt x="3219" y="1311"/>
                  <a:pt x="3197" y="422"/>
                  <a:pt x="3096" y="91"/>
                </a:cubicBezTo>
                <a:cubicBezTo>
                  <a:pt x="3077" y="27"/>
                  <a:pt x="2980" y="1"/>
                  <a:pt x="283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61" name="Google Shape;361;p33"/>
          <p:cNvGrpSpPr/>
          <p:nvPr/>
        </p:nvGrpSpPr>
        <p:grpSpPr>
          <a:xfrm>
            <a:off x="737653" y="1222601"/>
            <a:ext cx="704640" cy="782176"/>
            <a:chOff x="-900145" y="2677850"/>
            <a:chExt cx="772637" cy="742261"/>
          </a:xfrm>
        </p:grpSpPr>
        <p:grpSp>
          <p:nvGrpSpPr>
            <p:cNvPr id="362" name="Google Shape;362;p33"/>
            <p:cNvGrpSpPr/>
            <p:nvPr/>
          </p:nvGrpSpPr>
          <p:grpSpPr>
            <a:xfrm>
              <a:off x="-900145" y="2677850"/>
              <a:ext cx="772637" cy="638773"/>
              <a:chOff x="-2963050" y="3086325"/>
              <a:chExt cx="334475" cy="276525"/>
            </a:xfrm>
          </p:grpSpPr>
          <p:sp>
            <p:nvSpPr>
              <p:cNvPr id="363" name="Google Shape;363;p33"/>
              <p:cNvSpPr/>
              <p:nvPr/>
            </p:nvSpPr>
            <p:spPr>
              <a:xfrm>
                <a:off x="-2963050" y="3130925"/>
                <a:ext cx="299850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9277" extrusionOk="0">
                    <a:moveTo>
                      <a:pt x="6792" y="0"/>
                    </a:moveTo>
                    <a:cubicBezTo>
                      <a:pt x="5959" y="0"/>
                      <a:pt x="4757" y="226"/>
                      <a:pt x="3601" y="1253"/>
                    </a:cubicBezTo>
                    <a:cubicBezTo>
                      <a:pt x="0" y="4449"/>
                      <a:pt x="3761" y="5750"/>
                      <a:pt x="3881" y="6471"/>
                    </a:cubicBezTo>
                    <a:cubicBezTo>
                      <a:pt x="3998" y="7188"/>
                      <a:pt x="3281" y="8080"/>
                      <a:pt x="3845" y="8386"/>
                    </a:cubicBezTo>
                    <a:cubicBezTo>
                      <a:pt x="4319" y="8645"/>
                      <a:pt x="6730" y="9276"/>
                      <a:pt x="7587" y="9276"/>
                    </a:cubicBezTo>
                    <a:cubicBezTo>
                      <a:pt x="7742" y="9276"/>
                      <a:pt x="7846" y="9256"/>
                      <a:pt x="7879" y="9208"/>
                    </a:cubicBezTo>
                    <a:cubicBezTo>
                      <a:pt x="8090" y="8902"/>
                      <a:pt x="7927" y="7781"/>
                      <a:pt x="8276" y="7621"/>
                    </a:cubicBezTo>
                    <a:cubicBezTo>
                      <a:pt x="8626" y="7461"/>
                      <a:pt x="10249" y="7676"/>
                      <a:pt x="11014" y="6227"/>
                    </a:cubicBezTo>
                    <a:cubicBezTo>
                      <a:pt x="11993" y="4370"/>
                      <a:pt x="11382" y="1344"/>
                      <a:pt x="7872" y="139"/>
                    </a:cubicBezTo>
                    <a:cubicBezTo>
                      <a:pt x="7872" y="139"/>
                      <a:pt x="7445" y="0"/>
                      <a:pt x="67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64" name="Google Shape;364;p33"/>
              <p:cNvGrpSpPr/>
              <p:nvPr/>
            </p:nvGrpSpPr>
            <p:grpSpPr>
              <a:xfrm>
                <a:off x="-2951075" y="3086325"/>
                <a:ext cx="322500" cy="268850"/>
                <a:chOff x="-2951075" y="3086325"/>
                <a:chExt cx="322500" cy="268850"/>
              </a:xfrm>
            </p:grpSpPr>
            <p:sp>
              <p:nvSpPr>
                <p:cNvPr id="365" name="Google Shape;365;p33"/>
                <p:cNvSpPr/>
                <p:nvPr/>
              </p:nvSpPr>
              <p:spPr>
                <a:xfrm>
                  <a:off x="-2742275" y="3112050"/>
                  <a:ext cx="37275" cy="3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1" h="1484" extrusionOk="0">
                      <a:moveTo>
                        <a:pt x="1154" y="0"/>
                      </a:moveTo>
                      <a:cubicBezTo>
                        <a:pt x="819" y="0"/>
                        <a:pt x="0" y="777"/>
                        <a:pt x="31" y="883"/>
                      </a:cubicBezTo>
                      <a:lnTo>
                        <a:pt x="1262" y="1484"/>
                      </a:lnTo>
                      <a:cubicBezTo>
                        <a:pt x="1262" y="1484"/>
                        <a:pt x="1491" y="136"/>
                        <a:pt x="1218" y="13"/>
                      </a:cubicBezTo>
                      <a:cubicBezTo>
                        <a:pt x="1200" y="4"/>
                        <a:pt x="1178" y="0"/>
                        <a:pt x="11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6" name="Google Shape;366;p33"/>
                <p:cNvSpPr/>
                <p:nvPr/>
              </p:nvSpPr>
              <p:spPr>
                <a:xfrm>
                  <a:off x="-2671250" y="3192950"/>
                  <a:ext cx="39800" cy="3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2" h="1350" extrusionOk="0">
                      <a:moveTo>
                        <a:pt x="570" y="1"/>
                      </a:moveTo>
                      <a:cubicBezTo>
                        <a:pt x="278" y="1"/>
                        <a:pt x="23" y="33"/>
                        <a:pt x="1" y="79"/>
                      </a:cubicBezTo>
                      <a:lnTo>
                        <a:pt x="525" y="1350"/>
                      </a:lnTo>
                      <a:cubicBezTo>
                        <a:pt x="525" y="1350"/>
                        <a:pt x="1592" y="491"/>
                        <a:pt x="1468" y="214"/>
                      </a:cubicBezTo>
                      <a:cubicBezTo>
                        <a:pt x="1398" y="57"/>
                        <a:pt x="952" y="1"/>
                        <a:pt x="57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7" name="Google Shape;367;p33"/>
                <p:cNvSpPr/>
                <p:nvPr/>
              </p:nvSpPr>
              <p:spPr>
                <a:xfrm>
                  <a:off x="-2687000" y="3283575"/>
                  <a:ext cx="40800" cy="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1414" extrusionOk="0">
                      <a:moveTo>
                        <a:pt x="872" y="0"/>
                      </a:moveTo>
                      <a:cubicBezTo>
                        <a:pt x="872" y="0"/>
                        <a:pt x="871" y="0"/>
                        <a:pt x="871" y="0"/>
                      </a:cubicBezTo>
                      <a:lnTo>
                        <a:pt x="1" y="1060"/>
                      </a:lnTo>
                      <a:cubicBezTo>
                        <a:pt x="1" y="1060"/>
                        <a:pt x="839" y="1413"/>
                        <a:pt x="1248" y="1413"/>
                      </a:cubicBezTo>
                      <a:cubicBezTo>
                        <a:pt x="1341" y="1413"/>
                        <a:pt x="1412" y="1395"/>
                        <a:pt x="1446" y="1351"/>
                      </a:cubicBezTo>
                      <a:cubicBezTo>
                        <a:pt x="1632" y="1115"/>
                        <a:pt x="991" y="0"/>
                        <a:pt x="87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8" name="Google Shape;368;p33"/>
                <p:cNvSpPr/>
                <p:nvPr/>
              </p:nvSpPr>
              <p:spPr>
                <a:xfrm>
                  <a:off x="-2834725" y="3086325"/>
                  <a:ext cx="35775" cy="3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" h="1370" extrusionOk="0">
                      <a:moveTo>
                        <a:pt x="559" y="0"/>
                      </a:moveTo>
                      <a:cubicBezTo>
                        <a:pt x="556" y="0"/>
                        <a:pt x="553" y="0"/>
                        <a:pt x="551" y="0"/>
                      </a:cubicBezTo>
                      <a:cubicBezTo>
                        <a:pt x="248" y="26"/>
                        <a:pt x="1" y="1370"/>
                        <a:pt x="1" y="1370"/>
                      </a:cubicBezTo>
                      <a:lnTo>
                        <a:pt x="1362" y="1227"/>
                      </a:lnTo>
                      <a:cubicBezTo>
                        <a:pt x="1431" y="1134"/>
                        <a:pt x="864" y="0"/>
                        <a:pt x="5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9" name="Google Shape;369;p33"/>
                <p:cNvSpPr/>
                <p:nvPr/>
              </p:nvSpPr>
              <p:spPr>
                <a:xfrm>
                  <a:off x="-2928400" y="3139100"/>
                  <a:ext cx="40825" cy="3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3" h="1447" extrusionOk="0">
                      <a:moveTo>
                        <a:pt x="408" y="1"/>
                      </a:moveTo>
                      <a:cubicBezTo>
                        <a:pt x="319" y="1"/>
                        <a:pt x="250" y="17"/>
                        <a:pt x="212" y="56"/>
                      </a:cubicBezTo>
                      <a:cubicBezTo>
                        <a:pt x="1" y="274"/>
                        <a:pt x="708" y="1447"/>
                        <a:pt x="708" y="1447"/>
                      </a:cubicBezTo>
                      <a:lnTo>
                        <a:pt x="1632" y="435"/>
                      </a:lnTo>
                      <a:cubicBezTo>
                        <a:pt x="1623" y="339"/>
                        <a:pt x="813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0" name="Google Shape;370;p33"/>
                <p:cNvSpPr/>
                <p:nvPr/>
              </p:nvSpPr>
              <p:spPr>
                <a:xfrm>
                  <a:off x="-2951075" y="3231000"/>
                  <a:ext cx="38650" cy="3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6" h="1305" extrusionOk="0">
                      <a:moveTo>
                        <a:pt x="1084" y="1"/>
                      </a:moveTo>
                      <a:cubicBezTo>
                        <a:pt x="939" y="1"/>
                        <a:pt x="1" y="796"/>
                        <a:pt x="89" y="1076"/>
                      </a:cubicBezTo>
                      <a:cubicBezTo>
                        <a:pt x="152" y="1274"/>
                        <a:pt x="815" y="1305"/>
                        <a:pt x="1225" y="1305"/>
                      </a:cubicBezTo>
                      <a:cubicBezTo>
                        <a:pt x="1411" y="1305"/>
                        <a:pt x="1545" y="1298"/>
                        <a:pt x="1545" y="1298"/>
                      </a:cubicBezTo>
                      <a:lnTo>
                        <a:pt x="1094" y="2"/>
                      </a:lnTo>
                      <a:cubicBezTo>
                        <a:pt x="1091" y="1"/>
                        <a:pt x="1088" y="1"/>
                        <a:pt x="10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371" name="Google Shape;371;p33"/>
                <p:cNvGrpSpPr/>
                <p:nvPr/>
              </p:nvGrpSpPr>
              <p:grpSpPr>
                <a:xfrm>
                  <a:off x="-2950225" y="3090575"/>
                  <a:ext cx="321650" cy="264600"/>
                  <a:chOff x="-2950225" y="3090575"/>
                  <a:chExt cx="321650" cy="264600"/>
                </a:xfrm>
              </p:grpSpPr>
              <p:sp>
                <p:nvSpPr>
                  <p:cNvPr id="372" name="Google Shape;372;p33"/>
                  <p:cNvSpPr/>
                  <p:nvPr/>
                </p:nvSpPr>
                <p:spPr>
                  <a:xfrm>
                    <a:off x="-2788275" y="3090575"/>
                    <a:ext cx="35500" cy="34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0" h="1393" extrusionOk="0">
                        <a:moveTo>
                          <a:pt x="911" y="1"/>
                        </a:moveTo>
                        <a:cubicBezTo>
                          <a:pt x="604" y="1"/>
                          <a:pt x="1" y="1102"/>
                          <a:pt x="62" y="1196"/>
                        </a:cubicBezTo>
                        <a:lnTo>
                          <a:pt x="1420" y="1393"/>
                        </a:lnTo>
                        <a:cubicBezTo>
                          <a:pt x="1420" y="1393"/>
                          <a:pt x="1223" y="38"/>
                          <a:pt x="924" y="2"/>
                        </a:cubicBezTo>
                        <a:cubicBezTo>
                          <a:pt x="920" y="1"/>
                          <a:pt x="916" y="1"/>
                          <a:pt x="91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3" name="Google Shape;373;p33"/>
                  <p:cNvSpPr/>
                  <p:nvPr/>
                </p:nvSpPr>
                <p:spPr>
                  <a:xfrm>
                    <a:off x="-2699725" y="3148100"/>
                    <a:ext cx="40975" cy="35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9" h="1418" extrusionOk="0">
                        <a:moveTo>
                          <a:pt x="1178" y="0"/>
                        </a:moveTo>
                        <a:cubicBezTo>
                          <a:pt x="754" y="0"/>
                          <a:pt x="17" y="246"/>
                          <a:pt x="0" y="333"/>
                        </a:cubicBezTo>
                        <a:lnTo>
                          <a:pt x="837" y="1418"/>
                        </a:lnTo>
                        <a:cubicBezTo>
                          <a:pt x="837" y="1418"/>
                          <a:pt x="1639" y="307"/>
                          <a:pt x="1446" y="75"/>
                        </a:cubicBezTo>
                        <a:cubicBezTo>
                          <a:pt x="1402" y="22"/>
                          <a:pt x="1304" y="0"/>
                          <a:pt x="117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4" name="Google Shape;374;p33"/>
                  <p:cNvSpPr/>
                  <p:nvPr/>
                </p:nvSpPr>
                <p:spPr>
                  <a:xfrm>
                    <a:off x="-2664600" y="3236150"/>
                    <a:ext cx="36025" cy="3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1" h="1359" extrusionOk="0">
                        <a:moveTo>
                          <a:pt x="249" y="0"/>
                        </a:moveTo>
                        <a:cubicBezTo>
                          <a:pt x="241" y="0"/>
                          <a:pt x="235" y="2"/>
                          <a:pt x="230" y="4"/>
                        </a:cubicBezTo>
                        <a:lnTo>
                          <a:pt x="0" y="1359"/>
                        </a:lnTo>
                        <a:cubicBezTo>
                          <a:pt x="0" y="1359"/>
                          <a:pt x="1363" y="1195"/>
                          <a:pt x="1402" y="896"/>
                        </a:cubicBezTo>
                        <a:cubicBezTo>
                          <a:pt x="1440" y="608"/>
                          <a:pt x="426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5" name="Google Shape;375;p33"/>
                  <p:cNvSpPr/>
                  <p:nvPr/>
                </p:nvSpPr>
                <p:spPr>
                  <a:xfrm>
                    <a:off x="-2727500" y="3318975"/>
                    <a:ext cx="35350" cy="36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4" h="1448" extrusionOk="0">
                        <a:moveTo>
                          <a:pt x="1315" y="1"/>
                        </a:moveTo>
                        <a:lnTo>
                          <a:pt x="1" y="390"/>
                        </a:lnTo>
                        <a:cubicBezTo>
                          <a:pt x="1" y="390"/>
                          <a:pt x="689" y="1448"/>
                          <a:pt x="998" y="1448"/>
                        </a:cubicBezTo>
                        <a:cubicBezTo>
                          <a:pt x="1011" y="1448"/>
                          <a:pt x="1023" y="1446"/>
                          <a:pt x="1034" y="1442"/>
                        </a:cubicBezTo>
                        <a:cubicBezTo>
                          <a:pt x="1323" y="1348"/>
                          <a:pt x="1414" y="59"/>
                          <a:pt x="13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6" name="Google Shape;376;p33"/>
                  <p:cNvSpPr/>
                  <p:nvPr/>
                </p:nvSpPr>
                <p:spPr>
                  <a:xfrm>
                    <a:off x="-2885800" y="3104575"/>
                    <a:ext cx="38775" cy="3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1" h="1492" extrusionOk="0">
                        <a:moveTo>
                          <a:pt x="346" y="0"/>
                        </a:moveTo>
                        <a:cubicBezTo>
                          <a:pt x="312" y="0"/>
                          <a:pt x="283" y="7"/>
                          <a:pt x="260" y="20"/>
                        </a:cubicBezTo>
                        <a:cubicBezTo>
                          <a:pt x="1" y="173"/>
                          <a:pt x="369" y="1492"/>
                          <a:pt x="369" y="1492"/>
                        </a:cubicBezTo>
                        <a:lnTo>
                          <a:pt x="1530" y="763"/>
                        </a:lnTo>
                        <a:cubicBezTo>
                          <a:pt x="1550" y="657"/>
                          <a:pt x="696" y="0"/>
                          <a:pt x="3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7" name="Google Shape;377;p33"/>
                  <p:cNvSpPr/>
                  <p:nvPr/>
                </p:nvSpPr>
                <p:spPr>
                  <a:xfrm>
                    <a:off x="-2950225" y="3184000"/>
                    <a:ext cx="36800" cy="3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2" h="1370" extrusionOk="0">
                        <a:moveTo>
                          <a:pt x="1361" y="1"/>
                        </a:moveTo>
                        <a:cubicBezTo>
                          <a:pt x="1036" y="1"/>
                          <a:pt x="121" y="203"/>
                          <a:pt x="66" y="452"/>
                        </a:cubicBezTo>
                        <a:cubicBezTo>
                          <a:pt x="0" y="747"/>
                          <a:pt x="1220" y="1370"/>
                          <a:pt x="1220" y="1370"/>
                        </a:cubicBezTo>
                        <a:lnTo>
                          <a:pt x="1472" y="22"/>
                        </a:lnTo>
                        <a:cubicBezTo>
                          <a:pt x="1461" y="7"/>
                          <a:pt x="1421" y="1"/>
                          <a:pt x="136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8" name="Google Shape;378;p33"/>
                  <p:cNvSpPr/>
                  <p:nvPr/>
                </p:nvSpPr>
                <p:spPr>
                  <a:xfrm>
                    <a:off x="-2920100" y="3274375"/>
                    <a:ext cx="39250" cy="3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0" h="1482" extrusionOk="0">
                        <a:moveTo>
                          <a:pt x="470" y="0"/>
                        </a:moveTo>
                        <a:cubicBezTo>
                          <a:pt x="358" y="27"/>
                          <a:pt x="0" y="1267"/>
                          <a:pt x="237" y="1453"/>
                        </a:cubicBezTo>
                        <a:cubicBezTo>
                          <a:pt x="262" y="1473"/>
                          <a:pt x="295" y="1482"/>
                          <a:pt x="336" y="1482"/>
                        </a:cubicBezTo>
                        <a:cubicBezTo>
                          <a:pt x="689" y="1482"/>
                          <a:pt x="1570" y="823"/>
                          <a:pt x="1570" y="823"/>
                        </a:cubicBezTo>
                        <a:lnTo>
                          <a:pt x="47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379" name="Google Shape;379;p33"/>
            <p:cNvGrpSpPr/>
            <p:nvPr/>
          </p:nvGrpSpPr>
          <p:grpSpPr>
            <a:xfrm>
              <a:off x="-676479" y="3291155"/>
              <a:ext cx="186994" cy="128956"/>
              <a:chOff x="-2866225" y="3351825"/>
              <a:chExt cx="80950" cy="55825"/>
            </a:xfrm>
          </p:grpSpPr>
          <p:sp>
            <p:nvSpPr>
              <p:cNvPr id="380" name="Google Shape;380;p33"/>
              <p:cNvSpPr/>
              <p:nvPr/>
            </p:nvSpPr>
            <p:spPr>
              <a:xfrm>
                <a:off x="-2866225" y="3351825"/>
                <a:ext cx="80950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2233" extrusionOk="0">
                    <a:moveTo>
                      <a:pt x="421" y="0"/>
                    </a:moveTo>
                    <a:cubicBezTo>
                      <a:pt x="368" y="0"/>
                      <a:pt x="325" y="38"/>
                      <a:pt x="318" y="92"/>
                    </a:cubicBezTo>
                    <a:cubicBezTo>
                      <a:pt x="245" y="591"/>
                      <a:pt x="110" y="1432"/>
                      <a:pt x="45" y="1570"/>
                    </a:cubicBezTo>
                    <a:cubicBezTo>
                      <a:pt x="26" y="1607"/>
                      <a:pt x="1" y="1705"/>
                      <a:pt x="157" y="1789"/>
                    </a:cubicBezTo>
                    <a:cubicBezTo>
                      <a:pt x="409" y="1927"/>
                      <a:pt x="1730" y="2233"/>
                      <a:pt x="2404" y="2233"/>
                    </a:cubicBezTo>
                    <a:cubicBezTo>
                      <a:pt x="2604" y="2233"/>
                      <a:pt x="2746" y="2207"/>
                      <a:pt x="2790" y="2142"/>
                    </a:cubicBezTo>
                    <a:cubicBezTo>
                      <a:pt x="2918" y="1935"/>
                      <a:pt x="3194" y="737"/>
                      <a:pt x="3224" y="602"/>
                    </a:cubicBezTo>
                    <a:cubicBezTo>
                      <a:pt x="3238" y="544"/>
                      <a:pt x="3202" y="485"/>
                      <a:pt x="3143" y="474"/>
                    </a:cubicBezTo>
                    <a:cubicBezTo>
                      <a:pt x="3135" y="472"/>
                      <a:pt x="3127" y="471"/>
                      <a:pt x="3118" y="471"/>
                    </a:cubicBezTo>
                    <a:cubicBezTo>
                      <a:pt x="3072" y="471"/>
                      <a:pt x="3029" y="505"/>
                      <a:pt x="3019" y="555"/>
                    </a:cubicBezTo>
                    <a:cubicBezTo>
                      <a:pt x="2906" y="1039"/>
                      <a:pt x="2706" y="1844"/>
                      <a:pt x="2619" y="2014"/>
                    </a:cubicBezTo>
                    <a:cubicBezTo>
                      <a:pt x="2586" y="2026"/>
                      <a:pt x="2529" y="2032"/>
                      <a:pt x="2453" y="2032"/>
                    </a:cubicBezTo>
                    <a:cubicBezTo>
                      <a:pt x="1928" y="2032"/>
                      <a:pt x="510" y="1769"/>
                      <a:pt x="256" y="1607"/>
                    </a:cubicBezTo>
                    <a:cubicBezTo>
                      <a:pt x="357" y="1293"/>
                      <a:pt x="507" y="249"/>
                      <a:pt x="525" y="121"/>
                    </a:cubicBezTo>
                    <a:cubicBezTo>
                      <a:pt x="532" y="63"/>
                      <a:pt x="493" y="12"/>
                      <a:pt x="434" y="1"/>
                    </a:cubicBezTo>
                    <a:cubicBezTo>
                      <a:pt x="430" y="0"/>
                      <a:pt x="425" y="0"/>
                      <a:pt x="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-2861750" y="3370100"/>
                <a:ext cx="69125" cy="2137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855" extrusionOk="0">
                    <a:moveTo>
                      <a:pt x="120" y="0"/>
                    </a:moveTo>
                    <a:cubicBezTo>
                      <a:pt x="77" y="0"/>
                      <a:pt x="37" y="27"/>
                      <a:pt x="22" y="71"/>
                    </a:cubicBezTo>
                    <a:cubicBezTo>
                      <a:pt x="0" y="125"/>
                      <a:pt x="30" y="187"/>
                      <a:pt x="84" y="206"/>
                    </a:cubicBezTo>
                    <a:cubicBezTo>
                      <a:pt x="415" y="322"/>
                      <a:pt x="1970" y="854"/>
                      <a:pt x="2542" y="854"/>
                    </a:cubicBezTo>
                    <a:cubicBezTo>
                      <a:pt x="2596" y="854"/>
                      <a:pt x="2643" y="846"/>
                      <a:pt x="2677" y="836"/>
                    </a:cubicBezTo>
                    <a:cubicBezTo>
                      <a:pt x="2734" y="821"/>
                      <a:pt x="2764" y="763"/>
                      <a:pt x="2749" y="705"/>
                    </a:cubicBezTo>
                    <a:cubicBezTo>
                      <a:pt x="2734" y="660"/>
                      <a:pt x="2694" y="630"/>
                      <a:pt x="2650" y="630"/>
                    </a:cubicBezTo>
                    <a:cubicBezTo>
                      <a:pt x="2639" y="630"/>
                      <a:pt x="2629" y="632"/>
                      <a:pt x="2618" y="636"/>
                    </a:cubicBezTo>
                    <a:cubicBezTo>
                      <a:pt x="2597" y="642"/>
                      <a:pt x="2569" y="645"/>
                      <a:pt x="2534" y="645"/>
                    </a:cubicBezTo>
                    <a:cubicBezTo>
                      <a:pt x="2137" y="645"/>
                      <a:pt x="904" y="267"/>
                      <a:pt x="153" y="6"/>
                    </a:cubicBezTo>
                    <a:cubicBezTo>
                      <a:pt x="142" y="2"/>
                      <a:pt x="131" y="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82" name="Google Shape;382;p33"/>
            <p:cNvSpPr/>
            <p:nvPr/>
          </p:nvSpPr>
          <p:spPr>
            <a:xfrm>
              <a:off x="-707147" y="3197641"/>
              <a:ext cx="276738" cy="156040"/>
            </a:xfrm>
            <a:custGeom>
              <a:avLst/>
              <a:gdLst/>
              <a:ahLst/>
              <a:cxnLst/>
              <a:rect l="l" t="t" r="r" b="b"/>
              <a:pathLst>
                <a:path w="4792" h="2702" extrusionOk="0">
                  <a:moveTo>
                    <a:pt x="456" y="0"/>
                  </a:moveTo>
                  <a:cubicBezTo>
                    <a:pt x="113" y="0"/>
                    <a:pt x="0" y="1613"/>
                    <a:pt x="14" y="1811"/>
                  </a:cubicBezTo>
                  <a:cubicBezTo>
                    <a:pt x="27" y="1985"/>
                    <a:pt x="3197" y="2702"/>
                    <a:pt x="4093" y="2702"/>
                  </a:cubicBezTo>
                  <a:cubicBezTo>
                    <a:pt x="4208" y="2702"/>
                    <a:pt x="4286" y="2690"/>
                    <a:pt x="4314" y="2663"/>
                  </a:cubicBezTo>
                  <a:cubicBezTo>
                    <a:pt x="4554" y="2434"/>
                    <a:pt x="4791" y="1280"/>
                    <a:pt x="4741" y="992"/>
                  </a:cubicBezTo>
                  <a:cubicBezTo>
                    <a:pt x="4689" y="700"/>
                    <a:pt x="469" y="1"/>
                    <a:pt x="469" y="1"/>
                  </a:cubicBezTo>
                  <a:cubicBezTo>
                    <a:pt x="465" y="1"/>
                    <a:pt x="460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83" name="Google Shape;383;p33"/>
            <p:cNvGrpSpPr/>
            <p:nvPr/>
          </p:nvGrpSpPr>
          <p:grpSpPr>
            <a:xfrm>
              <a:off x="-710321" y="3016265"/>
              <a:ext cx="293197" cy="305440"/>
              <a:chOff x="-2880875" y="3232825"/>
              <a:chExt cx="126925" cy="132225"/>
            </a:xfrm>
          </p:grpSpPr>
          <p:sp>
            <p:nvSpPr>
              <p:cNvPr id="384" name="Google Shape;384;p33"/>
              <p:cNvSpPr/>
              <p:nvPr/>
            </p:nvSpPr>
            <p:spPr>
              <a:xfrm>
                <a:off x="-2848925" y="3232825"/>
                <a:ext cx="94975" cy="1195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4783" extrusionOk="0">
                    <a:moveTo>
                      <a:pt x="1119" y="1094"/>
                    </a:moveTo>
                    <a:cubicBezTo>
                      <a:pt x="1119" y="1134"/>
                      <a:pt x="1119" y="1175"/>
                      <a:pt x="1115" y="1208"/>
                    </a:cubicBezTo>
                    <a:cubicBezTo>
                      <a:pt x="1112" y="1175"/>
                      <a:pt x="1112" y="1134"/>
                      <a:pt x="1119" y="1094"/>
                    </a:cubicBezTo>
                    <a:close/>
                    <a:moveTo>
                      <a:pt x="2360" y="1121"/>
                    </a:moveTo>
                    <a:lnTo>
                      <a:pt x="2360" y="1121"/>
                    </a:lnTo>
                    <a:cubicBezTo>
                      <a:pt x="2357" y="1287"/>
                      <a:pt x="2335" y="1418"/>
                      <a:pt x="2309" y="1495"/>
                    </a:cubicBezTo>
                    <a:cubicBezTo>
                      <a:pt x="2283" y="1405"/>
                      <a:pt x="2302" y="1262"/>
                      <a:pt x="2360" y="1121"/>
                    </a:cubicBezTo>
                    <a:close/>
                    <a:moveTo>
                      <a:pt x="739" y="1"/>
                    </a:moveTo>
                    <a:cubicBezTo>
                      <a:pt x="709" y="1"/>
                      <a:pt x="681" y="5"/>
                      <a:pt x="656" y="10"/>
                    </a:cubicBezTo>
                    <a:cubicBezTo>
                      <a:pt x="8" y="141"/>
                      <a:pt x="1" y="3352"/>
                      <a:pt x="11" y="4332"/>
                    </a:cubicBezTo>
                    <a:cubicBezTo>
                      <a:pt x="15" y="4389"/>
                      <a:pt x="59" y="4433"/>
                      <a:pt x="121" y="4437"/>
                    </a:cubicBezTo>
                    <a:cubicBezTo>
                      <a:pt x="179" y="4437"/>
                      <a:pt x="226" y="4389"/>
                      <a:pt x="223" y="4332"/>
                    </a:cubicBezTo>
                    <a:cubicBezTo>
                      <a:pt x="198" y="2402"/>
                      <a:pt x="372" y="283"/>
                      <a:pt x="700" y="217"/>
                    </a:cubicBezTo>
                    <a:cubicBezTo>
                      <a:pt x="712" y="215"/>
                      <a:pt x="725" y="213"/>
                      <a:pt x="739" y="213"/>
                    </a:cubicBezTo>
                    <a:cubicBezTo>
                      <a:pt x="790" y="213"/>
                      <a:pt x="854" y="236"/>
                      <a:pt x="925" y="341"/>
                    </a:cubicBezTo>
                    <a:cubicBezTo>
                      <a:pt x="987" y="428"/>
                      <a:pt x="1031" y="541"/>
                      <a:pt x="1060" y="662"/>
                    </a:cubicBezTo>
                    <a:cubicBezTo>
                      <a:pt x="904" y="927"/>
                      <a:pt x="842" y="1225"/>
                      <a:pt x="973" y="1422"/>
                    </a:cubicBezTo>
                    <a:cubicBezTo>
                      <a:pt x="1033" y="1512"/>
                      <a:pt x="1094" y="1535"/>
                      <a:pt x="1141" y="1535"/>
                    </a:cubicBezTo>
                    <a:cubicBezTo>
                      <a:pt x="1167" y="1535"/>
                      <a:pt x="1189" y="1527"/>
                      <a:pt x="1202" y="1521"/>
                    </a:cubicBezTo>
                    <a:cubicBezTo>
                      <a:pt x="1362" y="1440"/>
                      <a:pt x="1348" y="1022"/>
                      <a:pt x="1282" y="701"/>
                    </a:cubicBezTo>
                    <a:cubicBezTo>
                      <a:pt x="1334" y="625"/>
                      <a:pt x="1396" y="548"/>
                      <a:pt x="1465" y="483"/>
                    </a:cubicBezTo>
                    <a:cubicBezTo>
                      <a:pt x="1529" y="419"/>
                      <a:pt x="1718" y="251"/>
                      <a:pt x="1908" y="251"/>
                    </a:cubicBezTo>
                    <a:cubicBezTo>
                      <a:pt x="1965" y="251"/>
                      <a:pt x="2022" y="267"/>
                      <a:pt x="2076" y="304"/>
                    </a:cubicBezTo>
                    <a:cubicBezTo>
                      <a:pt x="2192" y="385"/>
                      <a:pt x="2280" y="548"/>
                      <a:pt x="2324" y="763"/>
                    </a:cubicBezTo>
                    <a:cubicBezTo>
                      <a:pt x="2116" y="1025"/>
                      <a:pt x="2003" y="1437"/>
                      <a:pt x="2156" y="1667"/>
                    </a:cubicBezTo>
                    <a:cubicBezTo>
                      <a:pt x="2209" y="1746"/>
                      <a:pt x="2269" y="1763"/>
                      <a:pt x="2312" y="1763"/>
                    </a:cubicBezTo>
                    <a:cubicBezTo>
                      <a:pt x="2322" y="1763"/>
                      <a:pt x="2331" y="1762"/>
                      <a:pt x="2338" y="1761"/>
                    </a:cubicBezTo>
                    <a:cubicBezTo>
                      <a:pt x="2429" y="1743"/>
                      <a:pt x="2495" y="1645"/>
                      <a:pt x="2535" y="1459"/>
                    </a:cubicBezTo>
                    <a:cubicBezTo>
                      <a:pt x="2571" y="1287"/>
                      <a:pt x="2582" y="1055"/>
                      <a:pt x="2549" y="829"/>
                    </a:cubicBezTo>
                    <a:cubicBezTo>
                      <a:pt x="2623" y="757"/>
                      <a:pt x="2724" y="691"/>
                      <a:pt x="2844" y="691"/>
                    </a:cubicBezTo>
                    <a:cubicBezTo>
                      <a:pt x="2908" y="691"/>
                      <a:pt x="2977" y="709"/>
                      <a:pt x="3051" y="756"/>
                    </a:cubicBezTo>
                    <a:cubicBezTo>
                      <a:pt x="3412" y="982"/>
                      <a:pt x="2794" y="3163"/>
                      <a:pt x="2243" y="4638"/>
                    </a:cubicBezTo>
                    <a:cubicBezTo>
                      <a:pt x="2221" y="4692"/>
                      <a:pt x="2251" y="4754"/>
                      <a:pt x="2302" y="4776"/>
                    </a:cubicBezTo>
                    <a:cubicBezTo>
                      <a:pt x="2317" y="4779"/>
                      <a:pt x="2327" y="4783"/>
                      <a:pt x="2342" y="4783"/>
                    </a:cubicBezTo>
                    <a:cubicBezTo>
                      <a:pt x="2382" y="4783"/>
                      <a:pt x="2422" y="4754"/>
                      <a:pt x="2440" y="4714"/>
                    </a:cubicBezTo>
                    <a:cubicBezTo>
                      <a:pt x="2673" y="4092"/>
                      <a:pt x="3799" y="978"/>
                      <a:pt x="3165" y="578"/>
                    </a:cubicBezTo>
                    <a:cubicBezTo>
                      <a:pt x="3059" y="512"/>
                      <a:pt x="2949" y="479"/>
                      <a:pt x="2842" y="479"/>
                    </a:cubicBezTo>
                    <a:cubicBezTo>
                      <a:pt x="2723" y="479"/>
                      <a:pt x="2607" y="518"/>
                      <a:pt x="2498" y="596"/>
                    </a:cubicBezTo>
                    <a:cubicBezTo>
                      <a:pt x="2440" y="403"/>
                      <a:pt x="2345" y="232"/>
                      <a:pt x="2196" y="130"/>
                    </a:cubicBezTo>
                    <a:cubicBezTo>
                      <a:pt x="2110" y="69"/>
                      <a:pt x="2013" y="40"/>
                      <a:pt x="1910" y="40"/>
                    </a:cubicBezTo>
                    <a:cubicBezTo>
                      <a:pt x="1722" y="40"/>
                      <a:pt x="1513" y="139"/>
                      <a:pt x="1315" y="330"/>
                    </a:cubicBezTo>
                    <a:cubicBezTo>
                      <a:pt x="1278" y="366"/>
                      <a:pt x="1246" y="403"/>
                      <a:pt x="1213" y="443"/>
                    </a:cubicBezTo>
                    <a:cubicBezTo>
                      <a:pt x="1076" y="80"/>
                      <a:pt x="881" y="1"/>
                      <a:pt x="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-2874325" y="3319975"/>
                <a:ext cx="1127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1174" extrusionOk="0">
                    <a:moveTo>
                      <a:pt x="111" y="0"/>
                    </a:moveTo>
                    <a:cubicBezTo>
                      <a:pt x="59" y="0"/>
                      <a:pt x="15" y="38"/>
                      <a:pt x="9" y="92"/>
                    </a:cubicBezTo>
                    <a:cubicBezTo>
                      <a:pt x="1" y="150"/>
                      <a:pt x="41" y="201"/>
                      <a:pt x="99" y="208"/>
                    </a:cubicBezTo>
                    <a:cubicBezTo>
                      <a:pt x="135" y="212"/>
                      <a:pt x="3624" y="660"/>
                      <a:pt x="4326" y="1152"/>
                    </a:cubicBezTo>
                    <a:cubicBezTo>
                      <a:pt x="4348" y="1166"/>
                      <a:pt x="4366" y="1174"/>
                      <a:pt x="4388" y="1174"/>
                    </a:cubicBezTo>
                    <a:cubicBezTo>
                      <a:pt x="4421" y="1174"/>
                      <a:pt x="4454" y="1155"/>
                      <a:pt x="4476" y="1125"/>
                    </a:cubicBezTo>
                    <a:cubicBezTo>
                      <a:pt x="4509" y="1078"/>
                      <a:pt x="4497" y="1013"/>
                      <a:pt x="4450" y="980"/>
                    </a:cubicBezTo>
                    <a:cubicBezTo>
                      <a:pt x="3704" y="456"/>
                      <a:pt x="271" y="19"/>
                      <a:pt x="125" y="1"/>
                    </a:cubicBezTo>
                    <a:cubicBezTo>
                      <a:pt x="120" y="0"/>
                      <a:pt x="116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-2880875" y="3334675"/>
                <a:ext cx="114625" cy="30375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1215" extrusionOk="0">
                    <a:moveTo>
                      <a:pt x="112" y="1"/>
                    </a:moveTo>
                    <a:cubicBezTo>
                      <a:pt x="62" y="1"/>
                      <a:pt x="18" y="38"/>
                      <a:pt x="8" y="90"/>
                    </a:cubicBezTo>
                    <a:cubicBezTo>
                      <a:pt x="1" y="144"/>
                      <a:pt x="37" y="199"/>
                      <a:pt x="96" y="210"/>
                    </a:cubicBezTo>
                    <a:cubicBezTo>
                      <a:pt x="132" y="218"/>
                      <a:pt x="3788" y="833"/>
                      <a:pt x="4410" y="1201"/>
                    </a:cubicBezTo>
                    <a:cubicBezTo>
                      <a:pt x="4428" y="1211"/>
                      <a:pt x="4447" y="1215"/>
                      <a:pt x="4465" y="1215"/>
                    </a:cubicBezTo>
                    <a:cubicBezTo>
                      <a:pt x="4501" y="1215"/>
                      <a:pt x="4537" y="1197"/>
                      <a:pt x="4556" y="1164"/>
                    </a:cubicBezTo>
                    <a:cubicBezTo>
                      <a:pt x="4585" y="1113"/>
                      <a:pt x="4570" y="1051"/>
                      <a:pt x="4519" y="1018"/>
                    </a:cubicBezTo>
                    <a:cubicBezTo>
                      <a:pt x="3860" y="629"/>
                      <a:pt x="281" y="28"/>
                      <a:pt x="132" y="3"/>
                    </a:cubicBezTo>
                    <a:cubicBezTo>
                      <a:pt x="125" y="1"/>
                      <a:pt x="118" y="1"/>
                      <a:pt x="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7" name="Google Shape;387;p33"/>
            <p:cNvGrpSpPr/>
            <p:nvPr/>
          </p:nvGrpSpPr>
          <p:grpSpPr>
            <a:xfrm>
              <a:off x="-431735" y="2832100"/>
              <a:ext cx="171460" cy="204955"/>
              <a:chOff x="-2760275" y="3153100"/>
              <a:chExt cx="74225" cy="88725"/>
            </a:xfrm>
          </p:grpSpPr>
          <p:sp>
            <p:nvSpPr>
              <p:cNvPr id="388" name="Google Shape;388;p33"/>
              <p:cNvSpPr/>
              <p:nvPr/>
            </p:nvSpPr>
            <p:spPr>
              <a:xfrm>
                <a:off x="-2713300" y="3191550"/>
                <a:ext cx="1432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838" extrusionOk="0">
                    <a:moveTo>
                      <a:pt x="122" y="0"/>
                    </a:moveTo>
                    <a:cubicBezTo>
                      <a:pt x="88" y="0"/>
                      <a:pt x="54" y="16"/>
                      <a:pt x="34" y="48"/>
                    </a:cubicBezTo>
                    <a:cubicBezTo>
                      <a:pt x="1" y="95"/>
                      <a:pt x="15" y="161"/>
                      <a:pt x="63" y="194"/>
                    </a:cubicBezTo>
                    <a:cubicBezTo>
                      <a:pt x="63" y="194"/>
                      <a:pt x="354" y="401"/>
                      <a:pt x="335" y="725"/>
                    </a:cubicBezTo>
                    <a:cubicBezTo>
                      <a:pt x="332" y="784"/>
                      <a:pt x="375" y="834"/>
                      <a:pt x="434" y="838"/>
                    </a:cubicBezTo>
                    <a:lnTo>
                      <a:pt x="441" y="838"/>
                    </a:lnTo>
                    <a:cubicBezTo>
                      <a:pt x="496" y="838"/>
                      <a:pt x="543" y="794"/>
                      <a:pt x="547" y="736"/>
                    </a:cubicBezTo>
                    <a:cubicBezTo>
                      <a:pt x="572" y="295"/>
                      <a:pt x="197" y="29"/>
                      <a:pt x="182" y="19"/>
                    </a:cubicBezTo>
                    <a:cubicBezTo>
                      <a:pt x="164" y="6"/>
                      <a:pt x="143" y="0"/>
                      <a:pt x="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-2697725" y="3219050"/>
                <a:ext cx="11675" cy="22775"/>
              </a:xfrm>
              <a:custGeom>
                <a:avLst/>
                <a:gdLst/>
                <a:ahLst/>
                <a:cxnLst/>
                <a:rect l="l" t="t" r="r" b="b"/>
                <a:pathLst>
                  <a:path w="467" h="911" extrusionOk="0">
                    <a:moveTo>
                      <a:pt x="123" y="0"/>
                    </a:moveTo>
                    <a:cubicBezTo>
                      <a:pt x="103" y="0"/>
                      <a:pt x="84" y="6"/>
                      <a:pt x="66" y="18"/>
                    </a:cubicBezTo>
                    <a:cubicBezTo>
                      <a:pt x="15" y="47"/>
                      <a:pt x="1" y="113"/>
                      <a:pt x="33" y="164"/>
                    </a:cubicBezTo>
                    <a:cubicBezTo>
                      <a:pt x="36" y="164"/>
                      <a:pt x="226" y="470"/>
                      <a:pt x="88" y="757"/>
                    </a:cubicBezTo>
                    <a:cubicBezTo>
                      <a:pt x="62" y="812"/>
                      <a:pt x="84" y="874"/>
                      <a:pt x="135" y="899"/>
                    </a:cubicBezTo>
                    <a:cubicBezTo>
                      <a:pt x="149" y="907"/>
                      <a:pt x="168" y="910"/>
                      <a:pt x="182" y="910"/>
                    </a:cubicBezTo>
                    <a:cubicBezTo>
                      <a:pt x="223" y="910"/>
                      <a:pt x="258" y="889"/>
                      <a:pt x="277" y="848"/>
                    </a:cubicBezTo>
                    <a:cubicBezTo>
                      <a:pt x="466" y="452"/>
                      <a:pt x="223" y="65"/>
                      <a:pt x="211" y="47"/>
                    </a:cubicBezTo>
                    <a:cubicBezTo>
                      <a:pt x="191" y="17"/>
                      <a:pt x="157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-2735525" y="3187725"/>
                <a:ext cx="142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35" extrusionOk="0">
                    <a:moveTo>
                      <a:pt x="119" y="0"/>
                    </a:moveTo>
                    <a:cubicBezTo>
                      <a:pt x="86" y="0"/>
                      <a:pt x="54" y="15"/>
                      <a:pt x="34" y="44"/>
                    </a:cubicBezTo>
                    <a:cubicBezTo>
                      <a:pt x="1" y="92"/>
                      <a:pt x="12" y="157"/>
                      <a:pt x="60" y="189"/>
                    </a:cubicBezTo>
                    <a:cubicBezTo>
                      <a:pt x="63" y="194"/>
                      <a:pt x="355" y="397"/>
                      <a:pt x="333" y="722"/>
                    </a:cubicBezTo>
                    <a:cubicBezTo>
                      <a:pt x="329" y="779"/>
                      <a:pt x="372" y="831"/>
                      <a:pt x="431" y="834"/>
                    </a:cubicBezTo>
                    <a:lnTo>
                      <a:pt x="438" y="834"/>
                    </a:lnTo>
                    <a:cubicBezTo>
                      <a:pt x="493" y="834"/>
                      <a:pt x="540" y="791"/>
                      <a:pt x="544" y="736"/>
                    </a:cubicBezTo>
                    <a:cubicBezTo>
                      <a:pt x="569" y="295"/>
                      <a:pt x="194" y="30"/>
                      <a:pt x="180" y="19"/>
                    </a:cubicBezTo>
                    <a:cubicBezTo>
                      <a:pt x="161" y="6"/>
                      <a:pt x="140" y="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-2719850" y="3216750"/>
                <a:ext cx="14300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839" extrusionOk="0">
                    <a:moveTo>
                      <a:pt x="120" y="1"/>
                    </a:moveTo>
                    <a:cubicBezTo>
                      <a:pt x="86" y="1"/>
                      <a:pt x="54" y="17"/>
                      <a:pt x="34" y="48"/>
                    </a:cubicBezTo>
                    <a:cubicBezTo>
                      <a:pt x="0" y="95"/>
                      <a:pt x="12" y="161"/>
                      <a:pt x="59" y="194"/>
                    </a:cubicBezTo>
                    <a:cubicBezTo>
                      <a:pt x="63" y="194"/>
                      <a:pt x="354" y="401"/>
                      <a:pt x="335" y="725"/>
                    </a:cubicBezTo>
                    <a:cubicBezTo>
                      <a:pt x="332" y="784"/>
                      <a:pt x="375" y="835"/>
                      <a:pt x="434" y="838"/>
                    </a:cubicBezTo>
                    <a:lnTo>
                      <a:pt x="441" y="838"/>
                    </a:lnTo>
                    <a:cubicBezTo>
                      <a:pt x="496" y="838"/>
                      <a:pt x="543" y="794"/>
                      <a:pt x="547" y="737"/>
                    </a:cubicBezTo>
                    <a:cubicBezTo>
                      <a:pt x="572" y="295"/>
                      <a:pt x="197" y="30"/>
                      <a:pt x="182" y="19"/>
                    </a:cubicBezTo>
                    <a:cubicBezTo>
                      <a:pt x="163" y="7"/>
                      <a:pt x="141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-2757450" y="3168500"/>
                <a:ext cx="142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36" extrusionOk="0">
                    <a:moveTo>
                      <a:pt x="119" y="0"/>
                    </a:moveTo>
                    <a:cubicBezTo>
                      <a:pt x="86" y="0"/>
                      <a:pt x="54" y="16"/>
                      <a:pt x="34" y="45"/>
                    </a:cubicBezTo>
                    <a:cubicBezTo>
                      <a:pt x="1" y="92"/>
                      <a:pt x="12" y="158"/>
                      <a:pt x="59" y="194"/>
                    </a:cubicBezTo>
                    <a:cubicBezTo>
                      <a:pt x="63" y="194"/>
                      <a:pt x="354" y="402"/>
                      <a:pt x="332" y="726"/>
                    </a:cubicBezTo>
                    <a:cubicBezTo>
                      <a:pt x="328" y="784"/>
                      <a:pt x="376" y="832"/>
                      <a:pt x="434" y="835"/>
                    </a:cubicBezTo>
                    <a:lnTo>
                      <a:pt x="438" y="835"/>
                    </a:lnTo>
                    <a:cubicBezTo>
                      <a:pt x="493" y="835"/>
                      <a:pt x="540" y="795"/>
                      <a:pt x="543" y="736"/>
                    </a:cubicBezTo>
                    <a:cubicBezTo>
                      <a:pt x="569" y="296"/>
                      <a:pt x="197" y="30"/>
                      <a:pt x="179" y="19"/>
                    </a:cubicBezTo>
                    <a:cubicBezTo>
                      <a:pt x="161" y="7"/>
                      <a:pt x="140" y="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-2760275" y="3153100"/>
                <a:ext cx="1815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12" extrusionOk="0">
                    <a:moveTo>
                      <a:pt x="117" y="1"/>
                    </a:moveTo>
                    <a:cubicBezTo>
                      <a:pt x="71" y="1"/>
                      <a:pt x="31" y="30"/>
                      <a:pt x="19" y="75"/>
                    </a:cubicBezTo>
                    <a:cubicBezTo>
                      <a:pt x="1" y="129"/>
                      <a:pt x="30" y="191"/>
                      <a:pt x="85" y="206"/>
                    </a:cubicBezTo>
                    <a:cubicBezTo>
                      <a:pt x="88" y="210"/>
                      <a:pt x="431" y="322"/>
                      <a:pt x="507" y="632"/>
                    </a:cubicBezTo>
                    <a:cubicBezTo>
                      <a:pt x="518" y="683"/>
                      <a:pt x="562" y="712"/>
                      <a:pt x="609" y="712"/>
                    </a:cubicBezTo>
                    <a:lnTo>
                      <a:pt x="634" y="712"/>
                    </a:lnTo>
                    <a:cubicBezTo>
                      <a:pt x="689" y="697"/>
                      <a:pt x="725" y="639"/>
                      <a:pt x="711" y="584"/>
                    </a:cubicBezTo>
                    <a:cubicBezTo>
                      <a:pt x="606" y="154"/>
                      <a:pt x="169" y="13"/>
                      <a:pt x="150" y="6"/>
                    </a:cubicBezTo>
                    <a:cubicBezTo>
                      <a:pt x="139" y="2"/>
                      <a:pt x="128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-2734425" y="3164225"/>
                <a:ext cx="1570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628" h="792" extrusionOk="0">
                    <a:moveTo>
                      <a:pt x="122" y="1"/>
                    </a:moveTo>
                    <a:cubicBezTo>
                      <a:pt x="84" y="1"/>
                      <a:pt x="47" y="21"/>
                      <a:pt x="27" y="59"/>
                    </a:cubicBezTo>
                    <a:cubicBezTo>
                      <a:pt x="1" y="111"/>
                      <a:pt x="22" y="173"/>
                      <a:pt x="74" y="201"/>
                    </a:cubicBezTo>
                    <a:cubicBezTo>
                      <a:pt x="78" y="201"/>
                      <a:pt x="390" y="369"/>
                      <a:pt x="412" y="693"/>
                    </a:cubicBezTo>
                    <a:cubicBezTo>
                      <a:pt x="416" y="748"/>
                      <a:pt x="464" y="791"/>
                      <a:pt x="518" y="791"/>
                    </a:cubicBezTo>
                    <a:lnTo>
                      <a:pt x="525" y="791"/>
                    </a:lnTo>
                    <a:cubicBezTo>
                      <a:pt x="583" y="788"/>
                      <a:pt x="627" y="736"/>
                      <a:pt x="624" y="679"/>
                    </a:cubicBezTo>
                    <a:cubicBezTo>
                      <a:pt x="595" y="238"/>
                      <a:pt x="187" y="23"/>
                      <a:pt x="172" y="12"/>
                    </a:cubicBezTo>
                    <a:cubicBezTo>
                      <a:pt x="156" y="4"/>
                      <a:pt x="139" y="1"/>
                      <a:pt x="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95" name="Google Shape;395;p33"/>
          <p:cNvSpPr/>
          <p:nvPr/>
        </p:nvSpPr>
        <p:spPr>
          <a:xfrm>
            <a:off x="984987" y="2903677"/>
            <a:ext cx="79612" cy="79394"/>
          </a:xfrm>
          <a:custGeom>
            <a:avLst/>
            <a:gdLst/>
            <a:ahLst/>
            <a:cxnLst/>
            <a:rect l="l" t="t" r="r" b="b"/>
            <a:pathLst>
              <a:path w="1465" h="1461" extrusionOk="0">
                <a:moveTo>
                  <a:pt x="736" y="212"/>
                </a:moveTo>
                <a:cubicBezTo>
                  <a:pt x="1020" y="212"/>
                  <a:pt x="1253" y="445"/>
                  <a:pt x="1249" y="733"/>
                </a:cubicBezTo>
                <a:cubicBezTo>
                  <a:pt x="1249" y="1017"/>
                  <a:pt x="1017" y="1249"/>
                  <a:pt x="733" y="1249"/>
                </a:cubicBezTo>
                <a:lnTo>
                  <a:pt x="733" y="1355"/>
                </a:lnTo>
                <a:lnTo>
                  <a:pt x="729" y="1249"/>
                </a:lnTo>
                <a:cubicBezTo>
                  <a:pt x="590" y="1249"/>
                  <a:pt x="463" y="1195"/>
                  <a:pt x="365" y="1096"/>
                </a:cubicBezTo>
                <a:cubicBezTo>
                  <a:pt x="266" y="999"/>
                  <a:pt x="212" y="868"/>
                  <a:pt x="212" y="729"/>
                </a:cubicBezTo>
                <a:cubicBezTo>
                  <a:pt x="215" y="445"/>
                  <a:pt x="449" y="212"/>
                  <a:pt x="736" y="212"/>
                </a:cubicBezTo>
                <a:close/>
                <a:moveTo>
                  <a:pt x="733" y="1"/>
                </a:moveTo>
                <a:cubicBezTo>
                  <a:pt x="332" y="1"/>
                  <a:pt x="4" y="325"/>
                  <a:pt x="4" y="725"/>
                </a:cubicBezTo>
                <a:cubicBezTo>
                  <a:pt x="0" y="922"/>
                  <a:pt x="77" y="1104"/>
                  <a:pt x="215" y="1242"/>
                </a:cubicBezTo>
                <a:cubicBezTo>
                  <a:pt x="350" y="1380"/>
                  <a:pt x="536" y="1457"/>
                  <a:pt x="729" y="1461"/>
                </a:cubicBezTo>
                <a:lnTo>
                  <a:pt x="733" y="1461"/>
                </a:lnTo>
                <a:cubicBezTo>
                  <a:pt x="1133" y="1461"/>
                  <a:pt x="1461" y="1133"/>
                  <a:pt x="1461" y="733"/>
                </a:cubicBezTo>
                <a:cubicBezTo>
                  <a:pt x="1464" y="332"/>
                  <a:pt x="1136" y="1"/>
                  <a:pt x="7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6" name="Google Shape;396;p33"/>
          <p:cNvGrpSpPr/>
          <p:nvPr/>
        </p:nvGrpSpPr>
        <p:grpSpPr>
          <a:xfrm>
            <a:off x="7081426" y="613352"/>
            <a:ext cx="954680" cy="609249"/>
            <a:chOff x="-2905306" y="4064350"/>
            <a:chExt cx="190856" cy="121806"/>
          </a:xfrm>
        </p:grpSpPr>
        <p:sp>
          <p:nvSpPr>
            <p:cNvPr id="397" name="Google Shape;397;p33"/>
            <p:cNvSpPr/>
            <p:nvPr/>
          </p:nvSpPr>
          <p:spPr>
            <a:xfrm>
              <a:off x="-2905306" y="4078931"/>
              <a:ext cx="188675" cy="107225"/>
            </a:xfrm>
            <a:custGeom>
              <a:avLst/>
              <a:gdLst/>
              <a:ahLst/>
              <a:cxnLst/>
              <a:rect l="l" t="t" r="r" b="b"/>
              <a:pathLst>
                <a:path w="7547" h="4289" extrusionOk="0">
                  <a:moveTo>
                    <a:pt x="4591" y="0"/>
                  </a:moveTo>
                  <a:cubicBezTo>
                    <a:pt x="4244" y="0"/>
                    <a:pt x="3935" y="192"/>
                    <a:pt x="3723" y="446"/>
                  </a:cubicBezTo>
                  <a:lnTo>
                    <a:pt x="3723" y="446"/>
                  </a:lnTo>
                  <a:cubicBezTo>
                    <a:pt x="3580" y="330"/>
                    <a:pt x="3393" y="225"/>
                    <a:pt x="3154" y="144"/>
                  </a:cubicBezTo>
                  <a:cubicBezTo>
                    <a:pt x="2953" y="77"/>
                    <a:pt x="2784" y="48"/>
                    <a:pt x="2642" y="48"/>
                  </a:cubicBezTo>
                  <a:cubicBezTo>
                    <a:pt x="1759" y="48"/>
                    <a:pt x="1905" y="1160"/>
                    <a:pt x="1905" y="1160"/>
                  </a:cubicBezTo>
                  <a:cubicBezTo>
                    <a:pt x="1814" y="1104"/>
                    <a:pt x="1715" y="1079"/>
                    <a:pt x="1615" y="1079"/>
                  </a:cubicBezTo>
                  <a:cubicBezTo>
                    <a:pt x="867" y="1079"/>
                    <a:pt x="1" y="2492"/>
                    <a:pt x="976" y="3221"/>
                  </a:cubicBezTo>
                  <a:cubicBezTo>
                    <a:pt x="1282" y="3450"/>
                    <a:pt x="1574" y="3555"/>
                    <a:pt x="1823" y="3571"/>
                  </a:cubicBezTo>
                  <a:lnTo>
                    <a:pt x="1823" y="3571"/>
                  </a:lnTo>
                  <a:cubicBezTo>
                    <a:pt x="1905" y="3950"/>
                    <a:pt x="2173" y="4279"/>
                    <a:pt x="2746" y="4288"/>
                  </a:cubicBezTo>
                  <a:cubicBezTo>
                    <a:pt x="2778" y="4288"/>
                    <a:pt x="2809" y="4289"/>
                    <a:pt x="2841" y="4289"/>
                  </a:cubicBezTo>
                  <a:cubicBezTo>
                    <a:pt x="3609" y="4289"/>
                    <a:pt x="4126" y="4112"/>
                    <a:pt x="4419" y="3849"/>
                  </a:cubicBezTo>
                  <a:lnTo>
                    <a:pt x="4419" y="3849"/>
                  </a:lnTo>
                  <a:cubicBezTo>
                    <a:pt x="4481" y="3933"/>
                    <a:pt x="4558" y="4015"/>
                    <a:pt x="4654" y="4091"/>
                  </a:cubicBezTo>
                  <a:cubicBezTo>
                    <a:pt x="4785" y="4197"/>
                    <a:pt x="4945" y="4243"/>
                    <a:pt x="5119" y="4243"/>
                  </a:cubicBezTo>
                  <a:cubicBezTo>
                    <a:pt x="6109" y="4243"/>
                    <a:pt x="7547" y="2718"/>
                    <a:pt x="6708" y="1819"/>
                  </a:cubicBezTo>
                  <a:cubicBezTo>
                    <a:pt x="6472" y="1570"/>
                    <a:pt x="6222" y="1475"/>
                    <a:pt x="5988" y="1475"/>
                  </a:cubicBezTo>
                  <a:cubicBezTo>
                    <a:pt x="5963" y="1475"/>
                    <a:pt x="5939" y="1476"/>
                    <a:pt x="5915" y="1478"/>
                  </a:cubicBezTo>
                  <a:lnTo>
                    <a:pt x="5915" y="1478"/>
                  </a:lnTo>
                  <a:cubicBezTo>
                    <a:pt x="5927" y="1038"/>
                    <a:pt x="5710" y="529"/>
                    <a:pt x="5167" y="181"/>
                  </a:cubicBezTo>
                  <a:cubicBezTo>
                    <a:pt x="4970" y="54"/>
                    <a:pt x="4775" y="0"/>
                    <a:pt x="4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-2884950" y="4064350"/>
              <a:ext cx="170500" cy="112475"/>
            </a:xfrm>
            <a:custGeom>
              <a:avLst/>
              <a:gdLst/>
              <a:ahLst/>
              <a:cxnLst/>
              <a:rect l="l" t="t" r="r" b="b"/>
              <a:pathLst>
                <a:path w="6820" h="4499" extrusionOk="0">
                  <a:moveTo>
                    <a:pt x="3405" y="700"/>
                  </a:moveTo>
                  <a:cubicBezTo>
                    <a:pt x="3670" y="959"/>
                    <a:pt x="3721" y="1265"/>
                    <a:pt x="3648" y="1462"/>
                  </a:cubicBezTo>
                  <a:cubicBezTo>
                    <a:pt x="3612" y="1567"/>
                    <a:pt x="3547" y="1624"/>
                    <a:pt x="3469" y="1624"/>
                  </a:cubicBezTo>
                  <a:cubicBezTo>
                    <a:pt x="3421" y="1624"/>
                    <a:pt x="3367" y="1602"/>
                    <a:pt x="3313" y="1556"/>
                  </a:cubicBezTo>
                  <a:cubicBezTo>
                    <a:pt x="3128" y="1396"/>
                    <a:pt x="3175" y="1028"/>
                    <a:pt x="3405" y="700"/>
                  </a:cubicBezTo>
                  <a:close/>
                  <a:moveTo>
                    <a:pt x="5469" y="1702"/>
                  </a:moveTo>
                  <a:cubicBezTo>
                    <a:pt x="5418" y="2062"/>
                    <a:pt x="5192" y="2328"/>
                    <a:pt x="4897" y="2368"/>
                  </a:cubicBezTo>
                  <a:cubicBezTo>
                    <a:pt x="4879" y="2371"/>
                    <a:pt x="4860" y="2371"/>
                    <a:pt x="4846" y="2371"/>
                  </a:cubicBezTo>
                  <a:cubicBezTo>
                    <a:pt x="4773" y="2371"/>
                    <a:pt x="4769" y="2349"/>
                    <a:pt x="4769" y="2332"/>
                  </a:cubicBezTo>
                  <a:cubicBezTo>
                    <a:pt x="4762" y="2179"/>
                    <a:pt x="5053" y="1800"/>
                    <a:pt x="5469" y="1702"/>
                  </a:cubicBezTo>
                  <a:close/>
                  <a:moveTo>
                    <a:pt x="1897" y="2633"/>
                  </a:moveTo>
                  <a:cubicBezTo>
                    <a:pt x="1948" y="2633"/>
                    <a:pt x="1995" y="2681"/>
                    <a:pt x="2028" y="2721"/>
                  </a:cubicBezTo>
                  <a:cubicBezTo>
                    <a:pt x="2170" y="2903"/>
                    <a:pt x="2207" y="3107"/>
                    <a:pt x="2126" y="3275"/>
                  </a:cubicBezTo>
                  <a:cubicBezTo>
                    <a:pt x="2039" y="3453"/>
                    <a:pt x="1832" y="3562"/>
                    <a:pt x="1580" y="3569"/>
                  </a:cubicBezTo>
                  <a:cubicBezTo>
                    <a:pt x="1533" y="3238"/>
                    <a:pt x="1631" y="2885"/>
                    <a:pt x="1762" y="2721"/>
                  </a:cubicBezTo>
                  <a:cubicBezTo>
                    <a:pt x="1810" y="2663"/>
                    <a:pt x="1857" y="2633"/>
                    <a:pt x="1897" y="2633"/>
                  </a:cubicBezTo>
                  <a:close/>
                  <a:moveTo>
                    <a:pt x="4154" y="2929"/>
                  </a:moveTo>
                  <a:cubicBezTo>
                    <a:pt x="4165" y="2929"/>
                    <a:pt x="4205" y="2951"/>
                    <a:pt x="4242" y="3070"/>
                  </a:cubicBezTo>
                  <a:cubicBezTo>
                    <a:pt x="4322" y="3332"/>
                    <a:pt x="4271" y="3581"/>
                    <a:pt x="4104" y="3781"/>
                  </a:cubicBezTo>
                  <a:cubicBezTo>
                    <a:pt x="3954" y="3504"/>
                    <a:pt x="3968" y="3209"/>
                    <a:pt x="4056" y="3034"/>
                  </a:cubicBezTo>
                  <a:cubicBezTo>
                    <a:pt x="4096" y="2954"/>
                    <a:pt x="4139" y="2929"/>
                    <a:pt x="4154" y="2929"/>
                  </a:cubicBezTo>
                  <a:close/>
                  <a:moveTo>
                    <a:pt x="4263" y="211"/>
                  </a:moveTo>
                  <a:cubicBezTo>
                    <a:pt x="4437" y="211"/>
                    <a:pt x="4614" y="262"/>
                    <a:pt x="4781" y="369"/>
                  </a:cubicBezTo>
                  <a:cubicBezTo>
                    <a:pt x="5199" y="638"/>
                    <a:pt x="5458" y="1053"/>
                    <a:pt x="5476" y="1487"/>
                  </a:cubicBezTo>
                  <a:cubicBezTo>
                    <a:pt x="4956" y="1578"/>
                    <a:pt x="4548" y="2055"/>
                    <a:pt x="4558" y="2339"/>
                  </a:cubicBezTo>
                  <a:cubicBezTo>
                    <a:pt x="4565" y="2456"/>
                    <a:pt x="4638" y="2581"/>
                    <a:pt x="4843" y="2581"/>
                  </a:cubicBezTo>
                  <a:cubicBezTo>
                    <a:pt x="4868" y="2581"/>
                    <a:pt x="4894" y="2580"/>
                    <a:pt x="4922" y="2576"/>
                  </a:cubicBezTo>
                  <a:cubicBezTo>
                    <a:pt x="5330" y="2524"/>
                    <a:pt x="5633" y="2161"/>
                    <a:pt x="5683" y="1684"/>
                  </a:cubicBezTo>
                  <a:cubicBezTo>
                    <a:pt x="5905" y="1690"/>
                    <a:pt x="6113" y="1796"/>
                    <a:pt x="6299" y="1993"/>
                  </a:cubicBezTo>
                  <a:cubicBezTo>
                    <a:pt x="6616" y="2332"/>
                    <a:pt x="6539" y="2736"/>
                    <a:pt x="6419" y="3013"/>
                  </a:cubicBezTo>
                  <a:cubicBezTo>
                    <a:pt x="6142" y="3653"/>
                    <a:pt x="5363" y="4239"/>
                    <a:pt x="4788" y="4239"/>
                  </a:cubicBezTo>
                  <a:cubicBezTo>
                    <a:pt x="4628" y="4239"/>
                    <a:pt x="4492" y="4196"/>
                    <a:pt x="4388" y="4108"/>
                  </a:cubicBezTo>
                  <a:cubicBezTo>
                    <a:pt x="4329" y="4061"/>
                    <a:pt x="4274" y="4010"/>
                    <a:pt x="4227" y="3959"/>
                  </a:cubicBezTo>
                  <a:cubicBezTo>
                    <a:pt x="4471" y="3697"/>
                    <a:pt x="4548" y="3359"/>
                    <a:pt x="4442" y="3009"/>
                  </a:cubicBezTo>
                  <a:cubicBezTo>
                    <a:pt x="4366" y="2754"/>
                    <a:pt x="4227" y="2717"/>
                    <a:pt x="4154" y="2717"/>
                  </a:cubicBezTo>
                  <a:cubicBezTo>
                    <a:pt x="4045" y="2717"/>
                    <a:pt x="3939" y="2798"/>
                    <a:pt x="3867" y="2939"/>
                  </a:cubicBezTo>
                  <a:cubicBezTo>
                    <a:pt x="3746" y="3179"/>
                    <a:pt x="3728" y="3573"/>
                    <a:pt x="3946" y="3930"/>
                  </a:cubicBezTo>
                  <a:cubicBezTo>
                    <a:pt x="3714" y="4105"/>
                    <a:pt x="3287" y="4287"/>
                    <a:pt x="2505" y="4287"/>
                  </a:cubicBezTo>
                  <a:lnTo>
                    <a:pt x="2417" y="4283"/>
                  </a:lnTo>
                  <a:cubicBezTo>
                    <a:pt x="1933" y="4276"/>
                    <a:pt x="1722" y="4028"/>
                    <a:pt x="1631" y="3777"/>
                  </a:cubicBezTo>
                  <a:cubicBezTo>
                    <a:pt x="1941" y="3759"/>
                    <a:pt x="2199" y="3602"/>
                    <a:pt x="2316" y="3366"/>
                  </a:cubicBezTo>
                  <a:cubicBezTo>
                    <a:pt x="2432" y="3125"/>
                    <a:pt x="2388" y="2841"/>
                    <a:pt x="2192" y="2590"/>
                  </a:cubicBezTo>
                  <a:cubicBezTo>
                    <a:pt x="2082" y="2452"/>
                    <a:pt x="1973" y="2423"/>
                    <a:pt x="1897" y="2423"/>
                  </a:cubicBezTo>
                  <a:cubicBezTo>
                    <a:pt x="1791" y="2423"/>
                    <a:pt x="1686" y="2480"/>
                    <a:pt x="1598" y="2590"/>
                  </a:cubicBezTo>
                  <a:cubicBezTo>
                    <a:pt x="1420" y="2812"/>
                    <a:pt x="1329" y="3198"/>
                    <a:pt x="1365" y="3551"/>
                  </a:cubicBezTo>
                  <a:cubicBezTo>
                    <a:pt x="1154" y="3507"/>
                    <a:pt x="928" y="3402"/>
                    <a:pt x="706" y="3238"/>
                  </a:cubicBezTo>
                  <a:cubicBezTo>
                    <a:pt x="200" y="2856"/>
                    <a:pt x="306" y="2328"/>
                    <a:pt x="379" y="2117"/>
                  </a:cubicBezTo>
                  <a:cubicBezTo>
                    <a:pt x="528" y="1658"/>
                    <a:pt x="936" y="1287"/>
                    <a:pt x="1281" y="1287"/>
                  </a:cubicBezTo>
                  <a:cubicBezTo>
                    <a:pt x="1369" y="1287"/>
                    <a:pt x="1449" y="1309"/>
                    <a:pt x="1518" y="1352"/>
                  </a:cubicBezTo>
                  <a:cubicBezTo>
                    <a:pt x="1536" y="1363"/>
                    <a:pt x="1556" y="1369"/>
                    <a:pt x="1576" y="1369"/>
                  </a:cubicBezTo>
                  <a:cubicBezTo>
                    <a:pt x="1596" y="1369"/>
                    <a:pt x="1615" y="1363"/>
                    <a:pt x="1631" y="1352"/>
                  </a:cubicBezTo>
                  <a:cubicBezTo>
                    <a:pt x="1667" y="1327"/>
                    <a:pt x="1686" y="1287"/>
                    <a:pt x="1679" y="1247"/>
                  </a:cubicBezTo>
                  <a:cubicBezTo>
                    <a:pt x="1679" y="1243"/>
                    <a:pt x="1613" y="719"/>
                    <a:pt x="1861" y="435"/>
                  </a:cubicBezTo>
                  <a:cubicBezTo>
                    <a:pt x="1966" y="314"/>
                    <a:pt x="2116" y="254"/>
                    <a:pt x="2309" y="254"/>
                  </a:cubicBezTo>
                  <a:cubicBezTo>
                    <a:pt x="2447" y="254"/>
                    <a:pt x="2607" y="285"/>
                    <a:pt x="2789" y="347"/>
                  </a:cubicBezTo>
                  <a:cubicBezTo>
                    <a:pt x="2963" y="405"/>
                    <a:pt x="3116" y="478"/>
                    <a:pt x="3244" y="566"/>
                  </a:cubicBezTo>
                  <a:cubicBezTo>
                    <a:pt x="2968" y="948"/>
                    <a:pt x="2872" y="1458"/>
                    <a:pt x="3178" y="1716"/>
                  </a:cubicBezTo>
                  <a:cubicBezTo>
                    <a:pt x="3269" y="1796"/>
                    <a:pt x="3371" y="1840"/>
                    <a:pt x="3474" y="1840"/>
                  </a:cubicBezTo>
                  <a:cubicBezTo>
                    <a:pt x="3637" y="1840"/>
                    <a:pt x="3783" y="1720"/>
                    <a:pt x="3848" y="1534"/>
                  </a:cubicBezTo>
                  <a:cubicBezTo>
                    <a:pt x="3943" y="1265"/>
                    <a:pt x="3881" y="864"/>
                    <a:pt x="3543" y="541"/>
                  </a:cubicBezTo>
                  <a:cubicBezTo>
                    <a:pt x="3752" y="325"/>
                    <a:pt x="4005" y="211"/>
                    <a:pt x="4263" y="211"/>
                  </a:cubicBezTo>
                  <a:close/>
                  <a:moveTo>
                    <a:pt x="4265" y="1"/>
                  </a:moveTo>
                  <a:cubicBezTo>
                    <a:pt x="3945" y="1"/>
                    <a:pt x="3630" y="141"/>
                    <a:pt x="3378" y="405"/>
                  </a:cubicBezTo>
                  <a:cubicBezTo>
                    <a:pt x="3230" y="300"/>
                    <a:pt x="3055" y="213"/>
                    <a:pt x="2858" y="147"/>
                  </a:cubicBezTo>
                  <a:cubicBezTo>
                    <a:pt x="2655" y="78"/>
                    <a:pt x="2471" y="44"/>
                    <a:pt x="2309" y="44"/>
                  </a:cubicBezTo>
                  <a:cubicBezTo>
                    <a:pt x="2053" y="44"/>
                    <a:pt x="1849" y="129"/>
                    <a:pt x="1704" y="296"/>
                  </a:cubicBezTo>
                  <a:cubicBezTo>
                    <a:pt x="1493" y="536"/>
                    <a:pt x="1460" y="886"/>
                    <a:pt x="1460" y="1097"/>
                  </a:cubicBezTo>
                  <a:cubicBezTo>
                    <a:pt x="1402" y="1082"/>
                    <a:pt x="1343" y="1075"/>
                    <a:pt x="1281" y="1075"/>
                  </a:cubicBezTo>
                  <a:cubicBezTo>
                    <a:pt x="844" y="1075"/>
                    <a:pt x="360" y="1505"/>
                    <a:pt x="178" y="2051"/>
                  </a:cubicBezTo>
                  <a:cubicBezTo>
                    <a:pt x="0" y="2586"/>
                    <a:pt x="145" y="3082"/>
                    <a:pt x="579" y="3406"/>
                  </a:cubicBezTo>
                  <a:cubicBezTo>
                    <a:pt x="852" y="3609"/>
                    <a:pt x="1140" y="3733"/>
                    <a:pt x="1409" y="3769"/>
                  </a:cubicBezTo>
                  <a:cubicBezTo>
                    <a:pt x="1536" y="4225"/>
                    <a:pt x="1901" y="4487"/>
                    <a:pt x="2414" y="4495"/>
                  </a:cubicBezTo>
                  <a:lnTo>
                    <a:pt x="2505" y="4498"/>
                  </a:lnTo>
                  <a:cubicBezTo>
                    <a:pt x="3186" y="4495"/>
                    <a:pt x="3724" y="4359"/>
                    <a:pt x="4070" y="4097"/>
                  </a:cubicBezTo>
                  <a:cubicBezTo>
                    <a:pt x="4125" y="4163"/>
                    <a:pt x="4187" y="4221"/>
                    <a:pt x="4257" y="4276"/>
                  </a:cubicBezTo>
                  <a:cubicBezTo>
                    <a:pt x="4402" y="4392"/>
                    <a:pt x="4580" y="4451"/>
                    <a:pt x="4788" y="4451"/>
                  </a:cubicBezTo>
                  <a:cubicBezTo>
                    <a:pt x="5447" y="4451"/>
                    <a:pt x="6299" y="3817"/>
                    <a:pt x="6611" y="3096"/>
                  </a:cubicBezTo>
                  <a:cubicBezTo>
                    <a:pt x="6819" y="2623"/>
                    <a:pt x="6761" y="2179"/>
                    <a:pt x="6452" y="1847"/>
                  </a:cubicBezTo>
                  <a:cubicBezTo>
                    <a:pt x="6226" y="1607"/>
                    <a:pt x="5967" y="1480"/>
                    <a:pt x="5687" y="1472"/>
                  </a:cubicBezTo>
                  <a:cubicBezTo>
                    <a:pt x="5662" y="970"/>
                    <a:pt x="5371" y="500"/>
                    <a:pt x="4894" y="191"/>
                  </a:cubicBezTo>
                  <a:cubicBezTo>
                    <a:pt x="4693" y="63"/>
                    <a:pt x="4477" y="1"/>
                    <a:pt x="4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9" name="Google Shape;399;p33"/>
          <p:cNvSpPr/>
          <p:nvPr/>
        </p:nvSpPr>
        <p:spPr>
          <a:xfrm>
            <a:off x="649868" y="2642287"/>
            <a:ext cx="126727" cy="127053"/>
          </a:xfrm>
          <a:custGeom>
            <a:avLst/>
            <a:gdLst/>
            <a:ahLst/>
            <a:cxnLst/>
            <a:rect l="l" t="t" r="r" b="b"/>
            <a:pathLst>
              <a:path w="2332" h="2338" extrusionOk="0">
                <a:moveTo>
                  <a:pt x="1246" y="306"/>
                </a:moveTo>
                <a:cubicBezTo>
                  <a:pt x="1275" y="405"/>
                  <a:pt x="1305" y="536"/>
                  <a:pt x="1326" y="624"/>
                </a:cubicBezTo>
                <a:cubicBezTo>
                  <a:pt x="1384" y="852"/>
                  <a:pt x="1399" y="911"/>
                  <a:pt x="1424" y="948"/>
                </a:cubicBezTo>
                <a:cubicBezTo>
                  <a:pt x="1453" y="987"/>
                  <a:pt x="1497" y="1005"/>
                  <a:pt x="1727" y="1086"/>
                </a:cubicBezTo>
                <a:cubicBezTo>
                  <a:pt x="1807" y="1115"/>
                  <a:pt x="1927" y="1158"/>
                  <a:pt x="2018" y="1195"/>
                </a:cubicBezTo>
                <a:cubicBezTo>
                  <a:pt x="1890" y="1254"/>
                  <a:pt x="1683" y="1333"/>
                  <a:pt x="1497" y="1395"/>
                </a:cubicBezTo>
                <a:cubicBezTo>
                  <a:pt x="1471" y="1406"/>
                  <a:pt x="1450" y="1428"/>
                  <a:pt x="1439" y="1454"/>
                </a:cubicBezTo>
                <a:cubicBezTo>
                  <a:pt x="1344" y="1664"/>
                  <a:pt x="1231" y="1901"/>
                  <a:pt x="1155" y="2040"/>
                </a:cubicBezTo>
                <a:cubicBezTo>
                  <a:pt x="1104" y="1894"/>
                  <a:pt x="1031" y="1639"/>
                  <a:pt x="977" y="1417"/>
                </a:cubicBezTo>
                <a:cubicBezTo>
                  <a:pt x="969" y="1377"/>
                  <a:pt x="937" y="1344"/>
                  <a:pt x="897" y="1337"/>
                </a:cubicBezTo>
                <a:cubicBezTo>
                  <a:pt x="682" y="1297"/>
                  <a:pt x="434" y="1242"/>
                  <a:pt x="300" y="1202"/>
                </a:cubicBezTo>
                <a:cubicBezTo>
                  <a:pt x="441" y="1123"/>
                  <a:pt x="710" y="1002"/>
                  <a:pt x="951" y="908"/>
                </a:cubicBezTo>
                <a:cubicBezTo>
                  <a:pt x="977" y="896"/>
                  <a:pt x="999" y="874"/>
                  <a:pt x="1009" y="849"/>
                </a:cubicBezTo>
                <a:cubicBezTo>
                  <a:pt x="1082" y="656"/>
                  <a:pt x="1177" y="437"/>
                  <a:pt x="1246" y="306"/>
                </a:cubicBezTo>
                <a:close/>
                <a:moveTo>
                  <a:pt x="1268" y="1"/>
                </a:moveTo>
                <a:cubicBezTo>
                  <a:pt x="1206" y="1"/>
                  <a:pt x="1108" y="1"/>
                  <a:pt x="831" y="729"/>
                </a:cubicBezTo>
                <a:cubicBezTo>
                  <a:pt x="52" y="1042"/>
                  <a:pt x="23" y="1144"/>
                  <a:pt x="8" y="1188"/>
                </a:cubicBezTo>
                <a:cubicBezTo>
                  <a:pt x="1" y="1220"/>
                  <a:pt x="8" y="1268"/>
                  <a:pt x="30" y="1293"/>
                </a:cubicBezTo>
                <a:cubicBezTo>
                  <a:pt x="52" y="1326"/>
                  <a:pt x="110" y="1402"/>
                  <a:pt x="791" y="1533"/>
                </a:cubicBezTo>
                <a:cubicBezTo>
                  <a:pt x="991" y="2338"/>
                  <a:pt x="1064" y="2338"/>
                  <a:pt x="1144" y="2338"/>
                </a:cubicBezTo>
                <a:lnTo>
                  <a:pt x="1147" y="2338"/>
                </a:lnTo>
                <a:cubicBezTo>
                  <a:pt x="1209" y="2335"/>
                  <a:pt x="1283" y="2331"/>
                  <a:pt x="1614" y="1581"/>
                </a:cubicBezTo>
                <a:cubicBezTo>
                  <a:pt x="1814" y="1508"/>
                  <a:pt x="2200" y="1363"/>
                  <a:pt x="2283" y="1289"/>
                </a:cubicBezTo>
                <a:cubicBezTo>
                  <a:pt x="2309" y="1268"/>
                  <a:pt x="2331" y="1213"/>
                  <a:pt x="2323" y="1177"/>
                </a:cubicBezTo>
                <a:cubicBezTo>
                  <a:pt x="2302" y="1082"/>
                  <a:pt x="2200" y="1031"/>
                  <a:pt x="1799" y="889"/>
                </a:cubicBezTo>
                <a:cubicBezTo>
                  <a:pt x="1723" y="860"/>
                  <a:pt x="1636" y="827"/>
                  <a:pt x="1592" y="809"/>
                </a:cubicBezTo>
                <a:cubicBezTo>
                  <a:pt x="1577" y="765"/>
                  <a:pt x="1552" y="659"/>
                  <a:pt x="1530" y="572"/>
                </a:cubicBezTo>
                <a:cubicBezTo>
                  <a:pt x="1465" y="292"/>
                  <a:pt x="1417" y="118"/>
                  <a:pt x="1366" y="52"/>
                </a:cubicBezTo>
                <a:cubicBezTo>
                  <a:pt x="1348" y="22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3" name="Google Shape;403;p33"/>
          <p:cNvGrpSpPr/>
          <p:nvPr/>
        </p:nvGrpSpPr>
        <p:grpSpPr>
          <a:xfrm flipH="1">
            <a:off x="1537967" y="3364957"/>
            <a:ext cx="861405" cy="751176"/>
            <a:chOff x="-3359375" y="3717200"/>
            <a:chExt cx="303675" cy="264825"/>
          </a:xfrm>
        </p:grpSpPr>
        <p:grpSp>
          <p:nvGrpSpPr>
            <p:cNvPr id="404" name="Google Shape;404;p33"/>
            <p:cNvGrpSpPr/>
            <p:nvPr/>
          </p:nvGrpSpPr>
          <p:grpSpPr>
            <a:xfrm>
              <a:off x="-3359375" y="3717200"/>
              <a:ext cx="303675" cy="264825"/>
              <a:chOff x="-3359375" y="3717200"/>
              <a:chExt cx="303675" cy="264825"/>
            </a:xfrm>
          </p:grpSpPr>
          <p:sp>
            <p:nvSpPr>
              <p:cNvPr id="405" name="Google Shape;405;p33"/>
              <p:cNvSpPr/>
              <p:nvPr/>
            </p:nvSpPr>
            <p:spPr>
              <a:xfrm>
                <a:off x="-3359375" y="3805850"/>
                <a:ext cx="303675" cy="176175"/>
              </a:xfrm>
              <a:custGeom>
                <a:avLst/>
                <a:gdLst/>
                <a:ahLst/>
                <a:cxnLst/>
                <a:rect l="l" t="t" r="r" b="b"/>
                <a:pathLst>
                  <a:path w="12147" h="7047" extrusionOk="0">
                    <a:moveTo>
                      <a:pt x="10319" y="1"/>
                    </a:moveTo>
                    <a:cubicBezTo>
                      <a:pt x="10278" y="1"/>
                      <a:pt x="10241" y="25"/>
                      <a:pt x="10224" y="67"/>
                    </a:cubicBezTo>
                    <a:cubicBezTo>
                      <a:pt x="10202" y="121"/>
                      <a:pt x="10228" y="183"/>
                      <a:pt x="10283" y="205"/>
                    </a:cubicBezTo>
                    <a:cubicBezTo>
                      <a:pt x="10352" y="230"/>
                      <a:pt x="10417" y="259"/>
                      <a:pt x="10479" y="289"/>
                    </a:cubicBezTo>
                    <a:cubicBezTo>
                      <a:pt x="10493" y="296"/>
                      <a:pt x="10512" y="299"/>
                      <a:pt x="10526" y="299"/>
                    </a:cubicBezTo>
                    <a:cubicBezTo>
                      <a:pt x="10567" y="299"/>
                      <a:pt x="10602" y="278"/>
                      <a:pt x="10621" y="242"/>
                    </a:cubicBezTo>
                    <a:cubicBezTo>
                      <a:pt x="10646" y="190"/>
                      <a:pt x="10624" y="125"/>
                      <a:pt x="10574" y="99"/>
                    </a:cubicBezTo>
                    <a:cubicBezTo>
                      <a:pt x="10505" y="67"/>
                      <a:pt x="10432" y="34"/>
                      <a:pt x="10359" y="8"/>
                    </a:cubicBezTo>
                    <a:cubicBezTo>
                      <a:pt x="10346" y="3"/>
                      <a:pt x="10332" y="1"/>
                      <a:pt x="10319" y="1"/>
                    </a:cubicBezTo>
                    <a:close/>
                    <a:moveTo>
                      <a:pt x="10889" y="303"/>
                    </a:moveTo>
                    <a:cubicBezTo>
                      <a:pt x="10855" y="303"/>
                      <a:pt x="10823" y="318"/>
                      <a:pt x="10803" y="347"/>
                    </a:cubicBezTo>
                    <a:cubicBezTo>
                      <a:pt x="10770" y="395"/>
                      <a:pt x="10782" y="460"/>
                      <a:pt x="10829" y="496"/>
                    </a:cubicBezTo>
                    <a:cubicBezTo>
                      <a:pt x="10938" y="573"/>
                      <a:pt x="11044" y="660"/>
                      <a:pt x="11138" y="755"/>
                    </a:cubicBezTo>
                    <a:cubicBezTo>
                      <a:pt x="11160" y="773"/>
                      <a:pt x="11185" y="784"/>
                      <a:pt x="11211" y="784"/>
                    </a:cubicBezTo>
                    <a:cubicBezTo>
                      <a:pt x="11240" y="784"/>
                      <a:pt x="11266" y="773"/>
                      <a:pt x="11288" y="755"/>
                    </a:cubicBezTo>
                    <a:cubicBezTo>
                      <a:pt x="11328" y="711"/>
                      <a:pt x="11328" y="645"/>
                      <a:pt x="11288" y="605"/>
                    </a:cubicBezTo>
                    <a:cubicBezTo>
                      <a:pt x="11185" y="504"/>
                      <a:pt x="11069" y="405"/>
                      <a:pt x="10952" y="321"/>
                    </a:cubicBezTo>
                    <a:cubicBezTo>
                      <a:pt x="10932" y="309"/>
                      <a:pt x="10910" y="303"/>
                      <a:pt x="10889" y="303"/>
                    </a:cubicBezTo>
                    <a:close/>
                    <a:moveTo>
                      <a:pt x="11486" y="895"/>
                    </a:moveTo>
                    <a:cubicBezTo>
                      <a:pt x="11465" y="895"/>
                      <a:pt x="11443" y="902"/>
                      <a:pt x="11426" y="915"/>
                    </a:cubicBezTo>
                    <a:cubicBezTo>
                      <a:pt x="11378" y="948"/>
                      <a:pt x="11367" y="1013"/>
                      <a:pt x="11400" y="1061"/>
                    </a:cubicBezTo>
                    <a:cubicBezTo>
                      <a:pt x="11476" y="1170"/>
                      <a:pt x="11546" y="1286"/>
                      <a:pt x="11607" y="1410"/>
                    </a:cubicBezTo>
                    <a:cubicBezTo>
                      <a:pt x="11626" y="1447"/>
                      <a:pt x="11666" y="1469"/>
                      <a:pt x="11703" y="1469"/>
                    </a:cubicBezTo>
                    <a:cubicBezTo>
                      <a:pt x="11721" y="1469"/>
                      <a:pt x="11735" y="1465"/>
                      <a:pt x="11750" y="1454"/>
                    </a:cubicBezTo>
                    <a:cubicBezTo>
                      <a:pt x="11800" y="1428"/>
                      <a:pt x="11822" y="1366"/>
                      <a:pt x="11797" y="1316"/>
                    </a:cubicBezTo>
                    <a:cubicBezTo>
                      <a:pt x="11731" y="1181"/>
                      <a:pt x="11655" y="1057"/>
                      <a:pt x="11572" y="941"/>
                    </a:cubicBezTo>
                    <a:cubicBezTo>
                      <a:pt x="11552" y="910"/>
                      <a:pt x="11519" y="895"/>
                      <a:pt x="11486" y="895"/>
                    </a:cubicBezTo>
                    <a:close/>
                    <a:moveTo>
                      <a:pt x="481" y="1504"/>
                    </a:moveTo>
                    <a:cubicBezTo>
                      <a:pt x="441" y="1504"/>
                      <a:pt x="403" y="1526"/>
                      <a:pt x="387" y="1563"/>
                    </a:cubicBezTo>
                    <a:cubicBezTo>
                      <a:pt x="383" y="1570"/>
                      <a:pt x="313" y="1723"/>
                      <a:pt x="234" y="1971"/>
                    </a:cubicBezTo>
                    <a:cubicBezTo>
                      <a:pt x="215" y="2029"/>
                      <a:pt x="244" y="2087"/>
                      <a:pt x="303" y="2106"/>
                    </a:cubicBezTo>
                    <a:cubicBezTo>
                      <a:pt x="313" y="2109"/>
                      <a:pt x="321" y="2109"/>
                      <a:pt x="332" y="2109"/>
                    </a:cubicBezTo>
                    <a:cubicBezTo>
                      <a:pt x="379" y="2109"/>
                      <a:pt x="419" y="2080"/>
                      <a:pt x="434" y="2037"/>
                    </a:cubicBezTo>
                    <a:cubicBezTo>
                      <a:pt x="510" y="1800"/>
                      <a:pt x="575" y="1654"/>
                      <a:pt x="575" y="1654"/>
                    </a:cubicBezTo>
                    <a:cubicBezTo>
                      <a:pt x="602" y="1600"/>
                      <a:pt x="575" y="1538"/>
                      <a:pt x="525" y="1512"/>
                    </a:cubicBezTo>
                    <a:cubicBezTo>
                      <a:pt x="511" y="1507"/>
                      <a:pt x="496" y="1504"/>
                      <a:pt x="481" y="1504"/>
                    </a:cubicBezTo>
                    <a:close/>
                    <a:moveTo>
                      <a:pt x="11865" y="1645"/>
                    </a:moveTo>
                    <a:cubicBezTo>
                      <a:pt x="11853" y="1645"/>
                      <a:pt x="11842" y="1647"/>
                      <a:pt x="11830" y="1650"/>
                    </a:cubicBezTo>
                    <a:cubicBezTo>
                      <a:pt x="11775" y="1669"/>
                      <a:pt x="11746" y="1731"/>
                      <a:pt x="11765" y="1785"/>
                    </a:cubicBezTo>
                    <a:cubicBezTo>
                      <a:pt x="11808" y="1909"/>
                      <a:pt x="11841" y="2044"/>
                      <a:pt x="11869" y="2178"/>
                    </a:cubicBezTo>
                    <a:cubicBezTo>
                      <a:pt x="11877" y="2230"/>
                      <a:pt x="11921" y="2262"/>
                      <a:pt x="11972" y="2262"/>
                    </a:cubicBezTo>
                    <a:lnTo>
                      <a:pt x="11994" y="2262"/>
                    </a:lnTo>
                    <a:cubicBezTo>
                      <a:pt x="12049" y="2252"/>
                      <a:pt x="12088" y="2196"/>
                      <a:pt x="12074" y="2138"/>
                    </a:cubicBezTo>
                    <a:cubicBezTo>
                      <a:pt x="12049" y="1993"/>
                      <a:pt x="12008" y="1850"/>
                      <a:pt x="11965" y="1716"/>
                    </a:cubicBezTo>
                    <a:cubicBezTo>
                      <a:pt x="11950" y="1673"/>
                      <a:pt x="11910" y="1645"/>
                      <a:pt x="11865" y="1645"/>
                    </a:cubicBezTo>
                    <a:close/>
                    <a:moveTo>
                      <a:pt x="220" y="2306"/>
                    </a:moveTo>
                    <a:cubicBezTo>
                      <a:pt x="174" y="2306"/>
                      <a:pt x="129" y="2340"/>
                      <a:pt x="117" y="2390"/>
                    </a:cubicBezTo>
                    <a:cubicBezTo>
                      <a:pt x="88" y="2528"/>
                      <a:pt x="59" y="2670"/>
                      <a:pt x="41" y="2812"/>
                    </a:cubicBezTo>
                    <a:cubicBezTo>
                      <a:pt x="34" y="2870"/>
                      <a:pt x="73" y="2924"/>
                      <a:pt x="131" y="2932"/>
                    </a:cubicBezTo>
                    <a:lnTo>
                      <a:pt x="146" y="2932"/>
                    </a:lnTo>
                    <a:cubicBezTo>
                      <a:pt x="197" y="2932"/>
                      <a:pt x="241" y="2896"/>
                      <a:pt x="248" y="2841"/>
                    </a:cubicBezTo>
                    <a:cubicBezTo>
                      <a:pt x="266" y="2706"/>
                      <a:pt x="291" y="2571"/>
                      <a:pt x="325" y="2437"/>
                    </a:cubicBezTo>
                    <a:cubicBezTo>
                      <a:pt x="339" y="2378"/>
                      <a:pt x="303" y="2321"/>
                      <a:pt x="244" y="2309"/>
                    </a:cubicBezTo>
                    <a:cubicBezTo>
                      <a:pt x="236" y="2307"/>
                      <a:pt x="228" y="2306"/>
                      <a:pt x="220" y="2306"/>
                    </a:cubicBezTo>
                    <a:close/>
                    <a:moveTo>
                      <a:pt x="12027" y="2470"/>
                    </a:moveTo>
                    <a:cubicBezTo>
                      <a:pt x="12025" y="2470"/>
                      <a:pt x="12022" y="2470"/>
                      <a:pt x="12019" y="2470"/>
                    </a:cubicBezTo>
                    <a:cubicBezTo>
                      <a:pt x="11965" y="2477"/>
                      <a:pt x="11921" y="2528"/>
                      <a:pt x="11925" y="2586"/>
                    </a:cubicBezTo>
                    <a:cubicBezTo>
                      <a:pt x="11932" y="2688"/>
                      <a:pt x="11935" y="2793"/>
                      <a:pt x="11935" y="2899"/>
                    </a:cubicBezTo>
                    <a:lnTo>
                      <a:pt x="11935" y="2994"/>
                    </a:lnTo>
                    <a:cubicBezTo>
                      <a:pt x="11935" y="3052"/>
                      <a:pt x="11979" y="3104"/>
                      <a:pt x="12037" y="3104"/>
                    </a:cubicBezTo>
                    <a:lnTo>
                      <a:pt x="12041" y="3104"/>
                    </a:lnTo>
                    <a:cubicBezTo>
                      <a:pt x="12099" y="3104"/>
                      <a:pt x="12146" y="3060"/>
                      <a:pt x="12146" y="3001"/>
                    </a:cubicBezTo>
                    <a:lnTo>
                      <a:pt x="12146" y="2899"/>
                    </a:lnTo>
                    <a:cubicBezTo>
                      <a:pt x="12146" y="2790"/>
                      <a:pt x="12143" y="2677"/>
                      <a:pt x="12136" y="2568"/>
                    </a:cubicBezTo>
                    <a:cubicBezTo>
                      <a:pt x="12129" y="2512"/>
                      <a:pt x="12085" y="2470"/>
                      <a:pt x="12027" y="2470"/>
                    </a:cubicBezTo>
                    <a:close/>
                    <a:moveTo>
                      <a:pt x="104" y="3143"/>
                    </a:moveTo>
                    <a:cubicBezTo>
                      <a:pt x="52" y="3143"/>
                      <a:pt x="4" y="3188"/>
                      <a:pt x="0" y="3242"/>
                    </a:cubicBezTo>
                    <a:lnTo>
                      <a:pt x="0" y="3387"/>
                    </a:lnTo>
                    <a:cubicBezTo>
                      <a:pt x="0" y="3482"/>
                      <a:pt x="4" y="3580"/>
                      <a:pt x="12" y="3678"/>
                    </a:cubicBezTo>
                    <a:cubicBezTo>
                      <a:pt x="15" y="3733"/>
                      <a:pt x="62" y="3773"/>
                      <a:pt x="117" y="3773"/>
                    </a:cubicBezTo>
                    <a:lnTo>
                      <a:pt x="124" y="3773"/>
                    </a:lnTo>
                    <a:cubicBezTo>
                      <a:pt x="182" y="3769"/>
                      <a:pt x="226" y="3719"/>
                      <a:pt x="222" y="3660"/>
                    </a:cubicBezTo>
                    <a:cubicBezTo>
                      <a:pt x="212" y="3569"/>
                      <a:pt x="212" y="3475"/>
                      <a:pt x="212" y="3387"/>
                    </a:cubicBezTo>
                    <a:lnTo>
                      <a:pt x="212" y="3252"/>
                    </a:lnTo>
                    <a:cubicBezTo>
                      <a:pt x="215" y="3194"/>
                      <a:pt x="168" y="3143"/>
                      <a:pt x="110" y="3143"/>
                    </a:cubicBezTo>
                    <a:cubicBezTo>
                      <a:pt x="108" y="3143"/>
                      <a:pt x="106" y="3143"/>
                      <a:pt x="104" y="3143"/>
                    </a:cubicBezTo>
                    <a:close/>
                    <a:moveTo>
                      <a:pt x="12010" y="3313"/>
                    </a:moveTo>
                    <a:cubicBezTo>
                      <a:pt x="11960" y="3313"/>
                      <a:pt x="11913" y="3352"/>
                      <a:pt x="11906" y="3405"/>
                    </a:cubicBezTo>
                    <a:cubicBezTo>
                      <a:pt x="11888" y="3544"/>
                      <a:pt x="11866" y="3678"/>
                      <a:pt x="11837" y="3813"/>
                    </a:cubicBezTo>
                    <a:cubicBezTo>
                      <a:pt x="11826" y="3872"/>
                      <a:pt x="11863" y="3926"/>
                      <a:pt x="11918" y="3937"/>
                    </a:cubicBezTo>
                    <a:cubicBezTo>
                      <a:pt x="11925" y="3941"/>
                      <a:pt x="11932" y="3941"/>
                      <a:pt x="11943" y="3941"/>
                    </a:cubicBezTo>
                    <a:cubicBezTo>
                      <a:pt x="11990" y="3941"/>
                      <a:pt x="12034" y="3907"/>
                      <a:pt x="12044" y="3857"/>
                    </a:cubicBezTo>
                    <a:cubicBezTo>
                      <a:pt x="12074" y="3719"/>
                      <a:pt x="12099" y="3573"/>
                      <a:pt x="12114" y="3431"/>
                    </a:cubicBezTo>
                    <a:cubicBezTo>
                      <a:pt x="12121" y="3373"/>
                      <a:pt x="12081" y="3322"/>
                      <a:pt x="12022" y="3314"/>
                    </a:cubicBezTo>
                    <a:cubicBezTo>
                      <a:pt x="12018" y="3314"/>
                      <a:pt x="12014" y="3313"/>
                      <a:pt x="12010" y="3313"/>
                    </a:cubicBezTo>
                    <a:close/>
                    <a:moveTo>
                      <a:pt x="5390" y="3949"/>
                    </a:moveTo>
                    <a:cubicBezTo>
                      <a:pt x="5345" y="3949"/>
                      <a:pt x="5296" y="3954"/>
                      <a:pt x="5243" y="3966"/>
                    </a:cubicBezTo>
                    <a:cubicBezTo>
                      <a:pt x="5225" y="3969"/>
                      <a:pt x="5207" y="3973"/>
                      <a:pt x="5193" y="3977"/>
                    </a:cubicBezTo>
                    <a:cubicBezTo>
                      <a:pt x="5134" y="3995"/>
                      <a:pt x="5102" y="4053"/>
                      <a:pt x="5119" y="4108"/>
                    </a:cubicBezTo>
                    <a:cubicBezTo>
                      <a:pt x="5131" y="4155"/>
                      <a:pt x="5172" y="4186"/>
                      <a:pt x="5218" y="4186"/>
                    </a:cubicBezTo>
                    <a:cubicBezTo>
                      <a:pt x="5229" y="4186"/>
                      <a:pt x="5240" y="4184"/>
                      <a:pt x="5250" y="4181"/>
                    </a:cubicBezTo>
                    <a:cubicBezTo>
                      <a:pt x="5262" y="4177"/>
                      <a:pt x="5272" y="4174"/>
                      <a:pt x="5287" y="4170"/>
                    </a:cubicBezTo>
                    <a:cubicBezTo>
                      <a:pt x="5326" y="4161"/>
                      <a:pt x="5362" y="4157"/>
                      <a:pt x="5394" y="4157"/>
                    </a:cubicBezTo>
                    <a:cubicBezTo>
                      <a:pt x="5460" y="4157"/>
                      <a:pt x="5510" y="4174"/>
                      <a:pt x="5542" y="4206"/>
                    </a:cubicBezTo>
                    <a:cubicBezTo>
                      <a:pt x="5561" y="4228"/>
                      <a:pt x="5589" y="4239"/>
                      <a:pt x="5618" y="4239"/>
                    </a:cubicBezTo>
                    <a:cubicBezTo>
                      <a:pt x="5644" y="4239"/>
                      <a:pt x="5670" y="4232"/>
                      <a:pt x="5692" y="4210"/>
                    </a:cubicBezTo>
                    <a:cubicBezTo>
                      <a:pt x="5731" y="4170"/>
                      <a:pt x="5735" y="4104"/>
                      <a:pt x="5695" y="4060"/>
                    </a:cubicBezTo>
                    <a:cubicBezTo>
                      <a:pt x="5644" y="4007"/>
                      <a:pt x="5542" y="3949"/>
                      <a:pt x="5390" y="3949"/>
                    </a:cubicBezTo>
                    <a:close/>
                    <a:moveTo>
                      <a:pt x="182" y="3981"/>
                    </a:moveTo>
                    <a:cubicBezTo>
                      <a:pt x="174" y="3981"/>
                      <a:pt x="165" y="3982"/>
                      <a:pt x="157" y="3984"/>
                    </a:cubicBezTo>
                    <a:cubicBezTo>
                      <a:pt x="99" y="3995"/>
                      <a:pt x="62" y="4053"/>
                      <a:pt x="77" y="4108"/>
                    </a:cubicBezTo>
                    <a:cubicBezTo>
                      <a:pt x="110" y="4253"/>
                      <a:pt x="153" y="4396"/>
                      <a:pt x="208" y="4527"/>
                    </a:cubicBezTo>
                    <a:cubicBezTo>
                      <a:pt x="222" y="4567"/>
                      <a:pt x="263" y="4593"/>
                      <a:pt x="306" y="4593"/>
                    </a:cubicBezTo>
                    <a:cubicBezTo>
                      <a:pt x="318" y="4593"/>
                      <a:pt x="332" y="4593"/>
                      <a:pt x="343" y="4585"/>
                    </a:cubicBezTo>
                    <a:cubicBezTo>
                      <a:pt x="397" y="4563"/>
                      <a:pt x="422" y="4502"/>
                      <a:pt x="401" y="4447"/>
                    </a:cubicBezTo>
                    <a:cubicBezTo>
                      <a:pt x="353" y="4327"/>
                      <a:pt x="313" y="4196"/>
                      <a:pt x="281" y="4060"/>
                    </a:cubicBezTo>
                    <a:cubicBezTo>
                      <a:pt x="271" y="4014"/>
                      <a:pt x="228" y="3981"/>
                      <a:pt x="182" y="3981"/>
                    </a:cubicBezTo>
                    <a:close/>
                    <a:moveTo>
                      <a:pt x="11832" y="4139"/>
                    </a:moveTo>
                    <a:cubicBezTo>
                      <a:pt x="11787" y="4139"/>
                      <a:pt x="11746" y="4167"/>
                      <a:pt x="11731" y="4213"/>
                    </a:cubicBezTo>
                    <a:cubicBezTo>
                      <a:pt x="11691" y="4341"/>
                      <a:pt x="11644" y="4472"/>
                      <a:pt x="11593" y="4599"/>
                    </a:cubicBezTo>
                    <a:cubicBezTo>
                      <a:pt x="11572" y="4655"/>
                      <a:pt x="11597" y="4716"/>
                      <a:pt x="11651" y="4738"/>
                    </a:cubicBezTo>
                    <a:cubicBezTo>
                      <a:pt x="11662" y="4745"/>
                      <a:pt x="11677" y="4745"/>
                      <a:pt x="11691" y="4745"/>
                    </a:cubicBezTo>
                    <a:cubicBezTo>
                      <a:pt x="11731" y="4745"/>
                      <a:pt x="11772" y="4720"/>
                      <a:pt x="11790" y="4680"/>
                    </a:cubicBezTo>
                    <a:cubicBezTo>
                      <a:pt x="11844" y="4549"/>
                      <a:pt x="11891" y="4410"/>
                      <a:pt x="11935" y="4275"/>
                    </a:cubicBezTo>
                    <a:cubicBezTo>
                      <a:pt x="11953" y="4221"/>
                      <a:pt x="11921" y="4159"/>
                      <a:pt x="11866" y="4144"/>
                    </a:cubicBezTo>
                    <a:cubicBezTo>
                      <a:pt x="11855" y="4141"/>
                      <a:pt x="11843" y="4139"/>
                      <a:pt x="11832" y="4139"/>
                    </a:cubicBezTo>
                    <a:close/>
                    <a:moveTo>
                      <a:pt x="4877" y="4206"/>
                    </a:moveTo>
                    <a:cubicBezTo>
                      <a:pt x="4844" y="4206"/>
                      <a:pt x="4812" y="4221"/>
                      <a:pt x="4792" y="4250"/>
                    </a:cubicBezTo>
                    <a:cubicBezTo>
                      <a:pt x="4712" y="4366"/>
                      <a:pt x="4672" y="4505"/>
                      <a:pt x="4672" y="4662"/>
                    </a:cubicBezTo>
                    <a:lnTo>
                      <a:pt x="4672" y="4720"/>
                    </a:lnTo>
                    <a:cubicBezTo>
                      <a:pt x="4675" y="4774"/>
                      <a:pt x="4723" y="4818"/>
                      <a:pt x="4778" y="4818"/>
                    </a:cubicBezTo>
                    <a:lnTo>
                      <a:pt x="4785" y="4818"/>
                    </a:lnTo>
                    <a:cubicBezTo>
                      <a:pt x="4843" y="4814"/>
                      <a:pt x="4887" y="4764"/>
                      <a:pt x="4883" y="4705"/>
                    </a:cubicBezTo>
                    <a:lnTo>
                      <a:pt x="4883" y="4662"/>
                    </a:lnTo>
                    <a:cubicBezTo>
                      <a:pt x="4883" y="4549"/>
                      <a:pt x="4909" y="4450"/>
                      <a:pt x="4963" y="4371"/>
                    </a:cubicBezTo>
                    <a:cubicBezTo>
                      <a:pt x="4996" y="4322"/>
                      <a:pt x="4985" y="4257"/>
                      <a:pt x="4937" y="4225"/>
                    </a:cubicBezTo>
                    <a:cubicBezTo>
                      <a:pt x="4919" y="4212"/>
                      <a:pt x="4898" y="4206"/>
                      <a:pt x="4877" y="4206"/>
                    </a:cubicBezTo>
                    <a:close/>
                    <a:moveTo>
                      <a:pt x="5677" y="4430"/>
                    </a:moveTo>
                    <a:cubicBezTo>
                      <a:pt x="5627" y="4430"/>
                      <a:pt x="5584" y="4461"/>
                      <a:pt x="5571" y="4512"/>
                    </a:cubicBezTo>
                    <a:cubicBezTo>
                      <a:pt x="5546" y="4621"/>
                      <a:pt x="5495" y="4749"/>
                      <a:pt x="5425" y="4873"/>
                    </a:cubicBezTo>
                    <a:cubicBezTo>
                      <a:pt x="5396" y="4924"/>
                      <a:pt x="5411" y="4989"/>
                      <a:pt x="5462" y="5018"/>
                    </a:cubicBezTo>
                    <a:cubicBezTo>
                      <a:pt x="5480" y="5026"/>
                      <a:pt x="5498" y="5029"/>
                      <a:pt x="5517" y="5029"/>
                    </a:cubicBezTo>
                    <a:cubicBezTo>
                      <a:pt x="5553" y="5029"/>
                      <a:pt x="5589" y="5011"/>
                      <a:pt x="5608" y="4978"/>
                    </a:cubicBezTo>
                    <a:cubicBezTo>
                      <a:pt x="5692" y="4833"/>
                      <a:pt x="5746" y="4690"/>
                      <a:pt x="5779" y="4559"/>
                    </a:cubicBezTo>
                    <a:cubicBezTo>
                      <a:pt x="5789" y="4502"/>
                      <a:pt x="5753" y="4447"/>
                      <a:pt x="5699" y="4432"/>
                    </a:cubicBezTo>
                    <a:cubicBezTo>
                      <a:pt x="5691" y="4430"/>
                      <a:pt x="5684" y="4430"/>
                      <a:pt x="5677" y="4430"/>
                    </a:cubicBezTo>
                    <a:close/>
                    <a:moveTo>
                      <a:pt x="497" y="4757"/>
                    </a:moveTo>
                    <a:cubicBezTo>
                      <a:pt x="477" y="4757"/>
                      <a:pt x="458" y="4763"/>
                      <a:pt x="441" y="4774"/>
                    </a:cubicBezTo>
                    <a:cubicBezTo>
                      <a:pt x="390" y="4803"/>
                      <a:pt x="375" y="4869"/>
                      <a:pt x="408" y="4920"/>
                    </a:cubicBezTo>
                    <a:cubicBezTo>
                      <a:pt x="484" y="5040"/>
                      <a:pt x="572" y="5160"/>
                      <a:pt x="674" y="5270"/>
                    </a:cubicBezTo>
                    <a:cubicBezTo>
                      <a:pt x="696" y="5292"/>
                      <a:pt x="721" y="5302"/>
                      <a:pt x="750" y="5302"/>
                    </a:cubicBezTo>
                    <a:cubicBezTo>
                      <a:pt x="776" y="5302"/>
                      <a:pt x="802" y="5295"/>
                      <a:pt x="824" y="5277"/>
                    </a:cubicBezTo>
                    <a:cubicBezTo>
                      <a:pt x="867" y="5237"/>
                      <a:pt x="867" y="5171"/>
                      <a:pt x="831" y="5127"/>
                    </a:cubicBezTo>
                    <a:cubicBezTo>
                      <a:pt x="740" y="5026"/>
                      <a:pt x="656" y="4920"/>
                      <a:pt x="587" y="4807"/>
                    </a:cubicBezTo>
                    <a:cubicBezTo>
                      <a:pt x="566" y="4775"/>
                      <a:pt x="531" y="4757"/>
                      <a:pt x="497" y="4757"/>
                    </a:cubicBezTo>
                    <a:close/>
                    <a:moveTo>
                      <a:pt x="11512" y="4918"/>
                    </a:moveTo>
                    <a:cubicBezTo>
                      <a:pt x="11475" y="4918"/>
                      <a:pt x="11439" y="4939"/>
                      <a:pt x="11419" y="4974"/>
                    </a:cubicBezTo>
                    <a:cubicBezTo>
                      <a:pt x="11357" y="5098"/>
                      <a:pt x="11284" y="5215"/>
                      <a:pt x="11211" y="5327"/>
                    </a:cubicBezTo>
                    <a:cubicBezTo>
                      <a:pt x="11178" y="5379"/>
                      <a:pt x="11192" y="5444"/>
                      <a:pt x="11244" y="5477"/>
                    </a:cubicBezTo>
                    <a:cubicBezTo>
                      <a:pt x="11262" y="5488"/>
                      <a:pt x="11280" y="5492"/>
                      <a:pt x="11298" y="5492"/>
                    </a:cubicBezTo>
                    <a:cubicBezTo>
                      <a:pt x="11335" y="5492"/>
                      <a:pt x="11367" y="5477"/>
                      <a:pt x="11389" y="5444"/>
                    </a:cubicBezTo>
                    <a:cubicBezTo>
                      <a:pt x="11466" y="5324"/>
                      <a:pt x="11538" y="5201"/>
                      <a:pt x="11607" y="5073"/>
                    </a:cubicBezTo>
                    <a:cubicBezTo>
                      <a:pt x="11634" y="5022"/>
                      <a:pt x="11615" y="4956"/>
                      <a:pt x="11560" y="4931"/>
                    </a:cubicBezTo>
                    <a:cubicBezTo>
                      <a:pt x="11545" y="4922"/>
                      <a:pt x="11528" y="4918"/>
                      <a:pt x="11512" y="4918"/>
                    </a:cubicBezTo>
                    <a:close/>
                    <a:moveTo>
                      <a:pt x="4885" y="5012"/>
                    </a:moveTo>
                    <a:cubicBezTo>
                      <a:pt x="4871" y="5012"/>
                      <a:pt x="4857" y="5015"/>
                      <a:pt x="4843" y="5022"/>
                    </a:cubicBezTo>
                    <a:cubicBezTo>
                      <a:pt x="4788" y="5043"/>
                      <a:pt x="4766" y="5109"/>
                      <a:pt x="4788" y="5160"/>
                    </a:cubicBezTo>
                    <a:cubicBezTo>
                      <a:pt x="4832" y="5255"/>
                      <a:pt x="4883" y="5349"/>
                      <a:pt x="4949" y="5444"/>
                    </a:cubicBezTo>
                    <a:cubicBezTo>
                      <a:pt x="4934" y="5458"/>
                      <a:pt x="4919" y="5470"/>
                      <a:pt x="4901" y="5485"/>
                    </a:cubicBezTo>
                    <a:cubicBezTo>
                      <a:pt x="4857" y="5521"/>
                      <a:pt x="4854" y="5586"/>
                      <a:pt x="4890" y="5633"/>
                    </a:cubicBezTo>
                    <a:cubicBezTo>
                      <a:pt x="4912" y="5659"/>
                      <a:pt x="4941" y="5670"/>
                      <a:pt x="4971" y="5670"/>
                    </a:cubicBezTo>
                    <a:cubicBezTo>
                      <a:pt x="4996" y="5670"/>
                      <a:pt x="5018" y="5663"/>
                      <a:pt x="5040" y="5645"/>
                    </a:cubicBezTo>
                    <a:cubicBezTo>
                      <a:pt x="5062" y="5626"/>
                      <a:pt x="5087" y="5604"/>
                      <a:pt x="5109" y="5583"/>
                    </a:cubicBezTo>
                    <a:cubicBezTo>
                      <a:pt x="5131" y="5583"/>
                      <a:pt x="5149" y="5576"/>
                      <a:pt x="5163" y="5564"/>
                    </a:cubicBezTo>
                    <a:cubicBezTo>
                      <a:pt x="5189" y="5546"/>
                      <a:pt x="5203" y="5521"/>
                      <a:pt x="5207" y="5492"/>
                    </a:cubicBezTo>
                    <a:cubicBezTo>
                      <a:pt x="5258" y="5441"/>
                      <a:pt x="5305" y="5389"/>
                      <a:pt x="5353" y="5339"/>
                    </a:cubicBezTo>
                    <a:cubicBezTo>
                      <a:pt x="5389" y="5295"/>
                      <a:pt x="5386" y="5226"/>
                      <a:pt x="5338" y="5189"/>
                    </a:cubicBezTo>
                    <a:cubicBezTo>
                      <a:pt x="5318" y="5172"/>
                      <a:pt x="5295" y="5163"/>
                      <a:pt x="5271" y="5163"/>
                    </a:cubicBezTo>
                    <a:cubicBezTo>
                      <a:pt x="5242" y="5163"/>
                      <a:pt x="5213" y="5176"/>
                      <a:pt x="5193" y="5201"/>
                    </a:cubicBezTo>
                    <a:cubicBezTo>
                      <a:pt x="5163" y="5233"/>
                      <a:pt x="5134" y="5266"/>
                      <a:pt x="5102" y="5295"/>
                    </a:cubicBezTo>
                    <a:cubicBezTo>
                      <a:pt x="5054" y="5223"/>
                      <a:pt x="5014" y="5149"/>
                      <a:pt x="4981" y="5073"/>
                    </a:cubicBezTo>
                    <a:cubicBezTo>
                      <a:pt x="4963" y="5035"/>
                      <a:pt x="4924" y="5012"/>
                      <a:pt x="4885" y="5012"/>
                    </a:cubicBezTo>
                    <a:close/>
                    <a:moveTo>
                      <a:pt x="1061" y="5377"/>
                    </a:moveTo>
                    <a:cubicBezTo>
                      <a:pt x="1029" y="5377"/>
                      <a:pt x="997" y="5392"/>
                      <a:pt x="976" y="5419"/>
                    </a:cubicBezTo>
                    <a:cubicBezTo>
                      <a:pt x="943" y="5466"/>
                      <a:pt x="951" y="5532"/>
                      <a:pt x="995" y="5568"/>
                    </a:cubicBezTo>
                    <a:cubicBezTo>
                      <a:pt x="1108" y="5655"/>
                      <a:pt x="1227" y="5735"/>
                      <a:pt x="1358" y="5812"/>
                    </a:cubicBezTo>
                    <a:cubicBezTo>
                      <a:pt x="1373" y="5819"/>
                      <a:pt x="1392" y="5823"/>
                      <a:pt x="1410" y="5823"/>
                    </a:cubicBezTo>
                    <a:cubicBezTo>
                      <a:pt x="1446" y="5823"/>
                      <a:pt x="1482" y="5804"/>
                      <a:pt x="1501" y="5772"/>
                    </a:cubicBezTo>
                    <a:cubicBezTo>
                      <a:pt x="1530" y="5721"/>
                      <a:pt x="1515" y="5655"/>
                      <a:pt x="1464" y="5626"/>
                    </a:cubicBezTo>
                    <a:cubicBezTo>
                      <a:pt x="1344" y="5557"/>
                      <a:pt x="1227" y="5480"/>
                      <a:pt x="1126" y="5401"/>
                    </a:cubicBezTo>
                    <a:cubicBezTo>
                      <a:pt x="1107" y="5385"/>
                      <a:pt x="1084" y="5377"/>
                      <a:pt x="1061" y="5377"/>
                    </a:cubicBezTo>
                    <a:close/>
                    <a:moveTo>
                      <a:pt x="4628" y="5704"/>
                    </a:moveTo>
                    <a:cubicBezTo>
                      <a:pt x="4610" y="5704"/>
                      <a:pt x="4591" y="5709"/>
                      <a:pt x="4573" y="5721"/>
                    </a:cubicBezTo>
                    <a:cubicBezTo>
                      <a:pt x="4457" y="5791"/>
                      <a:pt x="4337" y="5852"/>
                      <a:pt x="4213" y="5903"/>
                    </a:cubicBezTo>
                    <a:cubicBezTo>
                      <a:pt x="4158" y="5925"/>
                      <a:pt x="4133" y="5987"/>
                      <a:pt x="4155" y="6038"/>
                    </a:cubicBezTo>
                    <a:cubicBezTo>
                      <a:pt x="4169" y="6081"/>
                      <a:pt x="4210" y="6103"/>
                      <a:pt x="4250" y="6103"/>
                    </a:cubicBezTo>
                    <a:cubicBezTo>
                      <a:pt x="4264" y="6103"/>
                      <a:pt x="4279" y="6103"/>
                      <a:pt x="4289" y="6096"/>
                    </a:cubicBezTo>
                    <a:cubicBezTo>
                      <a:pt x="4428" y="6041"/>
                      <a:pt x="4559" y="5976"/>
                      <a:pt x="4682" y="5900"/>
                    </a:cubicBezTo>
                    <a:cubicBezTo>
                      <a:pt x="4734" y="5870"/>
                      <a:pt x="4748" y="5804"/>
                      <a:pt x="4719" y="5754"/>
                    </a:cubicBezTo>
                    <a:cubicBezTo>
                      <a:pt x="4698" y="5723"/>
                      <a:pt x="4664" y="5704"/>
                      <a:pt x="4628" y="5704"/>
                    </a:cubicBezTo>
                    <a:close/>
                    <a:moveTo>
                      <a:pt x="11054" y="5622"/>
                    </a:moveTo>
                    <a:cubicBezTo>
                      <a:pt x="11022" y="5622"/>
                      <a:pt x="10992" y="5636"/>
                      <a:pt x="10970" y="5663"/>
                    </a:cubicBezTo>
                    <a:cubicBezTo>
                      <a:pt x="10883" y="5769"/>
                      <a:pt x="10792" y="5870"/>
                      <a:pt x="10694" y="5965"/>
                    </a:cubicBezTo>
                    <a:cubicBezTo>
                      <a:pt x="10654" y="6009"/>
                      <a:pt x="10654" y="6075"/>
                      <a:pt x="10694" y="6114"/>
                    </a:cubicBezTo>
                    <a:cubicBezTo>
                      <a:pt x="10716" y="6136"/>
                      <a:pt x="10741" y="6147"/>
                      <a:pt x="10770" y="6147"/>
                    </a:cubicBezTo>
                    <a:cubicBezTo>
                      <a:pt x="10796" y="6147"/>
                      <a:pt x="10821" y="6136"/>
                      <a:pt x="10843" y="6114"/>
                    </a:cubicBezTo>
                    <a:cubicBezTo>
                      <a:pt x="10945" y="6016"/>
                      <a:pt x="11044" y="5907"/>
                      <a:pt x="11135" y="5794"/>
                    </a:cubicBezTo>
                    <a:cubicBezTo>
                      <a:pt x="11170" y="5750"/>
                      <a:pt x="11163" y="5685"/>
                      <a:pt x="11120" y="5645"/>
                    </a:cubicBezTo>
                    <a:cubicBezTo>
                      <a:pt x="11100" y="5629"/>
                      <a:pt x="11077" y="5622"/>
                      <a:pt x="11054" y="5622"/>
                    </a:cubicBezTo>
                    <a:close/>
                    <a:moveTo>
                      <a:pt x="1790" y="5800"/>
                    </a:moveTo>
                    <a:cubicBezTo>
                      <a:pt x="1749" y="5800"/>
                      <a:pt x="1709" y="5825"/>
                      <a:pt x="1689" y="5863"/>
                    </a:cubicBezTo>
                    <a:cubicBezTo>
                      <a:pt x="1668" y="5917"/>
                      <a:pt x="1694" y="5979"/>
                      <a:pt x="1748" y="6001"/>
                    </a:cubicBezTo>
                    <a:cubicBezTo>
                      <a:pt x="1814" y="6031"/>
                      <a:pt x="1879" y="6056"/>
                      <a:pt x="1948" y="6081"/>
                    </a:cubicBezTo>
                    <a:cubicBezTo>
                      <a:pt x="2017" y="6107"/>
                      <a:pt x="2087" y="6129"/>
                      <a:pt x="2153" y="6151"/>
                    </a:cubicBezTo>
                    <a:cubicBezTo>
                      <a:pt x="2163" y="6154"/>
                      <a:pt x="2174" y="6154"/>
                      <a:pt x="2185" y="6154"/>
                    </a:cubicBezTo>
                    <a:cubicBezTo>
                      <a:pt x="2229" y="6154"/>
                      <a:pt x="2272" y="6125"/>
                      <a:pt x="2287" y="6081"/>
                    </a:cubicBezTo>
                    <a:cubicBezTo>
                      <a:pt x="2301" y="6023"/>
                      <a:pt x="2272" y="5965"/>
                      <a:pt x="2214" y="5950"/>
                    </a:cubicBezTo>
                    <a:cubicBezTo>
                      <a:pt x="2153" y="5929"/>
                      <a:pt x="2087" y="5907"/>
                      <a:pt x="2022" y="5885"/>
                    </a:cubicBezTo>
                    <a:cubicBezTo>
                      <a:pt x="1956" y="5860"/>
                      <a:pt x="1890" y="5834"/>
                      <a:pt x="1828" y="5808"/>
                    </a:cubicBezTo>
                    <a:cubicBezTo>
                      <a:pt x="1816" y="5803"/>
                      <a:pt x="1803" y="5800"/>
                      <a:pt x="1790" y="5800"/>
                    </a:cubicBezTo>
                    <a:close/>
                    <a:moveTo>
                      <a:pt x="5382" y="5687"/>
                    </a:moveTo>
                    <a:cubicBezTo>
                      <a:pt x="5354" y="5687"/>
                      <a:pt x="5326" y="5698"/>
                      <a:pt x="5305" y="5721"/>
                    </a:cubicBezTo>
                    <a:cubicBezTo>
                      <a:pt x="5265" y="5761"/>
                      <a:pt x="5269" y="5830"/>
                      <a:pt x="5309" y="5870"/>
                    </a:cubicBezTo>
                    <a:cubicBezTo>
                      <a:pt x="5411" y="5965"/>
                      <a:pt x="5524" y="6060"/>
                      <a:pt x="5644" y="6147"/>
                    </a:cubicBezTo>
                    <a:cubicBezTo>
                      <a:pt x="5662" y="6162"/>
                      <a:pt x="5684" y="6169"/>
                      <a:pt x="5706" y="6169"/>
                    </a:cubicBezTo>
                    <a:cubicBezTo>
                      <a:pt x="5739" y="6169"/>
                      <a:pt x="5771" y="6154"/>
                      <a:pt x="5793" y="6125"/>
                    </a:cubicBezTo>
                    <a:cubicBezTo>
                      <a:pt x="5826" y="6078"/>
                      <a:pt x="5815" y="6012"/>
                      <a:pt x="5768" y="5976"/>
                    </a:cubicBezTo>
                    <a:cubicBezTo>
                      <a:pt x="5655" y="5895"/>
                      <a:pt x="5549" y="5808"/>
                      <a:pt x="5455" y="5717"/>
                    </a:cubicBezTo>
                    <a:cubicBezTo>
                      <a:pt x="5435" y="5697"/>
                      <a:pt x="5409" y="5687"/>
                      <a:pt x="5382" y="5687"/>
                    </a:cubicBezTo>
                    <a:close/>
                    <a:moveTo>
                      <a:pt x="3851" y="6023"/>
                    </a:moveTo>
                    <a:cubicBezTo>
                      <a:pt x="3843" y="6023"/>
                      <a:pt x="3835" y="6024"/>
                      <a:pt x="3827" y="6026"/>
                    </a:cubicBezTo>
                    <a:cubicBezTo>
                      <a:pt x="3696" y="6056"/>
                      <a:pt x="3561" y="6078"/>
                      <a:pt x="3427" y="6092"/>
                    </a:cubicBezTo>
                    <a:cubicBezTo>
                      <a:pt x="3368" y="6096"/>
                      <a:pt x="3324" y="6147"/>
                      <a:pt x="3328" y="6206"/>
                    </a:cubicBezTo>
                    <a:cubicBezTo>
                      <a:pt x="3336" y="6260"/>
                      <a:pt x="3379" y="6300"/>
                      <a:pt x="3434" y="6300"/>
                    </a:cubicBezTo>
                    <a:lnTo>
                      <a:pt x="3445" y="6300"/>
                    </a:lnTo>
                    <a:cubicBezTo>
                      <a:pt x="3590" y="6289"/>
                      <a:pt x="3732" y="6263"/>
                      <a:pt x="3874" y="6231"/>
                    </a:cubicBezTo>
                    <a:cubicBezTo>
                      <a:pt x="3933" y="6216"/>
                      <a:pt x="3966" y="6162"/>
                      <a:pt x="3954" y="6103"/>
                    </a:cubicBezTo>
                    <a:cubicBezTo>
                      <a:pt x="3942" y="6056"/>
                      <a:pt x="3898" y="6023"/>
                      <a:pt x="3851" y="6023"/>
                    </a:cubicBezTo>
                    <a:close/>
                    <a:moveTo>
                      <a:pt x="2601" y="6044"/>
                    </a:moveTo>
                    <a:cubicBezTo>
                      <a:pt x="2548" y="6044"/>
                      <a:pt x="2501" y="6079"/>
                      <a:pt x="2491" y="6132"/>
                    </a:cubicBezTo>
                    <a:cubicBezTo>
                      <a:pt x="2480" y="6187"/>
                      <a:pt x="2516" y="6245"/>
                      <a:pt x="2575" y="6253"/>
                    </a:cubicBezTo>
                    <a:cubicBezTo>
                      <a:pt x="2721" y="6282"/>
                      <a:pt x="2866" y="6300"/>
                      <a:pt x="3008" y="6307"/>
                    </a:cubicBezTo>
                    <a:lnTo>
                      <a:pt x="3012" y="6307"/>
                    </a:lnTo>
                    <a:cubicBezTo>
                      <a:pt x="3070" y="6307"/>
                      <a:pt x="3114" y="6263"/>
                      <a:pt x="3117" y="6209"/>
                    </a:cubicBezTo>
                    <a:cubicBezTo>
                      <a:pt x="3121" y="6151"/>
                      <a:pt x="3077" y="6100"/>
                      <a:pt x="3019" y="6096"/>
                    </a:cubicBezTo>
                    <a:cubicBezTo>
                      <a:pt x="2884" y="6088"/>
                      <a:pt x="2749" y="6070"/>
                      <a:pt x="2615" y="6045"/>
                    </a:cubicBezTo>
                    <a:cubicBezTo>
                      <a:pt x="2610" y="6044"/>
                      <a:pt x="2605" y="6044"/>
                      <a:pt x="2601" y="6044"/>
                    </a:cubicBezTo>
                    <a:close/>
                    <a:moveTo>
                      <a:pt x="6062" y="6184"/>
                    </a:moveTo>
                    <a:cubicBezTo>
                      <a:pt x="6024" y="6184"/>
                      <a:pt x="5988" y="6204"/>
                      <a:pt x="5968" y="6238"/>
                    </a:cubicBezTo>
                    <a:cubicBezTo>
                      <a:pt x="5942" y="6289"/>
                      <a:pt x="5957" y="6354"/>
                      <a:pt x="6008" y="6384"/>
                    </a:cubicBezTo>
                    <a:cubicBezTo>
                      <a:pt x="6132" y="6453"/>
                      <a:pt x="6260" y="6518"/>
                      <a:pt x="6394" y="6577"/>
                    </a:cubicBezTo>
                    <a:cubicBezTo>
                      <a:pt x="6408" y="6584"/>
                      <a:pt x="6423" y="6587"/>
                      <a:pt x="6438" y="6587"/>
                    </a:cubicBezTo>
                    <a:cubicBezTo>
                      <a:pt x="6478" y="6587"/>
                      <a:pt x="6517" y="6562"/>
                      <a:pt x="6536" y="6522"/>
                    </a:cubicBezTo>
                    <a:cubicBezTo>
                      <a:pt x="6558" y="6471"/>
                      <a:pt x="6532" y="6409"/>
                      <a:pt x="6482" y="6384"/>
                    </a:cubicBezTo>
                    <a:cubicBezTo>
                      <a:pt x="6354" y="6329"/>
                      <a:pt x="6230" y="6263"/>
                      <a:pt x="6114" y="6198"/>
                    </a:cubicBezTo>
                    <a:cubicBezTo>
                      <a:pt x="6097" y="6188"/>
                      <a:pt x="6079" y="6184"/>
                      <a:pt x="6062" y="6184"/>
                    </a:cubicBezTo>
                    <a:close/>
                    <a:moveTo>
                      <a:pt x="10452" y="6212"/>
                    </a:moveTo>
                    <a:cubicBezTo>
                      <a:pt x="10430" y="6212"/>
                      <a:pt x="10408" y="6219"/>
                      <a:pt x="10388" y="6234"/>
                    </a:cubicBezTo>
                    <a:cubicBezTo>
                      <a:pt x="10279" y="6318"/>
                      <a:pt x="10166" y="6394"/>
                      <a:pt x="10049" y="6463"/>
                    </a:cubicBezTo>
                    <a:cubicBezTo>
                      <a:pt x="9999" y="6493"/>
                      <a:pt x="9984" y="6555"/>
                      <a:pt x="10013" y="6606"/>
                    </a:cubicBezTo>
                    <a:cubicBezTo>
                      <a:pt x="10031" y="6638"/>
                      <a:pt x="10068" y="6660"/>
                      <a:pt x="10104" y="6660"/>
                    </a:cubicBezTo>
                    <a:cubicBezTo>
                      <a:pt x="10122" y="6660"/>
                      <a:pt x="10140" y="6653"/>
                      <a:pt x="10155" y="6646"/>
                    </a:cubicBezTo>
                    <a:cubicBezTo>
                      <a:pt x="10279" y="6573"/>
                      <a:pt x="10402" y="6493"/>
                      <a:pt x="10515" y="6402"/>
                    </a:cubicBezTo>
                    <a:cubicBezTo>
                      <a:pt x="10563" y="6365"/>
                      <a:pt x="10570" y="6300"/>
                      <a:pt x="10537" y="6253"/>
                    </a:cubicBezTo>
                    <a:cubicBezTo>
                      <a:pt x="10516" y="6227"/>
                      <a:pt x="10484" y="6212"/>
                      <a:pt x="10452" y="6212"/>
                    </a:cubicBezTo>
                    <a:close/>
                    <a:moveTo>
                      <a:pt x="6830" y="6528"/>
                    </a:moveTo>
                    <a:cubicBezTo>
                      <a:pt x="6787" y="6528"/>
                      <a:pt x="6746" y="6555"/>
                      <a:pt x="6729" y="6599"/>
                    </a:cubicBezTo>
                    <a:cubicBezTo>
                      <a:pt x="6710" y="6656"/>
                      <a:pt x="6740" y="6715"/>
                      <a:pt x="6794" y="6733"/>
                    </a:cubicBezTo>
                    <a:cubicBezTo>
                      <a:pt x="6929" y="6781"/>
                      <a:pt x="7068" y="6821"/>
                      <a:pt x="7209" y="6857"/>
                    </a:cubicBezTo>
                    <a:cubicBezTo>
                      <a:pt x="7216" y="6861"/>
                      <a:pt x="7228" y="6861"/>
                      <a:pt x="7235" y="6861"/>
                    </a:cubicBezTo>
                    <a:cubicBezTo>
                      <a:pt x="7282" y="6861"/>
                      <a:pt x="7326" y="6828"/>
                      <a:pt x="7337" y="6781"/>
                    </a:cubicBezTo>
                    <a:cubicBezTo>
                      <a:pt x="7352" y="6726"/>
                      <a:pt x="7319" y="6668"/>
                      <a:pt x="7260" y="6653"/>
                    </a:cubicBezTo>
                    <a:cubicBezTo>
                      <a:pt x="7126" y="6616"/>
                      <a:pt x="6991" y="6577"/>
                      <a:pt x="6863" y="6533"/>
                    </a:cubicBezTo>
                    <a:cubicBezTo>
                      <a:pt x="6852" y="6530"/>
                      <a:pt x="6841" y="6528"/>
                      <a:pt x="6830" y="6528"/>
                    </a:cubicBezTo>
                    <a:close/>
                    <a:moveTo>
                      <a:pt x="9720" y="6633"/>
                    </a:moveTo>
                    <a:cubicBezTo>
                      <a:pt x="9709" y="6633"/>
                      <a:pt x="9697" y="6634"/>
                      <a:pt x="9685" y="6638"/>
                    </a:cubicBezTo>
                    <a:cubicBezTo>
                      <a:pt x="9558" y="6690"/>
                      <a:pt x="9427" y="6733"/>
                      <a:pt x="9300" y="6762"/>
                    </a:cubicBezTo>
                    <a:cubicBezTo>
                      <a:pt x="9241" y="6777"/>
                      <a:pt x="9204" y="6831"/>
                      <a:pt x="9219" y="6890"/>
                    </a:cubicBezTo>
                    <a:cubicBezTo>
                      <a:pt x="9231" y="6937"/>
                      <a:pt x="9274" y="6970"/>
                      <a:pt x="9321" y="6970"/>
                    </a:cubicBezTo>
                    <a:lnTo>
                      <a:pt x="9347" y="6970"/>
                    </a:lnTo>
                    <a:cubicBezTo>
                      <a:pt x="9488" y="6933"/>
                      <a:pt x="9627" y="6890"/>
                      <a:pt x="9762" y="6835"/>
                    </a:cubicBezTo>
                    <a:cubicBezTo>
                      <a:pt x="9816" y="6813"/>
                      <a:pt x="9842" y="6752"/>
                      <a:pt x="9824" y="6700"/>
                    </a:cubicBezTo>
                    <a:cubicBezTo>
                      <a:pt x="9807" y="6657"/>
                      <a:pt x="9764" y="6633"/>
                      <a:pt x="9720" y="6633"/>
                    </a:cubicBezTo>
                    <a:close/>
                    <a:moveTo>
                      <a:pt x="7645" y="6739"/>
                    </a:moveTo>
                    <a:cubicBezTo>
                      <a:pt x="7597" y="6739"/>
                      <a:pt x="7551" y="6773"/>
                      <a:pt x="7544" y="6824"/>
                    </a:cubicBezTo>
                    <a:cubicBezTo>
                      <a:pt x="7534" y="6883"/>
                      <a:pt x="7570" y="6937"/>
                      <a:pt x="7628" y="6948"/>
                    </a:cubicBezTo>
                    <a:cubicBezTo>
                      <a:pt x="7767" y="6974"/>
                      <a:pt x="7908" y="6992"/>
                      <a:pt x="8054" y="7009"/>
                    </a:cubicBezTo>
                    <a:lnTo>
                      <a:pt x="8065" y="7009"/>
                    </a:lnTo>
                    <a:cubicBezTo>
                      <a:pt x="8116" y="7009"/>
                      <a:pt x="8164" y="6970"/>
                      <a:pt x="8171" y="6915"/>
                    </a:cubicBezTo>
                    <a:cubicBezTo>
                      <a:pt x="8174" y="6857"/>
                      <a:pt x="8134" y="6806"/>
                      <a:pt x="8076" y="6799"/>
                    </a:cubicBezTo>
                    <a:cubicBezTo>
                      <a:pt x="7937" y="6784"/>
                      <a:pt x="7799" y="6762"/>
                      <a:pt x="7665" y="6740"/>
                    </a:cubicBezTo>
                    <a:cubicBezTo>
                      <a:pt x="7658" y="6739"/>
                      <a:pt x="7652" y="6739"/>
                      <a:pt x="7645" y="6739"/>
                    </a:cubicBezTo>
                    <a:close/>
                    <a:moveTo>
                      <a:pt x="8910" y="6827"/>
                    </a:moveTo>
                    <a:cubicBezTo>
                      <a:pt x="8906" y="6827"/>
                      <a:pt x="8902" y="6827"/>
                      <a:pt x="8899" y="6828"/>
                    </a:cubicBezTo>
                    <a:cubicBezTo>
                      <a:pt x="8814" y="6833"/>
                      <a:pt x="8732" y="6836"/>
                      <a:pt x="8648" y="6836"/>
                    </a:cubicBezTo>
                    <a:cubicBezTo>
                      <a:pt x="8615" y="6836"/>
                      <a:pt x="8582" y="6836"/>
                      <a:pt x="8549" y="6835"/>
                    </a:cubicBezTo>
                    <a:lnTo>
                      <a:pt x="8491" y="6831"/>
                    </a:lnTo>
                    <a:cubicBezTo>
                      <a:pt x="8489" y="6831"/>
                      <a:pt x="8487" y="6831"/>
                      <a:pt x="8485" y="6831"/>
                    </a:cubicBezTo>
                    <a:cubicBezTo>
                      <a:pt x="8429" y="6831"/>
                      <a:pt x="8382" y="6874"/>
                      <a:pt x="8379" y="6930"/>
                    </a:cubicBezTo>
                    <a:cubicBezTo>
                      <a:pt x="8379" y="6988"/>
                      <a:pt x="8422" y="7039"/>
                      <a:pt x="8480" y="7043"/>
                    </a:cubicBezTo>
                    <a:lnTo>
                      <a:pt x="8542" y="7043"/>
                    </a:lnTo>
                    <a:cubicBezTo>
                      <a:pt x="8582" y="7046"/>
                      <a:pt x="8622" y="7046"/>
                      <a:pt x="8666" y="7046"/>
                    </a:cubicBezTo>
                    <a:cubicBezTo>
                      <a:pt x="8750" y="7046"/>
                      <a:pt x="8833" y="7043"/>
                      <a:pt x="8913" y="7036"/>
                    </a:cubicBezTo>
                    <a:cubicBezTo>
                      <a:pt x="8972" y="7031"/>
                      <a:pt x="9016" y="6981"/>
                      <a:pt x="9012" y="6922"/>
                    </a:cubicBezTo>
                    <a:cubicBezTo>
                      <a:pt x="9008" y="6869"/>
                      <a:pt x="8961" y="6827"/>
                      <a:pt x="8910" y="68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-3235325" y="3717200"/>
                <a:ext cx="12627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5051" h="4236" extrusionOk="0">
                    <a:moveTo>
                      <a:pt x="824" y="249"/>
                    </a:moveTo>
                    <a:cubicBezTo>
                      <a:pt x="2066" y="383"/>
                      <a:pt x="4483" y="824"/>
                      <a:pt x="4818" y="1031"/>
                    </a:cubicBezTo>
                    <a:cubicBezTo>
                      <a:pt x="4712" y="1199"/>
                      <a:pt x="4250" y="1454"/>
                      <a:pt x="3901" y="1603"/>
                    </a:cubicBezTo>
                    <a:cubicBezTo>
                      <a:pt x="3409" y="1377"/>
                      <a:pt x="1774" y="634"/>
                      <a:pt x="824" y="249"/>
                    </a:cubicBezTo>
                    <a:close/>
                    <a:moveTo>
                      <a:pt x="412" y="514"/>
                    </a:moveTo>
                    <a:cubicBezTo>
                      <a:pt x="802" y="817"/>
                      <a:pt x="1574" y="1366"/>
                      <a:pt x="3106" y="2397"/>
                    </a:cubicBezTo>
                    <a:cubicBezTo>
                      <a:pt x="3037" y="3067"/>
                      <a:pt x="2914" y="3817"/>
                      <a:pt x="2812" y="3998"/>
                    </a:cubicBezTo>
                    <a:cubicBezTo>
                      <a:pt x="2477" y="3692"/>
                      <a:pt x="944" y="1446"/>
                      <a:pt x="412" y="514"/>
                    </a:cubicBezTo>
                    <a:close/>
                    <a:moveTo>
                      <a:pt x="278" y="1"/>
                    </a:moveTo>
                    <a:cubicBezTo>
                      <a:pt x="157" y="1"/>
                      <a:pt x="114" y="12"/>
                      <a:pt x="81" y="30"/>
                    </a:cubicBezTo>
                    <a:cubicBezTo>
                      <a:pt x="74" y="37"/>
                      <a:pt x="63" y="44"/>
                      <a:pt x="56" y="52"/>
                    </a:cubicBezTo>
                    <a:cubicBezTo>
                      <a:pt x="52" y="56"/>
                      <a:pt x="45" y="63"/>
                      <a:pt x="41" y="70"/>
                    </a:cubicBezTo>
                    <a:cubicBezTo>
                      <a:pt x="1" y="132"/>
                      <a:pt x="9" y="205"/>
                      <a:pt x="162" y="489"/>
                    </a:cubicBezTo>
                    <a:cubicBezTo>
                      <a:pt x="500" y="1123"/>
                      <a:pt x="2506" y="4235"/>
                      <a:pt x="2822" y="4235"/>
                    </a:cubicBezTo>
                    <a:lnTo>
                      <a:pt x="2830" y="4235"/>
                    </a:lnTo>
                    <a:cubicBezTo>
                      <a:pt x="2914" y="4228"/>
                      <a:pt x="3140" y="4210"/>
                      <a:pt x="3325" y="2353"/>
                    </a:cubicBezTo>
                    <a:cubicBezTo>
                      <a:pt x="3329" y="2316"/>
                      <a:pt x="3311" y="2276"/>
                      <a:pt x="3278" y="2254"/>
                    </a:cubicBezTo>
                    <a:cubicBezTo>
                      <a:pt x="2429" y="1686"/>
                      <a:pt x="1180" y="827"/>
                      <a:pt x="572" y="372"/>
                    </a:cubicBezTo>
                    <a:lnTo>
                      <a:pt x="572" y="372"/>
                    </a:lnTo>
                    <a:cubicBezTo>
                      <a:pt x="1319" y="671"/>
                      <a:pt x="2841" y="1348"/>
                      <a:pt x="3857" y="1814"/>
                    </a:cubicBezTo>
                    <a:cubicBezTo>
                      <a:pt x="3870" y="1819"/>
                      <a:pt x="3884" y="1822"/>
                      <a:pt x="3899" y="1822"/>
                    </a:cubicBezTo>
                    <a:cubicBezTo>
                      <a:pt x="3913" y="1822"/>
                      <a:pt x="3928" y="1819"/>
                      <a:pt x="3941" y="1814"/>
                    </a:cubicBezTo>
                    <a:cubicBezTo>
                      <a:pt x="4108" y="1745"/>
                      <a:pt x="4949" y="1377"/>
                      <a:pt x="5037" y="1049"/>
                    </a:cubicBezTo>
                    <a:cubicBezTo>
                      <a:pt x="5051" y="1005"/>
                      <a:pt x="5040" y="962"/>
                      <a:pt x="5011" y="926"/>
                    </a:cubicBezTo>
                    <a:cubicBezTo>
                      <a:pt x="4749" y="583"/>
                      <a:pt x="980" y="1"/>
                      <a:pt x="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7" name="Google Shape;407;p33"/>
            <p:cNvSpPr/>
            <p:nvPr/>
          </p:nvSpPr>
          <p:spPr>
            <a:xfrm>
              <a:off x="-3159675" y="3758425"/>
              <a:ext cx="25250" cy="46100"/>
            </a:xfrm>
            <a:custGeom>
              <a:avLst/>
              <a:gdLst/>
              <a:ahLst/>
              <a:cxnLst/>
              <a:rect l="l" t="t" r="r" b="b"/>
              <a:pathLst>
                <a:path w="1010" h="1844" extrusionOk="0">
                  <a:moveTo>
                    <a:pt x="880" y="1"/>
                  </a:moveTo>
                  <a:cubicBezTo>
                    <a:pt x="876" y="1"/>
                    <a:pt x="871" y="1"/>
                    <a:pt x="867" y="1"/>
                  </a:cubicBezTo>
                  <a:cubicBezTo>
                    <a:pt x="809" y="1"/>
                    <a:pt x="762" y="52"/>
                    <a:pt x="765" y="111"/>
                  </a:cubicBezTo>
                  <a:cubicBezTo>
                    <a:pt x="787" y="741"/>
                    <a:pt x="784" y="1475"/>
                    <a:pt x="740" y="1628"/>
                  </a:cubicBezTo>
                  <a:cubicBezTo>
                    <a:pt x="645" y="1600"/>
                    <a:pt x="401" y="1421"/>
                    <a:pt x="190" y="1213"/>
                  </a:cubicBezTo>
                  <a:cubicBezTo>
                    <a:pt x="169" y="1194"/>
                    <a:pt x="143" y="1185"/>
                    <a:pt x="118" y="1185"/>
                  </a:cubicBezTo>
                  <a:cubicBezTo>
                    <a:pt x="90" y="1185"/>
                    <a:pt x="62" y="1196"/>
                    <a:pt x="41" y="1217"/>
                  </a:cubicBezTo>
                  <a:cubicBezTo>
                    <a:pt x="1" y="1261"/>
                    <a:pt x="1" y="1326"/>
                    <a:pt x="41" y="1366"/>
                  </a:cubicBezTo>
                  <a:cubicBezTo>
                    <a:pt x="194" y="1512"/>
                    <a:pt x="561" y="1843"/>
                    <a:pt x="762" y="1843"/>
                  </a:cubicBezTo>
                  <a:lnTo>
                    <a:pt x="765" y="1843"/>
                  </a:lnTo>
                  <a:cubicBezTo>
                    <a:pt x="827" y="1840"/>
                    <a:pt x="867" y="1815"/>
                    <a:pt x="885" y="1793"/>
                  </a:cubicBezTo>
                  <a:cubicBezTo>
                    <a:pt x="1009" y="1662"/>
                    <a:pt x="1002" y="802"/>
                    <a:pt x="976" y="99"/>
                  </a:cubicBezTo>
                  <a:cubicBezTo>
                    <a:pt x="973" y="49"/>
                    <a:pt x="938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8" name="Google Shape;408;p33"/>
          <p:cNvGrpSpPr/>
          <p:nvPr/>
        </p:nvGrpSpPr>
        <p:grpSpPr>
          <a:xfrm rot="2700000" flipH="1">
            <a:off x="7233137" y="3115367"/>
            <a:ext cx="1453729" cy="1585061"/>
            <a:chOff x="-719350" y="561375"/>
            <a:chExt cx="744400" cy="811650"/>
          </a:xfrm>
        </p:grpSpPr>
        <p:grpSp>
          <p:nvGrpSpPr>
            <p:cNvPr id="409" name="Google Shape;409;p33"/>
            <p:cNvGrpSpPr/>
            <p:nvPr/>
          </p:nvGrpSpPr>
          <p:grpSpPr>
            <a:xfrm>
              <a:off x="-719350" y="866450"/>
              <a:ext cx="504400" cy="506575"/>
              <a:chOff x="-719350" y="866450"/>
              <a:chExt cx="504400" cy="506575"/>
            </a:xfrm>
          </p:grpSpPr>
          <p:sp>
            <p:nvSpPr>
              <p:cNvPr id="410" name="Google Shape;410;p33"/>
              <p:cNvSpPr/>
              <p:nvPr/>
            </p:nvSpPr>
            <p:spPr>
              <a:xfrm>
                <a:off x="-675200" y="893200"/>
                <a:ext cx="384425" cy="308875"/>
              </a:xfrm>
              <a:custGeom>
                <a:avLst/>
                <a:gdLst/>
                <a:ahLst/>
                <a:cxnLst/>
                <a:rect l="l" t="t" r="r" b="b"/>
                <a:pathLst>
                  <a:path w="15377" h="12355" extrusionOk="0">
                    <a:moveTo>
                      <a:pt x="13276" y="0"/>
                    </a:moveTo>
                    <a:cubicBezTo>
                      <a:pt x="8870" y="3336"/>
                      <a:pt x="2713" y="8182"/>
                      <a:pt x="1" y="10250"/>
                    </a:cubicBezTo>
                    <a:cubicBezTo>
                      <a:pt x="597" y="10909"/>
                      <a:pt x="1348" y="11627"/>
                      <a:pt x="2174" y="12355"/>
                    </a:cubicBezTo>
                    <a:cubicBezTo>
                      <a:pt x="5105" y="9980"/>
                      <a:pt x="11382" y="4843"/>
                      <a:pt x="15376" y="1224"/>
                    </a:cubicBezTo>
                    <a:cubicBezTo>
                      <a:pt x="14612" y="729"/>
                      <a:pt x="13839" y="292"/>
                      <a:pt x="132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-719350" y="883900"/>
                <a:ext cx="376050" cy="265575"/>
              </a:xfrm>
              <a:custGeom>
                <a:avLst/>
                <a:gdLst/>
                <a:ahLst/>
                <a:cxnLst/>
                <a:rect l="l" t="t" r="r" b="b"/>
                <a:pathLst>
                  <a:path w="15042" h="10623" extrusionOk="0">
                    <a:moveTo>
                      <a:pt x="14221" y="1"/>
                    </a:moveTo>
                    <a:cubicBezTo>
                      <a:pt x="13241" y="1"/>
                      <a:pt x="609" y="7691"/>
                      <a:pt x="609" y="7691"/>
                    </a:cubicBezTo>
                    <a:cubicBezTo>
                      <a:pt x="1" y="8223"/>
                      <a:pt x="583" y="9312"/>
                      <a:pt x="1767" y="10622"/>
                    </a:cubicBezTo>
                    <a:cubicBezTo>
                      <a:pt x="4479" y="8554"/>
                      <a:pt x="10636" y="3708"/>
                      <a:pt x="15042" y="372"/>
                    </a:cubicBezTo>
                    <a:cubicBezTo>
                      <a:pt x="14662" y="180"/>
                      <a:pt x="14378" y="49"/>
                      <a:pt x="14255" y="5"/>
                    </a:cubicBezTo>
                    <a:cubicBezTo>
                      <a:pt x="14246" y="2"/>
                      <a:pt x="14235" y="1"/>
                      <a:pt x="14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-620875" y="923775"/>
                <a:ext cx="361850" cy="339100"/>
              </a:xfrm>
              <a:custGeom>
                <a:avLst/>
                <a:gdLst/>
                <a:ahLst/>
                <a:cxnLst/>
                <a:rect l="l" t="t" r="r" b="b"/>
                <a:pathLst>
                  <a:path w="14474" h="13564" extrusionOk="0">
                    <a:moveTo>
                      <a:pt x="13203" y="1"/>
                    </a:moveTo>
                    <a:cubicBezTo>
                      <a:pt x="9209" y="3620"/>
                      <a:pt x="2932" y="8757"/>
                      <a:pt x="1" y="11132"/>
                    </a:cubicBezTo>
                    <a:cubicBezTo>
                      <a:pt x="923" y="11947"/>
                      <a:pt x="1938" y="12774"/>
                      <a:pt x="2950" y="13563"/>
                    </a:cubicBezTo>
                    <a:cubicBezTo>
                      <a:pt x="5470" y="11008"/>
                      <a:pt x="11113" y="5178"/>
                      <a:pt x="14474" y="901"/>
                    </a:cubicBezTo>
                    <a:cubicBezTo>
                      <a:pt x="14081" y="591"/>
                      <a:pt x="13644" y="285"/>
                      <a:pt x="132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-462200" y="966575"/>
                <a:ext cx="240500" cy="406450"/>
              </a:xfrm>
              <a:custGeom>
                <a:avLst/>
                <a:gdLst/>
                <a:ahLst/>
                <a:cxnLst/>
                <a:rect l="l" t="t" r="r" b="b"/>
                <a:pathLst>
                  <a:path w="9620" h="16258" extrusionOk="0">
                    <a:moveTo>
                      <a:pt x="9026" y="1"/>
                    </a:moveTo>
                    <a:cubicBezTo>
                      <a:pt x="6157" y="4978"/>
                      <a:pt x="1595" y="11969"/>
                      <a:pt x="0" y="14389"/>
                    </a:cubicBezTo>
                    <a:cubicBezTo>
                      <a:pt x="1377" y="15376"/>
                      <a:pt x="2414" y="16071"/>
                      <a:pt x="2684" y="16235"/>
                    </a:cubicBezTo>
                    <a:cubicBezTo>
                      <a:pt x="2708" y="16250"/>
                      <a:pt x="2736" y="16258"/>
                      <a:pt x="2765" y="16258"/>
                    </a:cubicBezTo>
                    <a:cubicBezTo>
                      <a:pt x="4034" y="16258"/>
                      <a:pt x="9601" y="2584"/>
                      <a:pt x="9616" y="1096"/>
                    </a:cubicBezTo>
                    <a:cubicBezTo>
                      <a:pt x="9619" y="772"/>
                      <a:pt x="9394" y="394"/>
                      <a:pt x="90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>
                <a:off x="-547150" y="946275"/>
                <a:ext cx="310600" cy="380050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15202" extrusionOk="0">
                    <a:moveTo>
                      <a:pt x="11525" y="1"/>
                    </a:moveTo>
                    <a:cubicBezTo>
                      <a:pt x="8164" y="4278"/>
                      <a:pt x="2521" y="10108"/>
                      <a:pt x="1" y="12663"/>
                    </a:cubicBezTo>
                    <a:cubicBezTo>
                      <a:pt x="1199" y="13599"/>
                      <a:pt x="2390" y="14480"/>
                      <a:pt x="3398" y="15201"/>
                    </a:cubicBezTo>
                    <a:cubicBezTo>
                      <a:pt x="4993" y="12781"/>
                      <a:pt x="9555" y="5790"/>
                      <a:pt x="12424" y="813"/>
                    </a:cubicBezTo>
                    <a:cubicBezTo>
                      <a:pt x="12177" y="543"/>
                      <a:pt x="11867" y="270"/>
                      <a:pt x="115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-678100" y="866450"/>
                <a:ext cx="377950" cy="285650"/>
              </a:xfrm>
              <a:custGeom>
                <a:avLst/>
                <a:gdLst/>
                <a:ahLst/>
                <a:cxnLst/>
                <a:rect l="l" t="t" r="r" b="b"/>
                <a:pathLst>
                  <a:path w="15118" h="11426" extrusionOk="0">
                    <a:moveTo>
                      <a:pt x="15000" y="0"/>
                    </a:moveTo>
                    <a:cubicBezTo>
                      <a:pt x="14968" y="0"/>
                      <a:pt x="14815" y="15"/>
                      <a:pt x="14604" y="248"/>
                    </a:cubicBezTo>
                    <a:cubicBezTo>
                      <a:pt x="12128" y="1988"/>
                      <a:pt x="572" y="10840"/>
                      <a:pt x="55" y="11237"/>
                    </a:cubicBezTo>
                    <a:cubicBezTo>
                      <a:pt x="7" y="11272"/>
                      <a:pt x="0" y="11338"/>
                      <a:pt x="33" y="11382"/>
                    </a:cubicBezTo>
                    <a:cubicBezTo>
                      <a:pt x="55" y="11411"/>
                      <a:pt x="88" y="11425"/>
                      <a:pt x="117" y="11425"/>
                    </a:cubicBezTo>
                    <a:cubicBezTo>
                      <a:pt x="142" y="11425"/>
                      <a:pt x="164" y="11418"/>
                      <a:pt x="182" y="11403"/>
                    </a:cubicBezTo>
                    <a:cubicBezTo>
                      <a:pt x="306" y="11309"/>
                      <a:pt x="11542" y="2705"/>
                      <a:pt x="14476" y="598"/>
                    </a:cubicBezTo>
                    <a:cubicBezTo>
                      <a:pt x="14495" y="608"/>
                      <a:pt x="14515" y="614"/>
                      <a:pt x="14535" y="614"/>
                    </a:cubicBezTo>
                    <a:cubicBezTo>
                      <a:pt x="14569" y="614"/>
                      <a:pt x="14601" y="598"/>
                      <a:pt x="14622" y="568"/>
                    </a:cubicBezTo>
                    <a:cubicBezTo>
                      <a:pt x="14666" y="502"/>
                      <a:pt x="14706" y="452"/>
                      <a:pt x="14742" y="408"/>
                    </a:cubicBezTo>
                    <a:cubicBezTo>
                      <a:pt x="14881" y="314"/>
                      <a:pt x="14986" y="240"/>
                      <a:pt x="15059" y="193"/>
                    </a:cubicBezTo>
                    <a:cubicBezTo>
                      <a:pt x="15099" y="168"/>
                      <a:pt x="15117" y="121"/>
                      <a:pt x="15103" y="77"/>
                    </a:cubicBezTo>
                    <a:cubicBezTo>
                      <a:pt x="15091" y="30"/>
                      <a:pt x="15048" y="0"/>
                      <a:pt x="150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-623775" y="918075"/>
                <a:ext cx="345475" cy="286650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11466" extrusionOk="0">
                    <a:moveTo>
                      <a:pt x="13699" y="0"/>
                    </a:moveTo>
                    <a:cubicBezTo>
                      <a:pt x="13669" y="0"/>
                      <a:pt x="13639" y="13"/>
                      <a:pt x="13617" y="37"/>
                    </a:cubicBezTo>
                    <a:cubicBezTo>
                      <a:pt x="12999" y="761"/>
                      <a:pt x="179" y="11173"/>
                      <a:pt x="51" y="11279"/>
                    </a:cubicBezTo>
                    <a:cubicBezTo>
                      <a:pt x="4" y="11316"/>
                      <a:pt x="1" y="11381"/>
                      <a:pt x="37" y="11429"/>
                    </a:cubicBezTo>
                    <a:cubicBezTo>
                      <a:pt x="56" y="11454"/>
                      <a:pt x="88" y="11465"/>
                      <a:pt x="117" y="11465"/>
                    </a:cubicBezTo>
                    <a:cubicBezTo>
                      <a:pt x="143" y="11465"/>
                      <a:pt x="165" y="11457"/>
                      <a:pt x="182" y="11443"/>
                    </a:cubicBezTo>
                    <a:cubicBezTo>
                      <a:pt x="714" y="11014"/>
                      <a:pt x="13148" y="914"/>
                      <a:pt x="13778" y="175"/>
                    </a:cubicBezTo>
                    <a:cubicBezTo>
                      <a:pt x="13818" y="131"/>
                      <a:pt x="13810" y="65"/>
                      <a:pt x="13767" y="25"/>
                    </a:cubicBezTo>
                    <a:cubicBezTo>
                      <a:pt x="13747" y="9"/>
                      <a:pt x="13723" y="0"/>
                      <a:pt x="13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-550050" y="928650"/>
                <a:ext cx="295500" cy="336875"/>
              </a:xfrm>
              <a:custGeom>
                <a:avLst/>
                <a:gdLst/>
                <a:ahLst/>
                <a:cxnLst/>
                <a:rect l="l" t="t" r="r" b="b"/>
                <a:pathLst>
                  <a:path w="11820" h="13475" extrusionOk="0">
                    <a:moveTo>
                      <a:pt x="11700" y="0"/>
                    </a:moveTo>
                    <a:cubicBezTo>
                      <a:pt x="11660" y="0"/>
                      <a:pt x="11620" y="24"/>
                      <a:pt x="11604" y="61"/>
                    </a:cubicBezTo>
                    <a:cubicBezTo>
                      <a:pt x="10673" y="2133"/>
                      <a:pt x="147" y="13183"/>
                      <a:pt x="41" y="13296"/>
                    </a:cubicBezTo>
                    <a:cubicBezTo>
                      <a:pt x="1" y="13340"/>
                      <a:pt x="1" y="13405"/>
                      <a:pt x="44" y="13445"/>
                    </a:cubicBezTo>
                    <a:cubicBezTo>
                      <a:pt x="63" y="13464"/>
                      <a:pt x="92" y="13474"/>
                      <a:pt x="117" y="13474"/>
                    </a:cubicBezTo>
                    <a:cubicBezTo>
                      <a:pt x="143" y="13474"/>
                      <a:pt x="172" y="13464"/>
                      <a:pt x="194" y="13442"/>
                    </a:cubicBezTo>
                    <a:cubicBezTo>
                      <a:pt x="627" y="12987"/>
                      <a:pt x="10851" y="2249"/>
                      <a:pt x="11797" y="148"/>
                    </a:cubicBezTo>
                    <a:cubicBezTo>
                      <a:pt x="11819" y="94"/>
                      <a:pt x="11797" y="32"/>
                      <a:pt x="11743" y="10"/>
                    </a:cubicBezTo>
                    <a:cubicBezTo>
                      <a:pt x="11729" y="4"/>
                      <a:pt x="11714" y="0"/>
                      <a:pt x="11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-465225" y="936550"/>
                <a:ext cx="250275" cy="392400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5696" extrusionOk="0">
                    <a:moveTo>
                      <a:pt x="9888" y="1"/>
                    </a:moveTo>
                    <a:cubicBezTo>
                      <a:pt x="9854" y="1"/>
                      <a:pt x="9819" y="18"/>
                      <a:pt x="9799" y="51"/>
                    </a:cubicBezTo>
                    <a:cubicBezTo>
                      <a:pt x="8757" y="1718"/>
                      <a:pt x="121" y="15398"/>
                      <a:pt x="34" y="15536"/>
                    </a:cubicBezTo>
                    <a:cubicBezTo>
                      <a:pt x="1" y="15583"/>
                      <a:pt x="16" y="15649"/>
                      <a:pt x="66" y="15682"/>
                    </a:cubicBezTo>
                    <a:cubicBezTo>
                      <a:pt x="85" y="15692"/>
                      <a:pt x="103" y="15696"/>
                      <a:pt x="121" y="15696"/>
                    </a:cubicBezTo>
                    <a:cubicBezTo>
                      <a:pt x="158" y="15696"/>
                      <a:pt x="190" y="15677"/>
                      <a:pt x="212" y="15649"/>
                    </a:cubicBezTo>
                    <a:cubicBezTo>
                      <a:pt x="300" y="15511"/>
                      <a:pt x="8936" y="1832"/>
                      <a:pt x="9977" y="160"/>
                    </a:cubicBezTo>
                    <a:cubicBezTo>
                      <a:pt x="10010" y="113"/>
                      <a:pt x="9995" y="47"/>
                      <a:pt x="9945" y="18"/>
                    </a:cubicBezTo>
                    <a:cubicBezTo>
                      <a:pt x="9927" y="6"/>
                      <a:pt x="9908" y="1"/>
                      <a:pt x="98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19" name="Google Shape;419;p33"/>
            <p:cNvSpPr/>
            <p:nvPr/>
          </p:nvSpPr>
          <p:spPr>
            <a:xfrm>
              <a:off x="-479850" y="716300"/>
              <a:ext cx="205000" cy="167775"/>
            </a:xfrm>
            <a:custGeom>
              <a:avLst/>
              <a:gdLst/>
              <a:ahLst/>
              <a:cxnLst/>
              <a:rect l="l" t="t" r="r" b="b"/>
              <a:pathLst>
                <a:path w="8200" h="6711" extrusionOk="0">
                  <a:moveTo>
                    <a:pt x="5182" y="1"/>
                  </a:moveTo>
                  <a:cubicBezTo>
                    <a:pt x="3877" y="1"/>
                    <a:pt x="2475" y="303"/>
                    <a:pt x="1704" y="1404"/>
                  </a:cubicBezTo>
                  <a:cubicBezTo>
                    <a:pt x="0" y="3836"/>
                    <a:pt x="572" y="6287"/>
                    <a:pt x="782" y="6666"/>
                  </a:cubicBezTo>
                  <a:cubicBezTo>
                    <a:pt x="799" y="6696"/>
                    <a:pt x="830" y="6711"/>
                    <a:pt x="873" y="6711"/>
                  </a:cubicBezTo>
                  <a:cubicBezTo>
                    <a:pt x="1359" y="6711"/>
                    <a:pt x="3374" y="4898"/>
                    <a:pt x="3728" y="4881"/>
                  </a:cubicBezTo>
                  <a:cubicBezTo>
                    <a:pt x="3766" y="4880"/>
                    <a:pt x="3804" y="4879"/>
                    <a:pt x="3842" y="4879"/>
                  </a:cubicBezTo>
                  <a:cubicBezTo>
                    <a:pt x="4652" y="4879"/>
                    <a:pt x="5341" y="5201"/>
                    <a:pt x="5733" y="5201"/>
                  </a:cubicBezTo>
                  <a:cubicBezTo>
                    <a:pt x="5783" y="5201"/>
                    <a:pt x="5829" y="5196"/>
                    <a:pt x="5869" y="5184"/>
                  </a:cubicBezTo>
                  <a:cubicBezTo>
                    <a:pt x="6237" y="5075"/>
                    <a:pt x="8199" y="443"/>
                    <a:pt x="8199" y="443"/>
                  </a:cubicBezTo>
                  <a:cubicBezTo>
                    <a:pt x="8199" y="443"/>
                    <a:pt x="6762" y="1"/>
                    <a:pt x="5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-214075" y="852425"/>
              <a:ext cx="176250" cy="222700"/>
            </a:xfrm>
            <a:custGeom>
              <a:avLst/>
              <a:gdLst/>
              <a:ahLst/>
              <a:cxnLst/>
              <a:rect l="l" t="t" r="r" b="b"/>
              <a:pathLst>
                <a:path w="7050" h="8908" extrusionOk="0">
                  <a:moveTo>
                    <a:pt x="4268" y="1"/>
                  </a:moveTo>
                  <a:cubicBezTo>
                    <a:pt x="4268" y="1"/>
                    <a:pt x="390" y="3204"/>
                    <a:pt x="390" y="3591"/>
                  </a:cubicBezTo>
                  <a:cubicBezTo>
                    <a:pt x="390" y="3973"/>
                    <a:pt x="1052" y="4617"/>
                    <a:pt x="1289" y="5557"/>
                  </a:cubicBezTo>
                  <a:cubicBezTo>
                    <a:pt x="1384" y="5928"/>
                    <a:pt x="0" y="8797"/>
                    <a:pt x="423" y="8889"/>
                  </a:cubicBezTo>
                  <a:cubicBezTo>
                    <a:pt x="476" y="8900"/>
                    <a:pt x="562" y="8908"/>
                    <a:pt x="675" y="8908"/>
                  </a:cubicBezTo>
                  <a:cubicBezTo>
                    <a:pt x="1465" y="8908"/>
                    <a:pt x="3589" y="8538"/>
                    <a:pt x="5203" y="6503"/>
                  </a:cubicBezTo>
                  <a:cubicBezTo>
                    <a:pt x="7049" y="4173"/>
                    <a:pt x="4268" y="1"/>
                    <a:pt x="4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-382375" y="598525"/>
              <a:ext cx="388600" cy="392950"/>
            </a:xfrm>
            <a:custGeom>
              <a:avLst/>
              <a:gdLst/>
              <a:ahLst/>
              <a:cxnLst/>
              <a:rect l="l" t="t" r="r" b="b"/>
              <a:pathLst>
                <a:path w="15544" h="15718" extrusionOk="0">
                  <a:moveTo>
                    <a:pt x="10745" y="0"/>
                  </a:moveTo>
                  <a:cubicBezTo>
                    <a:pt x="9282" y="0"/>
                    <a:pt x="6473" y="328"/>
                    <a:pt x="4373" y="2573"/>
                  </a:cubicBezTo>
                  <a:cubicBezTo>
                    <a:pt x="1405" y="5744"/>
                    <a:pt x="0" y="11584"/>
                    <a:pt x="1056" y="12639"/>
                  </a:cubicBezTo>
                  <a:cubicBezTo>
                    <a:pt x="2116" y="13696"/>
                    <a:pt x="3827" y="15506"/>
                    <a:pt x="5036" y="15706"/>
                  </a:cubicBezTo>
                  <a:cubicBezTo>
                    <a:pt x="5084" y="15714"/>
                    <a:pt x="5138" y="15718"/>
                    <a:pt x="5198" y="15718"/>
                  </a:cubicBezTo>
                  <a:cubicBezTo>
                    <a:pt x="6640" y="15718"/>
                    <a:pt x="11387" y="13443"/>
                    <a:pt x="12933" y="11122"/>
                  </a:cubicBezTo>
                  <a:cubicBezTo>
                    <a:pt x="14542" y="8704"/>
                    <a:pt x="15544" y="4378"/>
                    <a:pt x="14837" y="2667"/>
                  </a:cubicBezTo>
                  <a:cubicBezTo>
                    <a:pt x="14134" y="956"/>
                    <a:pt x="11724" y="56"/>
                    <a:pt x="11724" y="56"/>
                  </a:cubicBezTo>
                  <a:cubicBezTo>
                    <a:pt x="11724" y="56"/>
                    <a:pt x="11349" y="0"/>
                    <a:pt x="107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-387750" y="595925"/>
              <a:ext cx="396700" cy="398150"/>
            </a:xfrm>
            <a:custGeom>
              <a:avLst/>
              <a:gdLst/>
              <a:ahLst/>
              <a:cxnLst/>
              <a:rect l="l" t="t" r="r" b="b"/>
              <a:pathLst>
                <a:path w="15868" h="15926" extrusionOk="0">
                  <a:moveTo>
                    <a:pt x="10956" y="212"/>
                  </a:moveTo>
                  <a:cubicBezTo>
                    <a:pt x="11488" y="212"/>
                    <a:pt x="11844" y="256"/>
                    <a:pt x="11910" y="266"/>
                  </a:cubicBezTo>
                  <a:cubicBezTo>
                    <a:pt x="12081" y="332"/>
                    <a:pt x="14299" y="1220"/>
                    <a:pt x="14957" y="2812"/>
                  </a:cubicBezTo>
                  <a:cubicBezTo>
                    <a:pt x="15638" y="4464"/>
                    <a:pt x="14662" y="8761"/>
                    <a:pt x="13060" y="11167"/>
                  </a:cubicBezTo>
                  <a:cubicBezTo>
                    <a:pt x="11550" y="13432"/>
                    <a:pt x="6863" y="15714"/>
                    <a:pt x="5411" y="15714"/>
                  </a:cubicBezTo>
                  <a:cubicBezTo>
                    <a:pt x="5356" y="15714"/>
                    <a:pt x="5309" y="15711"/>
                    <a:pt x="5265" y="15704"/>
                  </a:cubicBezTo>
                  <a:cubicBezTo>
                    <a:pt x="4188" y="15526"/>
                    <a:pt x="2637" y="13967"/>
                    <a:pt x="1613" y="12933"/>
                  </a:cubicBezTo>
                  <a:lnTo>
                    <a:pt x="1348" y="12667"/>
                  </a:lnTo>
                  <a:cubicBezTo>
                    <a:pt x="328" y="11651"/>
                    <a:pt x="1785" y="5826"/>
                    <a:pt x="4665" y="2750"/>
                  </a:cubicBezTo>
                  <a:cubicBezTo>
                    <a:pt x="6729" y="540"/>
                    <a:pt x="9493" y="212"/>
                    <a:pt x="10956" y="212"/>
                  </a:cubicBezTo>
                  <a:close/>
                  <a:moveTo>
                    <a:pt x="10956" y="0"/>
                  </a:moveTo>
                  <a:cubicBezTo>
                    <a:pt x="9459" y="0"/>
                    <a:pt x="6631" y="340"/>
                    <a:pt x="4512" y="2604"/>
                  </a:cubicBezTo>
                  <a:cubicBezTo>
                    <a:pt x="1686" y="5622"/>
                    <a:pt x="0" y="11622"/>
                    <a:pt x="1198" y="12817"/>
                  </a:cubicBezTo>
                  <a:lnTo>
                    <a:pt x="1460" y="13082"/>
                  </a:lnTo>
                  <a:cubicBezTo>
                    <a:pt x="2571" y="14197"/>
                    <a:pt x="4085" y="15722"/>
                    <a:pt x="5233" y="15915"/>
                  </a:cubicBezTo>
                  <a:cubicBezTo>
                    <a:pt x="5283" y="15922"/>
                    <a:pt x="5345" y="15926"/>
                    <a:pt x="5411" y="15926"/>
                  </a:cubicBezTo>
                  <a:cubicBezTo>
                    <a:pt x="6900" y="15926"/>
                    <a:pt x="11695" y="13595"/>
                    <a:pt x="13235" y="11284"/>
                  </a:cubicBezTo>
                  <a:cubicBezTo>
                    <a:pt x="14899" y="8782"/>
                    <a:pt x="15868" y="4468"/>
                    <a:pt x="15151" y="2731"/>
                  </a:cubicBezTo>
                  <a:cubicBezTo>
                    <a:pt x="14437" y="998"/>
                    <a:pt x="12074" y="99"/>
                    <a:pt x="11975" y="63"/>
                  </a:cubicBezTo>
                  <a:cubicBezTo>
                    <a:pt x="11968" y="59"/>
                    <a:pt x="11961" y="59"/>
                    <a:pt x="11953" y="59"/>
                  </a:cubicBezTo>
                  <a:cubicBezTo>
                    <a:pt x="11939" y="56"/>
                    <a:pt x="11564" y="0"/>
                    <a:pt x="10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-248950" y="690225"/>
              <a:ext cx="173900" cy="158425"/>
            </a:xfrm>
            <a:custGeom>
              <a:avLst/>
              <a:gdLst/>
              <a:ahLst/>
              <a:cxnLst/>
              <a:rect l="l" t="t" r="r" b="b"/>
              <a:pathLst>
                <a:path w="6956" h="6337" extrusionOk="0">
                  <a:moveTo>
                    <a:pt x="3478" y="0"/>
                  </a:moveTo>
                  <a:cubicBezTo>
                    <a:pt x="2666" y="0"/>
                    <a:pt x="1855" y="310"/>
                    <a:pt x="1235" y="929"/>
                  </a:cubicBezTo>
                  <a:cubicBezTo>
                    <a:pt x="1" y="2167"/>
                    <a:pt x="1" y="4173"/>
                    <a:pt x="1239" y="5411"/>
                  </a:cubicBezTo>
                  <a:cubicBezTo>
                    <a:pt x="1857" y="6028"/>
                    <a:pt x="2668" y="6336"/>
                    <a:pt x="3478" y="6336"/>
                  </a:cubicBezTo>
                  <a:cubicBezTo>
                    <a:pt x="4290" y="6336"/>
                    <a:pt x="5101" y="6027"/>
                    <a:pt x="5721" y="5407"/>
                  </a:cubicBezTo>
                  <a:cubicBezTo>
                    <a:pt x="6955" y="4170"/>
                    <a:pt x="6955" y="2163"/>
                    <a:pt x="5717" y="925"/>
                  </a:cubicBezTo>
                  <a:cubicBezTo>
                    <a:pt x="5098" y="309"/>
                    <a:pt x="4288" y="0"/>
                    <a:pt x="3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-216450" y="720625"/>
              <a:ext cx="109625" cy="99800"/>
            </a:xfrm>
            <a:custGeom>
              <a:avLst/>
              <a:gdLst/>
              <a:ahLst/>
              <a:cxnLst/>
              <a:rect l="l" t="t" r="r" b="b"/>
              <a:pathLst>
                <a:path w="4385" h="3992" extrusionOk="0">
                  <a:moveTo>
                    <a:pt x="2195" y="1"/>
                  </a:moveTo>
                  <a:cubicBezTo>
                    <a:pt x="1683" y="1"/>
                    <a:pt x="1170" y="196"/>
                    <a:pt x="780" y="587"/>
                  </a:cubicBezTo>
                  <a:cubicBezTo>
                    <a:pt x="1" y="1366"/>
                    <a:pt x="4" y="2630"/>
                    <a:pt x="784" y="3408"/>
                  </a:cubicBezTo>
                  <a:cubicBezTo>
                    <a:pt x="1172" y="3797"/>
                    <a:pt x="1681" y="3991"/>
                    <a:pt x="2191" y="3991"/>
                  </a:cubicBezTo>
                  <a:cubicBezTo>
                    <a:pt x="2703" y="3991"/>
                    <a:pt x="3215" y="3795"/>
                    <a:pt x="3605" y="3405"/>
                  </a:cubicBezTo>
                  <a:cubicBezTo>
                    <a:pt x="4385" y="2626"/>
                    <a:pt x="4380" y="1363"/>
                    <a:pt x="3602" y="583"/>
                  </a:cubicBezTo>
                  <a:cubicBezTo>
                    <a:pt x="3213" y="194"/>
                    <a:pt x="2704" y="1"/>
                    <a:pt x="2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-377475" y="842125"/>
              <a:ext cx="168800" cy="165050"/>
            </a:xfrm>
            <a:custGeom>
              <a:avLst/>
              <a:gdLst/>
              <a:ahLst/>
              <a:cxnLst/>
              <a:rect l="l" t="t" r="r" b="b"/>
              <a:pathLst>
                <a:path w="6752" h="6602" extrusionOk="0">
                  <a:moveTo>
                    <a:pt x="6034" y="0"/>
                  </a:moveTo>
                  <a:cubicBezTo>
                    <a:pt x="6000" y="0"/>
                    <a:pt x="5963" y="9"/>
                    <a:pt x="5921" y="27"/>
                  </a:cubicBezTo>
                  <a:cubicBezTo>
                    <a:pt x="5921" y="27"/>
                    <a:pt x="2029" y="562"/>
                    <a:pt x="1323" y="2065"/>
                  </a:cubicBezTo>
                  <a:cubicBezTo>
                    <a:pt x="616" y="3569"/>
                    <a:pt x="1" y="6133"/>
                    <a:pt x="572" y="6533"/>
                  </a:cubicBezTo>
                  <a:cubicBezTo>
                    <a:pt x="641" y="6580"/>
                    <a:pt x="749" y="6602"/>
                    <a:pt x="889" y="6602"/>
                  </a:cubicBezTo>
                  <a:cubicBezTo>
                    <a:pt x="1926" y="6602"/>
                    <a:pt x="4664" y="5414"/>
                    <a:pt x="5171" y="4673"/>
                  </a:cubicBezTo>
                  <a:cubicBezTo>
                    <a:pt x="5720" y="3869"/>
                    <a:pt x="6752" y="0"/>
                    <a:pt x="60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-198875" y="561375"/>
              <a:ext cx="223925" cy="205950"/>
            </a:xfrm>
            <a:custGeom>
              <a:avLst/>
              <a:gdLst/>
              <a:ahLst/>
              <a:cxnLst/>
              <a:rect l="l" t="t" r="r" b="b"/>
              <a:pathLst>
                <a:path w="8957" h="8238" extrusionOk="0">
                  <a:moveTo>
                    <a:pt x="6736" y="1"/>
                  </a:moveTo>
                  <a:cubicBezTo>
                    <a:pt x="4621" y="1"/>
                    <a:pt x="643" y="1511"/>
                    <a:pt x="0" y="1994"/>
                  </a:cubicBezTo>
                  <a:cubicBezTo>
                    <a:pt x="0" y="1994"/>
                    <a:pt x="6828" y="8237"/>
                    <a:pt x="7419" y="8237"/>
                  </a:cubicBezTo>
                  <a:cubicBezTo>
                    <a:pt x="7432" y="8237"/>
                    <a:pt x="7443" y="8234"/>
                    <a:pt x="7450" y="8227"/>
                  </a:cubicBezTo>
                  <a:cubicBezTo>
                    <a:pt x="7752" y="7926"/>
                    <a:pt x="8957" y="1485"/>
                    <a:pt x="7898" y="330"/>
                  </a:cubicBezTo>
                  <a:cubicBezTo>
                    <a:pt x="7685" y="97"/>
                    <a:pt x="7270" y="1"/>
                    <a:pt x="6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-420875" y="736025"/>
              <a:ext cx="17300" cy="15400"/>
            </a:xfrm>
            <a:custGeom>
              <a:avLst/>
              <a:gdLst/>
              <a:ahLst/>
              <a:cxnLst/>
              <a:rect l="l" t="t" r="r" b="b"/>
              <a:pathLst>
                <a:path w="692" h="616" extrusionOk="0">
                  <a:moveTo>
                    <a:pt x="586" y="0"/>
                  </a:moveTo>
                  <a:cubicBezTo>
                    <a:pt x="542" y="0"/>
                    <a:pt x="320" y="22"/>
                    <a:pt x="33" y="448"/>
                  </a:cubicBezTo>
                  <a:cubicBezTo>
                    <a:pt x="1" y="498"/>
                    <a:pt x="11" y="564"/>
                    <a:pt x="58" y="597"/>
                  </a:cubicBezTo>
                  <a:cubicBezTo>
                    <a:pt x="77" y="608"/>
                    <a:pt x="98" y="615"/>
                    <a:pt x="120" y="615"/>
                  </a:cubicBezTo>
                  <a:cubicBezTo>
                    <a:pt x="153" y="615"/>
                    <a:pt x="186" y="597"/>
                    <a:pt x="208" y="568"/>
                  </a:cubicBezTo>
                  <a:cubicBezTo>
                    <a:pt x="426" y="241"/>
                    <a:pt x="579" y="211"/>
                    <a:pt x="590" y="211"/>
                  </a:cubicBezTo>
                  <a:cubicBezTo>
                    <a:pt x="648" y="207"/>
                    <a:pt x="692" y="160"/>
                    <a:pt x="692" y="105"/>
                  </a:cubicBezTo>
                  <a:cubicBezTo>
                    <a:pt x="692" y="47"/>
                    <a:pt x="645" y="0"/>
                    <a:pt x="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-438175" y="764600"/>
              <a:ext cx="17325" cy="15400"/>
            </a:xfrm>
            <a:custGeom>
              <a:avLst/>
              <a:gdLst/>
              <a:ahLst/>
              <a:cxnLst/>
              <a:rect l="l" t="t" r="r" b="b"/>
              <a:pathLst>
                <a:path w="693" h="616" extrusionOk="0">
                  <a:moveTo>
                    <a:pt x="587" y="0"/>
                  </a:moveTo>
                  <a:cubicBezTo>
                    <a:pt x="543" y="0"/>
                    <a:pt x="321" y="22"/>
                    <a:pt x="33" y="452"/>
                  </a:cubicBezTo>
                  <a:cubicBezTo>
                    <a:pt x="0" y="499"/>
                    <a:pt x="11" y="565"/>
                    <a:pt x="59" y="597"/>
                  </a:cubicBezTo>
                  <a:cubicBezTo>
                    <a:pt x="77" y="608"/>
                    <a:pt x="98" y="615"/>
                    <a:pt x="120" y="615"/>
                  </a:cubicBezTo>
                  <a:cubicBezTo>
                    <a:pt x="153" y="615"/>
                    <a:pt x="186" y="597"/>
                    <a:pt x="208" y="568"/>
                  </a:cubicBezTo>
                  <a:cubicBezTo>
                    <a:pt x="426" y="244"/>
                    <a:pt x="579" y="215"/>
                    <a:pt x="590" y="212"/>
                  </a:cubicBezTo>
                  <a:cubicBezTo>
                    <a:pt x="649" y="207"/>
                    <a:pt x="693" y="164"/>
                    <a:pt x="693" y="106"/>
                  </a:cubicBezTo>
                  <a:cubicBezTo>
                    <a:pt x="693" y="47"/>
                    <a:pt x="645" y="0"/>
                    <a:pt x="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-414875" y="758950"/>
              <a:ext cx="17325" cy="15400"/>
            </a:xfrm>
            <a:custGeom>
              <a:avLst/>
              <a:gdLst/>
              <a:ahLst/>
              <a:cxnLst/>
              <a:rect l="l" t="t" r="r" b="b"/>
              <a:pathLst>
                <a:path w="693" h="616" extrusionOk="0">
                  <a:moveTo>
                    <a:pt x="586" y="1"/>
                  </a:moveTo>
                  <a:cubicBezTo>
                    <a:pt x="547" y="1"/>
                    <a:pt x="324" y="23"/>
                    <a:pt x="33" y="448"/>
                  </a:cubicBezTo>
                  <a:cubicBezTo>
                    <a:pt x="1" y="499"/>
                    <a:pt x="15" y="564"/>
                    <a:pt x="62" y="598"/>
                  </a:cubicBezTo>
                  <a:cubicBezTo>
                    <a:pt x="80" y="608"/>
                    <a:pt x="102" y="616"/>
                    <a:pt x="121" y="616"/>
                  </a:cubicBezTo>
                  <a:cubicBezTo>
                    <a:pt x="154" y="616"/>
                    <a:pt x="190" y="598"/>
                    <a:pt x="208" y="569"/>
                  </a:cubicBezTo>
                  <a:cubicBezTo>
                    <a:pt x="430" y="245"/>
                    <a:pt x="583" y="211"/>
                    <a:pt x="594" y="211"/>
                  </a:cubicBezTo>
                  <a:cubicBezTo>
                    <a:pt x="648" y="208"/>
                    <a:pt x="692" y="164"/>
                    <a:pt x="692" y="106"/>
                  </a:cubicBezTo>
                  <a:cubicBezTo>
                    <a:pt x="692" y="48"/>
                    <a:pt x="645" y="1"/>
                    <a:pt x="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-433350" y="785525"/>
              <a:ext cx="17300" cy="15400"/>
            </a:xfrm>
            <a:custGeom>
              <a:avLst/>
              <a:gdLst/>
              <a:ahLst/>
              <a:cxnLst/>
              <a:rect l="l" t="t" r="r" b="b"/>
              <a:pathLst>
                <a:path w="692" h="616" extrusionOk="0">
                  <a:moveTo>
                    <a:pt x="587" y="0"/>
                  </a:moveTo>
                  <a:cubicBezTo>
                    <a:pt x="547" y="0"/>
                    <a:pt x="325" y="22"/>
                    <a:pt x="33" y="452"/>
                  </a:cubicBezTo>
                  <a:cubicBezTo>
                    <a:pt x="1" y="499"/>
                    <a:pt x="11" y="565"/>
                    <a:pt x="63" y="598"/>
                  </a:cubicBezTo>
                  <a:cubicBezTo>
                    <a:pt x="80" y="609"/>
                    <a:pt x="98" y="616"/>
                    <a:pt x="120" y="616"/>
                  </a:cubicBezTo>
                  <a:cubicBezTo>
                    <a:pt x="154" y="616"/>
                    <a:pt x="186" y="598"/>
                    <a:pt x="208" y="568"/>
                  </a:cubicBezTo>
                  <a:cubicBezTo>
                    <a:pt x="430" y="244"/>
                    <a:pt x="583" y="215"/>
                    <a:pt x="594" y="212"/>
                  </a:cubicBezTo>
                  <a:cubicBezTo>
                    <a:pt x="648" y="208"/>
                    <a:pt x="692" y="165"/>
                    <a:pt x="692" y="106"/>
                  </a:cubicBezTo>
                  <a:cubicBezTo>
                    <a:pt x="692" y="48"/>
                    <a:pt x="645" y="0"/>
                    <a:pt x="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-452375" y="792625"/>
              <a:ext cx="14775" cy="17950"/>
            </a:xfrm>
            <a:custGeom>
              <a:avLst/>
              <a:gdLst/>
              <a:ahLst/>
              <a:cxnLst/>
              <a:rect l="l" t="t" r="r" b="b"/>
              <a:pathLst>
                <a:path w="591" h="718" extrusionOk="0">
                  <a:moveTo>
                    <a:pt x="472" y="1"/>
                  </a:moveTo>
                  <a:cubicBezTo>
                    <a:pt x="464" y="1"/>
                    <a:pt x="456" y="2"/>
                    <a:pt x="448" y="4"/>
                  </a:cubicBezTo>
                  <a:cubicBezTo>
                    <a:pt x="404" y="15"/>
                    <a:pt x="197" y="91"/>
                    <a:pt x="19" y="576"/>
                  </a:cubicBezTo>
                  <a:cubicBezTo>
                    <a:pt x="1" y="630"/>
                    <a:pt x="29" y="692"/>
                    <a:pt x="84" y="711"/>
                  </a:cubicBezTo>
                  <a:cubicBezTo>
                    <a:pt x="95" y="718"/>
                    <a:pt x="106" y="718"/>
                    <a:pt x="120" y="718"/>
                  </a:cubicBezTo>
                  <a:cubicBezTo>
                    <a:pt x="160" y="718"/>
                    <a:pt x="204" y="692"/>
                    <a:pt x="219" y="649"/>
                  </a:cubicBezTo>
                  <a:cubicBezTo>
                    <a:pt x="354" y="277"/>
                    <a:pt x="492" y="212"/>
                    <a:pt x="503" y="208"/>
                  </a:cubicBezTo>
                  <a:cubicBezTo>
                    <a:pt x="557" y="193"/>
                    <a:pt x="590" y="135"/>
                    <a:pt x="575" y="81"/>
                  </a:cubicBezTo>
                  <a:cubicBezTo>
                    <a:pt x="564" y="34"/>
                    <a:pt x="519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-398675" y="736600"/>
              <a:ext cx="18950" cy="13450"/>
            </a:xfrm>
            <a:custGeom>
              <a:avLst/>
              <a:gdLst/>
              <a:ahLst/>
              <a:cxnLst/>
              <a:rect l="l" t="t" r="r" b="b"/>
              <a:pathLst>
                <a:path w="758" h="538" extrusionOk="0">
                  <a:moveTo>
                    <a:pt x="629" y="0"/>
                  </a:moveTo>
                  <a:cubicBezTo>
                    <a:pt x="550" y="0"/>
                    <a:pt x="341" y="40"/>
                    <a:pt x="41" y="359"/>
                  </a:cubicBezTo>
                  <a:cubicBezTo>
                    <a:pt x="0" y="399"/>
                    <a:pt x="4" y="468"/>
                    <a:pt x="44" y="509"/>
                  </a:cubicBezTo>
                  <a:cubicBezTo>
                    <a:pt x="66" y="527"/>
                    <a:pt x="91" y="537"/>
                    <a:pt x="117" y="537"/>
                  </a:cubicBezTo>
                  <a:cubicBezTo>
                    <a:pt x="146" y="537"/>
                    <a:pt x="175" y="523"/>
                    <a:pt x="193" y="502"/>
                  </a:cubicBezTo>
                  <a:cubicBezTo>
                    <a:pt x="463" y="218"/>
                    <a:pt x="620" y="213"/>
                    <a:pt x="630" y="213"/>
                  </a:cubicBezTo>
                  <a:cubicBezTo>
                    <a:pt x="633" y="213"/>
                    <a:pt x="636" y="214"/>
                    <a:pt x="639" y="214"/>
                  </a:cubicBezTo>
                  <a:cubicBezTo>
                    <a:pt x="691" y="214"/>
                    <a:pt x="740" y="178"/>
                    <a:pt x="747" y="122"/>
                  </a:cubicBezTo>
                  <a:cubicBezTo>
                    <a:pt x="758" y="68"/>
                    <a:pt x="718" y="13"/>
                    <a:pt x="659" y="3"/>
                  </a:cubicBezTo>
                  <a:cubicBezTo>
                    <a:pt x="653" y="1"/>
                    <a:pt x="643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-335050" y="895025"/>
              <a:ext cx="17300" cy="15425"/>
            </a:xfrm>
            <a:custGeom>
              <a:avLst/>
              <a:gdLst/>
              <a:ahLst/>
              <a:cxnLst/>
              <a:rect l="l" t="t" r="r" b="b"/>
              <a:pathLst>
                <a:path w="692" h="617" extrusionOk="0">
                  <a:moveTo>
                    <a:pt x="587" y="1"/>
                  </a:moveTo>
                  <a:cubicBezTo>
                    <a:pt x="547" y="1"/>
                    <a:pt x="325" y="23"/>
                    <a:pt x="33" y="448"/>
                  </a:cubicBezTo>
                  <a:cubicBezTo>
                    <a:pt x="1" y="495"/>
                    <a:pt x="15" y="565"/>
                    <a:pt x="63" y="598"/>
                  </a:cubicBezTo>
                  <a:cubicBezTo>
                    <a:pt x="80" y="609"/>
                    <a:pt x="99" y="616"/>
                    <a:pt x="121" y="616"/>
                  </a:cubicBezTo>
                  <a:cubicBezTo>
                    <a:pt x="154" y="616"/>
                    <a:pt x="186" y="598"/>
                    <a:pt x="208" y="569"/>
                  </a:cubicBezTo>
                  <a:cubicBezTo>
                    <a:pt x="430" y="241"/>
                    <a:pt x="583" y="211"/>
                    <a:pt x="594" y="211"/>
                  </a:cubicBezTo>
                  <a:cubicBezTo>
                    <a:pt x="648" y="208"/>
                    <a:pt x="692" y="161"/>
                    <a:pt x="692" y="107"/>
                  </a:cubicBezTo>
                  <a:cubicBezTo>
                    <a:pt x="692" y="48"/>
                    <a:pt x="645" y="1"/>
                    <a:pt x="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-311650" y="889375"/>
              <a:ext cx="17300" cy="15325"/>
            </a:xfrm>
            <a:custGeom>
              <a:avLst/>
              <a:gdLst/>
              <a:ahLst/>
              <a:cxnLst/>
              <a:rect l="l" t="t" r="r" b="b"/>
              <a:pathLst>
                <a:path w="692" h="613" extrusionOk="0">
                  <a:moveTo>
                    <a:pt x="586" y="1"/>
                  </a:moveTo>
                  <a:cubicBezTo>
                    <a:pt x="542" y="1"/>
                    <a:pt x="320" y="22"/>
                    <a:pt x="33" y="449"/>
                  </a:cubicBezTo>
                  <a:cubicBezTo>
                    <a:pt x="1" y="496"/>
                    <a:pt x="11" y="562"/>
                    <a:pt x="58" y="595"/>
                  </a:cubicBezTo>
                  <a:cubicBezTo>
                    <a:pt x="77" y="609"/>
                    <a:pt x="99" y="612"/>
                    <a:pt x="120" y="612"/>
                  </a:cubicBezTo>
                  <a:cubicBezTo>
                    <a:pt x="154" y="612"/>
                    <a:pt x="186" y="598"/>
                    <a:pt x="208" y="569"/>
                  </a:cubicBezTo>
                  <a:cubicBezTo>
                    <a:pt x="426" y="241"/>
                    <a:pt x="579" y="212"/>
                    <a:pt x="590" y="212"/>
                  </a:cubicBezTo>
                  <a:cubicBezTo>
                    <a:pt x="648" y="209"/>
                    <a:pt x="692" y="161"/>
                    <a:pt x="692" y="106"/>
                  </a:cubicBezTo>
                  <a:cubicBezTo>
                    <a:pt x="692" y="49"/>
                    <a:pt x="645" y="1"/>
                    <a:pt x="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-330225" y="915950"/>
              <a:ext cx="17325" cy="15425"/>
            </a:xfrm>
            <a:custGeom>
              <a:avLst/>
              <a:gdLst/>
              <a:ahLst/>
              <a:cxnLst/>
              <a:rect l="l" t="t" r="r" b="b"/>
              <a:pathLst>
                <a:path w="693" h="617" extrusionOk="0">
                  <a:moveTo>
                    <a:pt x="586" y="1"/>
                  </a:moveTo>
                  <a:cubicBezTo>
                    <a:pt x="547" y="1"/>
                    <a:pt x="324" y="23"/>
                    <a:pt x="33" y="449"/>
                  </a:cubicBezTo>
                  <a:cubicBezTo>
                    <a:pt x="1" y="496"/>
                    <a:pt x="15" y="565"/>
                    <a:pt x="62" y="598"/>
                  </a:cubicBezTo>
                  <a:cubicBezTo>
                    <a:pt x="80" y="609"/>
                    <a:pt x="102" y="616"/>
                    <a:pt x="121" y="616"/>
                  </a:cubicBezTo>
                  <a:cubicBezTo>
                    <a:pt x="154" y="616"/>
                    <a:pt x="190" y="598"/>
                    <a:pt x="208" y="569"/>
                  </a:cubicBezTo>
                  <a:cubicBezTo>
                    <a:pt x="430" y="241"/>
                    <a:pt x="583" y="212"/>
                    <a:pt x="594" y="212"/>
                  </a:cubicBezTo>
                  <a:cubicBezTo>
                    <a:pt x="648" y="209"/>
                    <a:pt x="692" y="161"/>
                    <a:pt x="692" y="107"/>
                  </a:cubicBezTo>
                  <a:cubicBezTo>
                    <a:pt x="692" y="48"/>
                    <a:pt x="645" y="1"/>
                    <a:pt x="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-349250" y="923075"/>
              <a:ext cx="14775" cy="17950"/>
            </a:xfrm>
            <a:custGeom>
              <a:avLst/>
              <a:gdLst/>
              <a:ahLst/>
              <a:cxnLst/>
              <a:rect l="l" t="t" r="r" b="b"/>
              <a:pathLst>
                <a:path w="591" h="718" extrusionOk="0">
                  <a:moveTo>
                    <a:pt x="474" y="0"/>
                  </a:moveTo>
                  <a:cubicBezTo>
                    <a:pt x="465" y="0"/>
                    <a:pt x="457" y="1"/>
                    <a:pt x="448" y="3"/>
                  </a:cubicBezTo>
                  <a:cubicBezTo>
                    <a:pt x="408" y="15"/>
                    <a:pt x="197" y="91"/>
                    <a:pt x="23" y="575"/>
                  </a:cubicBezTo>
                  <a:cubicBezTo>
                    <a:pt x="1" y="630"/>
                    <a:pt x="30" y="692"/>
                    <a:pt x="85" y="710"/>
                  </a:cubicBezTo>
                  <a:cubicBezTo>
                    <a:pt x="95" y="714"/>
                    <a:pt x="110" y="717"/>
                    <a:pt x="121" y="717"/>
                  </a:cubicBezTo>
                  <a:cubicBezTo>
                    <a:pt x="164" y="717"/>
                    <a:pt x="204" y="689"/>
                    <a:pt x="219" y="648"/>
                  </a:cubicBezTo>
                  <a:cubicBezTo>
                    <a:pt x="354" y="277"/>
                    <a:pt x="495" y="211"/>
                    <a:pt x="503" y="208"/>
                  </a:cubicBezTo>
                  <a:cubicBezTo>
                    <a:pt x="557" y="190"/>
                    <a:pt x="591" y="135"/>
                    <a:pt x="576" y="80"/>
                  </a:cubicBezTo>
                  <a:cubicBezTo>
                    <a:pt x="563" y="31"/>
                    <a:pt x="520" y="0"/>
                    <a:pt x="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-295450" y="867025"/>
              <a:ext cx="18875" cy="13375"/>
            </a:xfrm>
            <a:custGeom>
              <a:avLst/>
              <a:gdLst/>
              <a:ahLst/>
              <a:cxnLst/>
              <a:rect l="l" t="t" r="r" b="b"/>
              <a:pathLst>
                <a:path w="755" h="535" extrusionOk="0">
                  <a:moveTo>
                    <a:pt x="625" y="1"/>
                  </a:moveTo>
                  <a:cubicBezTo>
                    <a:pt x="542" y="1"/>
                    <a:pt x="338" y="40"/>
                    <a:pt x="40" y="356"/>
                  </a:cubicBezTo>
                  <a:cubicBezTo>
                    <a:pt x="0" y="400"/>
                    <a:pt x="0" y="465"/>
                    <a:pt x="44" y="506"/>
                  </a:cubicBezTo>
                  <a:cubicBezTo>
                    <a:pt x="62" y="528"/>
                    <a:pt x="91" y="535"/>
                    <a:pt x="117" y="535"/>
                  </a:cubicBezTo>
                  <a:cubicBezTo>
                    <a:pt x="143" y="535"/>
                    <a:pt x="171" y="523"/>
                    <a:pt x="193" y="501"/>
                  </a:cubicBezTo>
                  <a:cubicBezTo>
                    <a:pt x="462" y="217"/>
                    <a:pt x="615" y="210"/>
                    <a:pt x="630" y="210"/>
                  </a:cubicBezTo>
                  <a:cubicBezTo>
                    <a:pt x="634" y="211"/>
                    <a:pt x="639" y="211"/>
                    <a:pt x="643" y="211"/>
                  </a:cubicBezTo>
                  <a:cubicBezTo>
                    <a:pt x="693" y="211"/>
                    <a:pt x="737" y="174"/>
                    <a:pt x="746" y="123"/>
                  </a:cubicBezTo>
                  <a:cubicBezTo>
                    <a:pt x="754" y="64"/>
                    <a:pt x="714" y="10"/>
                    <a:pt x="659" y="3"/>
                  </a:cubicBezTo>
                  <a:cubicBezTo>
                    <a:pt x="652" y="2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-101575" y="1003350"/>
              <a:ext cx="15675" cy="17125"/>
            </a:xfrm>
            <a:custGeom>
              <a:avLst/>
              <a:gdLst/>
              <a:ahLst/>
              <a:cxnLst/>
              <a:rect l="l" t="t" r="r" b="b"/>
              <a:pathLst>
                <a:path w="627" h="685" extrusionOk="0">
                  <a:moveTo>
                    <a:pt x="521" y="0"/>
                  </a:moveTo>
                  <a:cubicBezTo>
                    <a:pt x="463" y="0"/>
                    <a:pt x="419" y="47"/>
                    <a:pt x="419" y="106"/>
                  </a:cubicBezTo>
                  <a:cubicBezTo>
                    <a:pt x="419" y="106"/>
                    <a:pt x="397" y="262"/>
                    <a:pt x="62" y="492"/>
                  </a:cubicBezTo>
                  <a:cubicBezTo>
                    <a:pt x="12" y="525"/>
                    <a:pt x="0" y="590"/>
                    <a:pt x="34" y="637"/>
                  </a:cubicBezTo>
                  <a:cubicBezTo>
                    <a:pt x="55" y="667"/>
                    <a:pt x="88" y="684"/>
                    <a:pt x="121" y="684"/>
                  </a:cubicBezTo>
                  <a:cubicBezTo>
                    <a:pt x="143" y="684"/>
                    <a:pt x="161" y="677"/>
                    <a:pt x="179" y="667"/>
                  </a:cubicBezTo>
                  <a:cubicBezTo>
                    <a:pt x="608" y="375"/>
                    <a:pt x="627" y="153"/>
                    <a:pt x="627" y="110"/>
                  </a:cubicBezTo>
                  <a:cubicBezTo>
                    <a:pt x="627" y="51"/>
                    <a:pt x="583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-130150" y="1020725"/>
              <a:ext cx="15775" cy="17050"/>
            </a:xfrm>
            <a:custGeom>
              <a:avLst/>
              <a:gdLst/>
              <a:ahLst/>
              <a:cxnLst/>
              <a:rect l="l" t="t" r="r" b="b"/>
              <a:pathLst>
                <a:path w="631" h="682" extrusionOk="0">
                  <a:moveTo>
                    <a:pt x="525" y="1"/>
                  </a:moveTo>
                  <a:cubicBezTo>
                    <a:pt x="466" y="1"/>
                    <a:pt x="419" y="45"/>
                    <a:pt x="419" y="103"/>
                  </a:cubicBezTo>
                  <a:cubicBezTo>
                    <a:pt x="419" y="103"/>
                    <a:pt x="397" y="259"/>
                    <a:pt x="62" y="488"/>
                  </a:cubicBezTo>
                  <a:cubicBezTo>
                    <a:pt x="11" y="522"/>
                    <a:pt x="0" y="587"/>
                    <a:pt x="33" y="634"/>
                  </a:cubicBezTo>
                  <a:cubicBezTo>
                    <a:pt x="55" y="667"/>
                    <a:pt x="88" y="682"/>
                    <a:pt x="120" y="682"/>
                  </a:cubicBezTo>
                  <a:cubicBezTo>
                    <a:pt x="142" y="682"/>
                    <a:pt x="160" y="675"/>
                    <a:pt x="179" y="663"/>
                  </a:cubicBezTo>
                  <a:cubicBezTo>
                    <a:pt x="609" y="372"/>
                    <a:pt x="630" y="150"/>
                    <a:pt x="630" y="110"/>
                  </a:cubicBezTo>
                  <a:cubicBezTo>
                    <a:pt x="630" y="52"/>
                    <a:pt x="583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-124525" y="997325"/>
              <a:ext cx="15700" cy="17050"/>
            </a:xfrm>
            <a:custGeom>
              <a:avLst/>
              <a:gdLst/>
              <a:ahLst/>
              <a:cxnLst/>
              <a:rect l="l" t="t" r="r" b="b"/>
              <a:pathLst>
                <a:path w="628" h="682" extrusionOk="0">
                  <a:moveTo>
                    <a:pt x="522" y="1"/>
                  </a:moveTo>
                  <a:cubicBezTo>
                    <a:pt x="463" y="1"/>
                    <a:pt x="416" y="45"/>
                    <a:pt x="416" y="103"/>
                  </a:cubicBezTo>
                  <a:cubicBezTo>
                    <a:pt x="416" y="107"/>
                    <a:pt x="398" y="263"/>
                    <a:pt x="63" y="489"/>
                  </a:cubicBezTo>
                  <a:cubicBezTo>
                    <a:pt x="12" y="522"/>
                    <a:pt x="1" y="587"/>
                    <a:pt x="34" y="638"/>
                  </a:cubicBezTo>
                  <a:cubicBezTo>
                    <a:pt x="52" y="668"/>
                    <a:pt x="88" y="682"/>
                    <a:pt x="121" y="682"/>
                  </a:cubicBezTo>
                  <a:cubicBezTo>
                    <a:pt x="140" y="682"/>
                    <a:pt x="162" y="678"/>
                    <a:pt x="179" y="663"/>
                  </a:cubicBezTo>
                  <a:cubicBezTo>
                    <a:pt x="605" y="372"/>
                    <a:pt x="627" y="150"/>
                    <a:pt x="627" y="110"/>
                  </a:cubicBezTo>
                  <a:cubicBezTo>
                    <a:pt x="627" y="52"/>
                    <a:pt x="580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-151075" y="1015900"/>
              <a:ext cx="15650" cy="17050"/>
            </a:xfrm>
            <a:custGeom>
              <a:avLst/>
              <a:gdLst/>
              <a:ahLst/>
              <a:cxnLst/>
              <a:rect l="l" t="t" r="r" b="b"/>
              <a:pathLst>
                <a:path w="626" h="682" extrusionOk="0">
                  <a:moveTo>
                    <a:pt x="520" y="1"/>
                  </a:moveTo>
                  <a:cubicBezTo>
                    <a:pt x="462" y="1"/>
                    <a:pt x="419" y="44"/>
                    <a:pt x="419" y="103"/>
                  </a:cubicBezTo>
                  <a:cubicBezTo>
                    <a:pt x="415" y="106"/>
                    <a:pt x="397" y="259"/>
                    <a:pt x="61" y="488"/>
                  </a:cubicBezTo>
                  <a:cubicBezTo>
                    <a:pt x="11" y="522"/>
                    <a:pt x="0" y="587"/>
                    <a:pt x="33" y="634"/>
                  </a:cubicBezTo>
                  <a:cubicBezTo>
                    <a:pt x="54" y="667"/>
                    <a:pt x="88" y="681"/>
                    <a:pt x="120" y="681"/>
                  </a:cubicBezTo>
                  <a:cubicBezTo>
                    <a:pt x="142" y="681"/>
                    <a:pt x="160" y="674"/>
                    <a:pt x="179" y="663"/>
                  </a:cubicBezTo>
                  <a:cubicBezTo>
                    <a:pt x="608" y="372"/>
                    <a:pt x="626" y="150"/>
                    <a:pt x="626" y="110"/>
                  </a:cubicBezTo>
                  <a:cubicBezTo>
                    <a:pt x="626" y="51"/>
                    <a:pt x="579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-160725" y="1037775"/>
              <a:ext cx="18575" cy="14200"/>
            </a:xfrm>
            <a:custGeom>
              <a:avLst/>
              <a:gdLst/>
              <a:ahLst/>
              <a:cxnLst/>
              <a:rect l="l" t="t" r="r" b="b"/>
              <a:pathLst>
                <a:path w="743" h="568" extrusionOk="0">
                  <a:moveTo>
                    <a:pt x="629" y="1"/>
                  </a:moveTo>
                  <a:cubicBezTo>
                    <a:pt x="582" y="1"/>
                    <a:pt x="537" y="29"/>
                    <a:pt x="524" y="80"/>
                  </a:cubicBezTo>
                  <a:cubicBezTo>
                    <a:pt x="524" y="80"/>
                    <a:pt x="466" y="225"/>
                    <a:pt x="84" y="364"/>
                  </a:cubicBezTo>
                  <a:cubicBezTo>
                    <a:pt x="29" y="386"/>
                    <a:pt x="0" y="443"/>
                    <a:pt x="22" y="499"/>
                  </a:cubicBezTo>
                  <a:cubicBezTo>
                    <a:pt x="37" y="542"/>
                    <a:pt x="76" y="568"/>
                    <a:pt x="120" y="568"/>
                  </a:cubicBezTo>
                  <a:cubicBezTo>
                    <a:pt x="131" y="568"/>
                    <a:pt x="146" y="568"/>
                    <a:pt x="156" y="564"/>
                  </a:cubicBezTo>
                  <a:cubicBezTo>
                    <a:pt x="641" y="386"/>
                    <a:pt x="717" y="174"/>
                    <a:pt x="728" y="134"/>
                  </a:cubicBezTo>
                  <a:cubicBezTo>
                    <a:pt x="743" y="80"/>
                    <a:pt x="706" y="18"/>
                    <a:pt x="652" y="3"/>
                  </a:cubicBezTo>
                  <a:cubicBezTo>
                    <a:pt x="644" y="2"/>
                    <a:pt x="637" y="1"/>
                    <a:pt x="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-100125" y="979750"/>
              <a:ext cx="14150" cy="18525"/>
            </a:xfrm>
            <a:custGeom>
              <a:avLst/>
              <a:gdLst/>
              <a:ahLst/>
              <a:cxnLst/>
              <a:rect l="l" t="t" r="r" b="b"/>
              <a:pathLst>
                <a:path w="566" h="741" extrusionOk="0">
                  <a:moveTo>
                    <a:pt x="436" y="1"/>
                  </a:moveTo>
                  <a:cubicBezTo>
                    <a:pt x="431" y="1"/>
                    <a:pt x="427" y="1"/>
                    <a:pt x="423" y="1"/>
                  </a:cubicBezTo>
                  <a:cubicBezTo>
                    <a:pt x="365" y="12"/>
                    <a:pt x="325" y="63"/>
                    <a:pt x="336" y="121"/>
                  </a:cubicBezTo>
                  <a:cubicBezTo>
                    <a:pt x="336" y="121"/>
                    <a:pt x="339" y="278"/>
                    <a:pt x="45" y="558"/>
                  </a:cubicBezTo>
                  <a:cubicBezTo>
                    <a:pt x="1" y="598"/>
                    <a:pt x="1" y="664"/>
                    <a:pt x="41" y="707"/>
                  </a:cubicBezTo>
                  <a:cubicBezTo>
                    <a:pt x="59" y="729"/>
                    <a:pt x="88" y="741"/>
                    <a:pt x="117" y="741"/>
                  </a:cubicBezTo>
                  <a:cubicBezTo>
                    <a:pt x="142" y="741"/>
                    <a:pt x="169" y="729"/>
                    <a:pt x="190" y="711"/>
                  </a:cubicBezTo>
                  <a:cubicBezTo>
                    <a:pt x="565" y="354"/>
                    <a:pt x="550" y="133"/>
                    <a:pt x="544" y="92"/>
                  </a:cubicBezTo>
                  <a:cubicBezTo>
                    <a:pt x="533" y="38"/>
                    <a:pt x="486" y="1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-109325" y="886200"/>
              <a:ext cx="15775" cy="17050"/>
            </a:xfrm>
            <a:custGeom>
              <a:avLst/>
              <a:gdLst/>
              <a:ahLst/>
              <a:cxnLst/>
              <a:rect l="l" t="t" r="r" b="b"/>
              <a:pathLst>
                <a:path w="631" h="682" extrusionOk="0">
                  <a:moveTo>
                    <a:pt x="525" y="1"/>
                  </a:moveTo>
                  <a:cubicBezTo>
                    <a:pt x="467" y="1"/>
                    <a:pt x="420" y="45"/>
                    <a:pt x="420" y="102"/>
                  </a:cubicBezTo>
                  <a:cubicBezTo>
                    <a:pt x="420" y="106"/>
                    <a:pt x="398" y="259"/>
                    <a:pt x="63" y="488"/>
                  </a:cubicBezTo>
                  <a:cubicBezTo>
                    <a:pt x="16" y="521"/>
                    <a:pt x="1" y="586"/>
                    <a:pt x="34" y="638"/>
                  </a:cubicBezTo>
                  <a:cubicBezTo>
                    <a:pt x="56" y="667"/>
                    <a:pt x="88" y="682"/>
                    <a:pt x="122" y="682"/>
                  </a:cubicBezTo>
                  <a:cubicBezTo>
                    <a:pt x="143" y="682"/>
                    <a:pt x="165" y="678"/>
                    <a:pt x="179" y="663"/>
                  </a:cubicBezTo>
                  <a:cubicBezTo>
                    <a:pt x="609" y="372"/>
                    <a:pt x="631" y="149"/>
                    <a:pt x="631" y="110"/>
                  </a:cubicBezTo>
                  <a:cubicBezTo>
                    <a:pt x="631" y="52"/>
                    <a:pt x="584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-137875" y="903575"/>
              <a:ext cx="15775" cy="17075"/>
            </a:xfrm>
            <a:custGeom>
              <a:avLst/>
              <a:gdLst/>
              <a:ahLst/>
              <a:cxnLst/>
              <a:rect l="l" t="t" r="r" b="b"/>
              <a:pathLst>
                <a:path w="631" h="683" extrusionOk="0">
                  <a:moveTo>
                    <a:pt x="524" y="1"/>
                  </a:moveTo>
                  <a:cubicBezTo>
                    <a:pt x="466" y="1"/>
                    <a:pt x="419" y="44"/>
                    <a:pt x="419" y="103"/>
                  </a:cubicBezTo>
                  <a:cubicBezTo>
                    <a:pt x="419" y="103"/>
                    <a:pt x="397" y="259"/>
                    <a:pt x="62" y="489"/>
                  </a:cubicBezTo>
                  <a:cubicBezTo>
                    <a:pt x="14" y="521"/>
                    <a:pt x="0" y="587"/>
                    <a:pt x="32" y="634"/>
                  </a:cubicBezTo>
                  <a:cubicBezTo>
                    <a:pt x="54" y="664"/>
                    <a:pt x="87" y="682"/>
                    <a:pt x="120" y="682"/>
                  </a:cubicBezTo>
                  <a:cubicBezTo>
                    <a:pt x="142" y="682"/>
                    <a:pt x="163" y="674"/>
                    <a:pt x="178" y="664"/>
                  </a:cubicBezTo>
                  <a:cubicBezTo>
                    <a:pt x="608" y="372"/>
                    <a:pt x="630" y="150"/>
                    <a:pt x="630" y="106"/>
                  </a:cubicBezTo>
                  <a:cubicBezTo>
                    <a:pt x="630" y="49"/>
                    <a:pt x="582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-132250" y="880200"/>
              <a:ext cx="15675" cy="17050"/>
            </a:xfrm>
            <a:custGeom>
              <a:avLst/>
              <a:gdLst/>
              <a:ahLst/>
              <a:cxnLst/>
              <a:rect l="l" t="t" r="r" b="b"/>
              <a:pathLst>
                <a:path w="627" h="682" extrusionOk="0">
                  <a:moveTo>
                    <a:pt x="525" y="1"/>
                  </a:moveTo>
                  <a:cubicBezTo>
                    <a:pt x="466" y="1"/>
                    <a:pt x="419" y="44"/>
                    <a:pt x="419" y="102"/>
                  </a:cubicBezTo>
                  <a:cubicBezTo>
                    <a:pt x="419" y="105"/>
                    <a:pt x="397" y="258"/>
                    <a:pt x="63" y="488"/>
                  </a:cubicBezTo>
                  <a:cubicBezTo>
                    <a:pt x="12" y="520"/>
                    <a:pt x="0" y="586"/>
                    <a:pt x="34" y="634"/>
                  </a:cubicBezTo>
                  <a:cubicBezTo>
                    <a:pt x="56" y="666"/>
                    <a:pt x="88" y="681"/>
                    <a:pt x="121" y="681"/>
                  </a:cubicBezTo>
                  <a:cubicBezTo>
                    <a:pt x="143" y="681"/>
                    <a:pt x="160" y="673"/>
                    <a:pt x="179" y="663"/>
                  </a:cubicBezTo>
                  <a:cubicBezTo>
                    <a:pt x="609" y="372"/>
                    <a:pt x="627" y="149"/>
                    <a:pt x="627" y="110"/>
                  </a:cubicBezTo>
                  <a:cubicBezTo>
                    <a:pt x="627" y="51"/>
                    <a:pt x="583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-158825" y="898775"/>
              <a:ext cx="15775" cy="17025"/>
            </a:xfrm>
            <a:custGeom>
              <a:avLst/>
              <a:gdLst/>
              <a:ahLst/>
              <a:cxnLst/>
              <a:rect l="l" t="t" r="r" b="b"/>
              <a:pathLst>
                <a:path w="631" h="681" extrusionOk="0">
                  <a:moveTo>
                    <a:pt x="524" y="0"/>
                  </a:moveTo>
                  <a:cubicBezTo>
                    <a:pt x="467" y="0"/>
                    <a:pt x="419" y="44"/>
                    <a:pt x="419" y="102"/>
                  </a:cubicBezTo>
                  <a:cubicBezTo>
                    <a:pt x="419" y="102"/>
                    <a:pt x="398" y="258"/>
                    <a:pt x="62" y="488"/>
                  </a:cubicBezTo>
                  <a:cubicBezTo>
                    <a:pt x="15" y="520"/>
                    <a:pt x="0" y="586"/>
                    <a:pt x="33" y="634"/>
                  </a:cubicBezTo>
                  <a:cubicBezTo>
                    <a:pt x="55" y="663"/>
                    <a:pt x="87" y="681"/>
                    <a:pt x="121" y="681"/>
                  </a:cubicBezTo>
                  <a:cubicBezTo>
                    <a:pt x="142" y="681"/>
                    <a:pt x="161" y="673"/>
                    <a:pt x="179" y="663"/>
                  </a:cubicBezTo>
                  <a:cubicBezTo>
                    <a:pt x="608" y="372"/>
                    <a:pt x="630" y="149"/>
                    <a:pt x="630" y="105"/>
                  </a:cubicBezTo>
                  <a:cubicBezTo>
                    <a:pt x="630" y="47"/>
                    <a:pt x="583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-168475" y="920625"/>
              <a:ext cx="18600" cy="14225"/>
            </a:xfrm>
            <a:custGeom>
              <a:avLst/>
              <a:gdLst/>
              <a:ahLst/>
              <a:cxnLst/>
              <a:rect l="l" t="t" r="r" b="b"/>
              <a:pathLst>
                <a:path w="744" h="569" extrusionOk="0">
                  <a:moveTo>
                    <a:pt x="625" y="0"/>
                  </a:moveTo>
                  <a:cubicBezTo>
                    <a:pt x="577" y="0"/>
                    <a:pt x="537" y="31"/>
                    <a:pt x="525" y="76"/>
                  </a:cubicBezTo>
                  <a:cubicBezTo>
                    <a:pt x="525" y="80"/>
                    <a:pt x="466" y="226"/>
                    <a:pt x="85" y="364"/>
                  </a:cubicBezTo>
                  <a:cubicBezTo>
                    <a:pt x="30" y="382"/>
                    <a:pt x="1" y="444"/>
                    <a:pt x="23" y="498"/>
                  </a:cubicBezTo>
                  <a:cubicBezTo>
                    <a:pt x="37" y="542"/>
                    <a:pt x="77" y="568"/>
                    <a:pt x="120" y="568"/>
                  </a:cubicBezTo>
                  <a:cubicBezTo>
                    <a:pt x="132" y="568"/>
                    <a:pt x="146" y="568"/>
                    <a:pt x="157" y="560"/>
                  </a:cubicBezTo>
                  <a:cubicBezTo>
                    <a:pt x="641" y="385"/>
                    <a:pt x="718" y="175"/>
                    <a:pt x="729" y="135"/>
                  </a:cubicBezTo>
                  <a:cubicBezTo>
                    <a:pt x="743" y="76"/>
                    <a:pt x="710" y="18"/>
                    <a:pt x="653" y="4"/>
                  </a:cubicBezTo>
                  <a:cubicBezTo>
                    <a:pt x="643" y="1"/>
                    <a:pt x="634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-107850" y="862600"/>
              <a:ext cx="14150" cy="18525"/>
            </a:xfrm>
            <a:custGeom>
              <a:avLst/>
              <a:gdLst/>
              <a:ahLst/>
              <a:cxnLst/>
              <a:rect l="l" t="t" r="r" b="b"/>
              <a:pathLst>
                <a:path w="566" h="741" extrusionOk="0">
                  <a:moveTo>
                    <a:pt x="436" y="0"/>
                  </a:moveTo>
                  <a:cubicBezTo>
                    <a:pt x="431" y="0"/>
                    <a:pt x="427" y="1"/>
                    <a:pt x="423" y="1"/>
                  </a:cubicBezTo>
                  <a:cubicBezTo>
                    <a:pt x="364" y="9"/>
                    <a:pt x="325" y="63"/>
                    <a:pt x="335" y="118"/>
                  </a:cubicBezTo>
                  <a:cubicBezTo>
                    <a:pt x="335" y="122"/>
                    <a:pt x="339" y="278"/>
                    <a:pt x="44" y="559"/>
                  </a:cubicBezTo>
                  <a:cubicBezTo>
                    <a:pt x="1" y="599"/>
                    <a:pt x="1" y="664"/>
                    <a:pt x="41" y="705"/>
                  </a:cubicBezTo>
                  <a:cubicBezTo>
                    <a:pt x="63" y="730"/>
                    <a:pt x="88" y="740"/>
                    <a:pt x="117" y="740"/>
                  </a:cubicBezTo>
                  <a:cubicBezTo>
                    <a:pt x="142" y="740"/>
                    <a:pt x="167" y="730"/>
                    <a:pt x="189" y="712"/>
                  </a:cubicBezTo>
                  <a:cubicBezTo>
                    <a:pt x="565" y="355"/>
                    <a:pt x="550" y="132"/>
                    <a:pt x="543" y="93"/>
                  </a:cubicBezTo>
                  <a:cubicBezTo>
                    <a:pt x="536" y="39"/>
                    <a:pt x="489" y="0"/>
                    <a:pt x="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-5625" y="639450"/>
              <a:ext cx="10850" cy="20475"/>
            </a:xfrm>
            <a:custGeom>
              <a:avLst/>
              <a:gdLst/>
              <a:ahLst/>
              <a:cxnLst/>
              <a:rect l="l" t="t" r="r" b="b"/>
              <a:pathLst>
                <a:path w="434" h="819" extrusionOk="0">
                  <a:moveTo>
                    <a:pt x="221" y="0"/>
                  </a:moveTo>
                  <a:cubicBezTo>
                    <a:pt x="204" y="0"/>
                    <a:pt x="187" y="5"/>
                    <a:pt x="171" y="14"/>
                  </a:cubicBezTo>
                  <a:cubicBezTo>
                    <a:pt x="120" y="44"/>
                    <a:pt x="102" y="106"/>
                    <a:pt x="131" y="157"/>
                  </a:cubicBezTo>
                  <a:cubicBezTo>
                    <a:pt x="131" y="157"/>
                    <a:pt x="197" y="302"/>
                    <a:pt x="25" y="669"/>
                  </a:cubicBezTo>
                  <a:cubicBezTo>
                    <a:pt x="0" y="725"/>
                    <a:pt x="25" y="787"/>
                    <a:pt x="76" y="812"/>
                  </a:cubicBezTo>
                  <a:cubicBezTo>
                    <a:pt x="91" y="819"/>
                    <a:pt x="106" y="819"/>
                    <a:pt x="120" y="819"/>
                  </a:cubicBezTo>
                  <a:cubicBezTo>
                    <a:pt x="160" y="819"/>
                    <a:pt x="200" y="797"/>
                    <a:pt x="219" y="761"/>
                  </a:cubicBezTo>
                  <a:cubicBezTo>
                    <a:pt x="434" y="291"/>
                    <a:pt x="338" y="88"/>
                    <a:pt x="316" y="54"/>
                  </a:cubicBezTo>
                  <a:cubicBezTo>
                    <a:pt x="295" y="20"/>
                    <a:pt x="257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-21100" y="669025"/>
              <a:ext cx="10750" cy="20600"/>
            </a:xfrm>
            <a:custGeom>
              <a:avLst/>
              <a:gdLst/>
              <a:ahLst/>
              <a:cxnLst/>
              <a:rect l="l" t="t" r="r" b="b"/>
              <a:pathLst>
                <a:path w="430" h="824" extrusionOk="0">
                  <a:moveTo>
                    <a:pt x="221" y="1"/>
                  </a:moveTo>
                  <a:cubicBezTo>
                    <a:pt x="203" y="1"/>
                    <a:pt x="184" y="5"/>
                    <a:pt x="167" y="15"/>
                  </a:cubicBezTo>
                  <a:cubicBezTo>
                    <a:pt x="117" y="44"/>
                    <a:pt x="98" y="110"/>
                    <a:pt x="132" y="157"/>
                  </a:cubicBezTo>
                  <a:cubicBezTo>
                    <a:pt x="132" y="160"/>
                    <a:pt x="193" y="303"/>
                    <a:pt x="22" y="671"/>
                  </a:cubicBezTo>
                  <a:cubicBezTo>
                    <a:pt x="0" y="725"/>
                    <a:pt x="22" y="787"/>
                    <a:pt x="76" y="812"/>
                  </a:cubicBezTo>
                  <a:cubicBezTo>
                    <a:pt x="88" y="819"/>
                    <a:pt x="105" y="823"/>
                    <a:pt x="120" y="823"/>
                  </a:cubicBezTo>
                  <a:cubicBezTo>
                    <a:pt x="160" y="823"/>
                    <a:pt x="197" y="797"/>
                    <a:pt x="215" y="761"/>
                  </a:cubicBezTo>
                  <a:cubicBezTo>
                    <a:pt x="430" y="291"/>
                    <a:pt x="335" y="88"/>
                    <a:pt x="313" y="54"/>
                  </a:cubicBezTo>
                  <a:cubicBezTo>
                    <a:pt x="294" y="20"/>
                    <a:pt x="258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-28400" y="646100"/>
              <a:ext cx="10875" cy="20575"/>
            </a:xfrm>
            <a:custGeom>
              <a:avLst/>
              <a:gdLst/>
              <a:ahLst/>
              <a:cxnLst/>
              <a:rect l="l" t="t" r="r" b="b"/>
              <a:pathLst>
                <a:path w="435" h="823" extrusionOk="0">
                  <a:moveTo>
                    <a:pt x="221" y="0"/>
                  </a:moveTo>
                  <a:cubicBezTo>
                    <a:pt x="203" y="0"/>
                    <a:pt x="185" y="5"/>
                    <a:pt x="168" y="15"/>
                  </a:cubicBezTo>
                  <a:cubicBezTo>
                    <a:pt x="121" y="47"/>
                    <a:pt x="103" y="109"/>
                    <a:pt x="132" y="160"/>
                  </a:cubicBezTo>
                  <a:cubicBezTo>
                    <a:pt x="132" y="160"/>
                    <a:pt x="194" y="302"/>
                    <a:pt x="26" y="673"/>
                  </a:cubicBezTo>
                  <a:cubicBezTo>
                    <a:pt x="1" y="724"/>
                    <a:pt x="26" y="786"/>
                    <a:pt x="78" y="812"/>
                  </a:cubicBezTo>
                  <a:cubicBezTo>
                    <a:pt x="91" y="819"/>
                    <a:pt x="106" y="823"/>
                    <a:pt x="121" y="823"/>
                  </a:cubicBezTo>
                  <a:cubicBezTo>
                    <a:pt x="161" y="823"/>
                    <a:pt x="201" y="801"/>
                    <a:pt x="216" y="761"/>
                  </a:cubicBezTo>
                  <a:cubicBezTo>
                    <a:pt x="434" y="291"/>
                    <a:pt x="336" y="91"/>
                    <a:pt x="314" y="54"/>
                  </a:cubicBezTo>
                  <a:cubicBezTo>
                    <a:pt x="294" y="20"/>
                    <a:pt x="258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-41600" y="675675"/>
              <a:ext cx="10875" cy="20600"/>
            </a:xfrm>
            <a:custGeom>
              <a:avLst/>
              <a:gdLst/>
              <a:ahLst/>
              <a:cxnLst/>
              <a:rect l="l" t="t" r="r" b="b"/>
              <a:pathLst>
                <a:path w="435" h="824" extrusionOk="0">
                  <a:moveTo>
                    <a:pt x="221" y="1"/>
                  </a:moveTo>
                  <a:cubicBezTo>
                    <a:pt x="203" y="1"/>
                    <a:pt x="185" y="5"/>
                    <a:pt x="169" y="15"/>
                  </a:cubicBezTo>
                  <a:cubicBezTo>
                    <a:pt x="121" y="47"/>
                    <a:pt x="103" y="109"/>
                    <a:pt x="132" y="160"/>
                  </a:cubicBezTo>
                  <a:cubicBezTo>
                    <a:pt x="132" y="160"/>
                    <a:pt x="197" y="302"/>
                    <a:pt x="26" y="674"/>
                  </a:cubicBezTo>
                  <a:cubicBezTo>
                    <a:pt x="1" y="724"/>
                    <a:pt x="26" y="790"/>
                    <a:pt x="78" y="812"/>
                  </a:cubicBezTo>
                  <a:cubicBezTo>
                    <a:pt x="92" y="820"/>
                    <a:pt x="107" y="823"/>
                    <a:pt x="121" y="823"/>
                  </a:cubicBezTo>
                  <a:cubicBezTo>
                    <a:pt x="161" y="823"/>
                    <a:pt x="201" y="801"/>
                    <a:pt x="219" y="761"/>
                  </a:cubicBezTo>
                  <a:cubicBezTo>
                    <a:pt x="434" y="291"/>
                    <a:pt x="336" y="91"/>
                    <a:pt x="314" y="55"/>
                  </a:cubicBezTo>
                  <a:cubicBezTo>
                    <a:pt x="294" y="20"/>
                    <a:pt x="258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-39950" y="698100"/>
              <a:ext cx="13125" cy="19475"/>
            </a:xfrm>
            <a:custGeom>
              <a:avLst/>
              <a:gdLst/>
              <a:ahLst/>
              <a:cxnLst/>
              <a:rect l="l" t="t" r="r" b="b"/>
              <a:pathLst>
                <a:path w="525" h="779" extrusionOk="0">
                  <a:moveTo>
                    <a:pt x="367" y="1"/>
                  </a:moveTo>
                  <a:cubicBezTo>
                    <a:pt x="357" y="1"/>
                    <a:pt x="346" y="2"/>
                    <a:pt x="335" y="6"/>
                  </a:cubicBezTo>
                  <a:cubicBezTo>
                    <a:pt x="281" y="20"/>
                    <a:pt x="248" y="79"/>
                    <a:pt x="266" y="133"/>
                  </a:cubicBezTo>
                  <a:cubicBezTo>
                    <a:pt x="266" y="133"/>
                    <a:pt x="291" y="290"/>
                    <a:pt x="37" y="607"/>
                  </a:cubicBezTo>
                  <a:cubicBezTo>
                    <a:pt x="0" y="650"/>
                    <a:pt x="7" y="719"/>
                    <a:pt x="51" y="756"/>
                  </a:cubicBezTo>
                  <a:cubicBezTo>
                    <a:pt x="73" y="770"/>
                    <a:pt x="95" y="778"/>
                    <a:pt x="117" y="778"/>
                  </a:cubicBezTo>
                  <a:cubicBezTo>
                    <a:pt x="150" y="778"/>
                    <a:pt x="179" y="763"/>
                    <a:pt x="200" y="738"/>
                  </a:cubicBezTo>
                  <a:cubicBezTo>
                    <a:pt x="525" y="338"/>
                    <a:pt x="481" y="119"/>
                    <a:pt x="470" y="79"/>
                  </a:cubicBezTo>
                  <a:cubicBezTo>
                    <a:pt x="455" y="31"/>
                    <a:pt x="414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-15825" y="619550"/>
              <a:ext cx="8950" cy="20725"/>
            </a:xfrm>
            <a:custGeom>
              <a:avLst/>
              <a:gdLst/>
              <a:ahLst/>
              <a:cxnLst/>
              <a:rect l="l" t="t" r="r" b="b"/>
              <a:pathLst>
                <a:path w="358" h="829" extrusionOk="0">
                  <a:moveTo>
                    <a:pt x="121" y="1"/>
                  </a:moveTo>
                  <a:cubicBezTo>
                    <a:pt x="98" y="1"/>
                    <a:pt x="74" y="8"/>
                    <a:pt x="55" y="24"/>
                  </a:cubicBezTo>
                  <a:cubicBezTo>
                    <a:pt x="8" y="60"/>
                    <a:pt x="0" y="126"/>
                    <a:pt x="40" y="170"/>
                  </a:cubicBezTo>
                  <a:cubicBezTo>
                    <a:pt x="40" y="173"/>
                    <a:pt x="124" y="304"/>
                    <a:pt x="18" y="694"/>
                  </a:cubicBezTo>
                  <a:cubicBezTo>
                    <a:pt x="0" y="752"/>
                    <a:pt x="33" y="810"/>
                    <a:pt x="91" y="825"/>
                  </a:cubicBezTo>
                  <a:cubicBezTo>
                    <a:pt x="99" y="828"/>
                    <a:pt x="109" y="828"/>
                    <a:pt x="117" y="828"/>
                  </a:cubicBezTo>
                  <a:cubicBezTo>
                    <a:pt x="164" y="828"/>
                    <a:pt x="208" y="800"/>
                    <a:pt x="219" y="752"/>
                  </a:cubicBezTo>
                  <a:cubicBezTo>
                    <a:pt x="357" y="253"/>
                    <a:pt x="230" y="72"/>
                    <a:pt x="205" y="39"/>
                  </a:cubicBezTo>
                  <a:cubicBezTo>
                    <a:pt x="184" y="14"/>
                    <a:pt x="152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-185775" y="791875"/>
              <a:ext cx="55650" cy="17075"/>
            </a:xfrm>
            <a:custGeom>
              <a:avLst/>
              <a:gdLst/>
              <a:ahLst/>
              <a:cxnLst/>
              <a:rect l="l" t="t" r="r" b="b"/>
              <a:pathLst>
                <a:path w="2226" h="683" extrusionOk="0">
                  <a:moveTo>
                    <a:pt x="122" y="1"/>
                  </a:moveTo>
                  <a:cubicBezTo>
                    <a:pt x="106" y="1"/>
                    <a:pt x="89" y="4"/>
                    <a:pt x="73" y="12"/>
                  </a:cubicBezTo>
                  <a:cubicBezTo>
                    <a:pt x="22" y="38"/>
                    <a:pt x="1" y="99"/>
                    <a:pt x="29" y="154"/>
                  </a:cubicBezTo>
                  <a:cubicBezTo>
                    <a:pt x="37" y="169"/>
                    <a:pt x="212" y="504"/>
                    <a:pt x="652" y="635"/>
                  </a:cubicBezTo>
                  <a:cubicBezTo>
                    <a:pt x="765" y="667"/>
                    <a:pt x="881" y="682"/>
                    <a:pt x="1006" y="682"/>
                  </a:cubicBezTo>
                  <a:cubicBezTo>
                    <a:pt x="1348" y="682"/>
                    <a:pt x="1733" y="558"/>
                    <a:pt x="2156" y="307"/>
                  </a:cubicBezTo>
                  <a:cubicBezTo>
                    <a:pt x="2207" y="279"/>
                    <a:pt x="2225" y="213"/>
                    <a:pt x="2197" y="161"/>
                  </a:cubicBezTo>
                  <a:cubicBezTo>
                    <a:pt x="2177" y="130"/>
                    <a:pt x="2141" y="111"/>
                    <a:pt x="2104" y="111"/>
                  </a:cubicBezTo>
                  <a:cubicBezTo>
                    <a:pt x="2086" y="111"/>
                    <a:pt x="2067" y="116"/>
                    <a:pt x="2051" y="126"/>
                  </a:cubicBezTo>
                  <a:cubicBezTo>
                    <a:pt x="1659" y="356"/>
                    <a:pt x="1311" y="471"/>
                    <a:pt x="1009" y="471"/>
                  </a:cubicBezTo>
                  <a:cubicBezTo>
                    <a:pt x="907" y="471"/>
                    <a:pt x="809" y="458"/>
                    <a:pt x="718" y="431"/>
                  </a:cubicBezTo>
                  <a:cubicBezTo>
                    <a:pt x="365" y="333"/>
                    <a:pt x="223" y="67"/>
                    <a:pt x="216" y="56"/>
                  </a:cubicBezTo>
                  <a:cubicBezTo>
                    <a:pt x="198" y="20"/>
                    <a:pt x="161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7" name="Google Shape;457;p33"/>
          <p:cNvSpPr/>
          <p:nvPr/>
        </p:nvSpPr>
        <p:spPr>
          <a:xfrm>
            <a:off x="5834562" y="4492652"/>
            <a:ext cx="79612" cy="79394"/>
          </a:xfrm>
          <a:custGeom>
            <a:avLst/>
            <a:gdLst/>
            <a:ahLst/>
            <a:cxnLst/>
            <a:rect l="l" t="t" r="r" b="b"/>
            <a:pathLst>
              <a:path w="1465" h="1461" extrusionOk="0">
                <a:moveTo>
                  <a:pt x="736" y="212"/>
                </a:moveTo>
                <a:cubicBezTo>
                  <a:pt x="1020" y="212"/>
                  <a:pt x="1253" y="445"/>
                  <a:pt x="1249" y="733"/>
                </a:cubicBezTo>
                <a:cubicBezTo>
                  <a:pt x="1249" y="1017"/>
                  <a:pt x="1017" y="1249"/>
                  <a:pt x="733" y="1249"/>
                </a:cubicBezTo>
                <a:lnTo>
                  <a:pt x="733" y="1355"/>
                </a:lnTo>
                <a:lnTo>
                  <a:pt x="729" y="1249"/>
                </a:lnTo>
                <a:cubicBezTo>
                  <a:pt x="590" y="1249"/>
                  <a:pt x="463" y="1195"/>
                  <a:pt x="365" y="1096"/>
                </a:cubicBezTo>
                <a:cubicBezTo>
                  <a:pt x="266" y="999"/>
                  <a:pt x="212" y="868"/>
                  <a:pt x="212" y="729"/>
                </a:cubicBezTo>
                <a:cubicBezTo>
                  <a:pt x="215" y="445"/>
                  <a:pt x="449" y="212"/>
                  <a:pt x="736" y="212"/>
                </a:cubicBezTo>
                <a:close/>
                <a:moveTo>
                  <a:pt x="733" y="1"/>
                </a:moveTo>
                <a:cubicBezTo>
                  <a:pt x="332" y="1"/>
                  <a:pt x="4" y="325"/>
                  <a:pt x="4" y="725"/>
                </a:cubicBezTo>
                <a:cubicBezTo>
                  <a:pt x="0" y="922"/>
                  <a:pt x="77" y="1104"/>
                  <a:pt x="215" y="1242"/>
                </a:cubicBezTo>
                <a:cubicBezTo>
                  <a:pt x="350" y="1380"/>
                  <a:pt x="536" y="1457"/>
                  <a:pt x="729" y="1461"/>
                </a:cubicBezTo>
                <a:lnTo>
                  <a:pt x="733" y="1461"/>
                </a:lnTo>
                <a:cubicBezTo>
                  <a:pt x="1133" y="1461"/>
                  <a:pt x="1461" y="1133"/>
                  <a:pt x="1461" y="733"/>
                </a:cubicBezTo>
                <a:cubicBezTo>
                  <a:pt x="1464" y="332"/>
                  <a:pt x="1136" y="1"/>
                  <a:pt x="7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33"/>
          <p:cNvSpPr/>
          <p:nvPr/>
        </p:nvSpPr>
        <p:spPr>
          <a:xfrm>
            <a:off x="4989562" y="533977"/>
            <a:ext cx="79612" cy="79394"/>
          </a:xfrm>
          <a:custGeom>
            <a:avLst/>
            <a:gdLst/>
            <a:ahLst/>
            <a:cxnLst/>
            <a:rect l="l" t="t" r="r" b="b"/>
            <a:pathLst>
              <a:path w="1465" h="1461" extrusionOk="0">
                <a:moveTo>
                  <a:pt x="736" y="212"/>
                </a:moveTo>
                <a:cubicBezTo>
                  <a:pt x="1020" y="212"/>
                  <a:pt x="1253" y="445"/>
                  <a:pt x="1249" y="733"/>
                </a:cubicBezTo>
                <a:cubicBezTo>
                  <a:pt x="1249" y="1017"/>
                  <a:pt x="1017" y="1249"/>
                  <a:pt x="733" y="1249"/>
                </a:cubicBezTo>
                <a:lnTo>
                  <a:pt x="733" y="1355"/>
                </a:lnTo>
                <a:lnTo>
                  <a:pt x="729" y="1249"/>
                </a:lnTo>
                <a:cubicBezTo>
                  <a:pt x="590" y="1249"/>
                  <a:pt x="463" y="1195"/>
                  <a:pt x="365" y="1096"/>
                </a:cubicBezTo>
                <a:cubicBezTo>
                  <a:pt x="266" y="999"/>
                  <a:pt x="212" y="868"/>
                  <a:pt x="212" y="729"/>
                </a:cubicBezTo>
                <a:cubicBezTo>
                  <a:pt x="215" y="445"/>
                  <a:pt x="449" y="212"/>
                  <a:pt x="736" y="212"/>
                </a:cubicBezTo>
                <a:close/>
                <a:moveTo>
                  <a:pt x="733" y="1"/>
                </a:moveTo>
                <a:cubicBezTo>
                  <a:pt x="332" y="1"/>
                  <a:pt x="4" y="325"/>
                  <a:pt x="4" y="725"/>
                </a:cubicBezTo>
                <a:cubicBezTo>
                  <a:pt x="0" y="922"/>
                  <a:pt x="77" y="1104"/>
                  <a:pt x="215" y="1242"/>
                </a:cubicBezTo>
                <a:cubicBezTo>
                  <a:pt x="350" y="1380"/>
                  <a:pt x="536" y="1457"/>
                  <a:pt x="729" y="1461"/>
                </a:cubicBezTo>
                <a:lnTo>
                  <a:pt x="733" y="1461"/>
                </a:lnTo>
                <a:cubicBezTo>
                  <a:pt x="1133" y="1461"/>
                  <a:pt x="1461" y="1133"/>
                  <a:pt x="1461" y="733"/>
                </a:cubicBezTo>
                <a:cubicBezTo>
                  <a:pt x="1464" y="332"/>
                  <a:pt x="1136" y="1"/>
                  <a:pt x="7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9" name="Google Shape;459;p33"/>
          <p:cNvSpPr/>
          <p:nvPr/>
        </p:nvSpPr>
        <p:spPr>
          <a:xfrm>
            <a:off x="8195087" y="2214802"/>
            <a:ext cx="79612" cy="79394"/>
          </a:xfrm>
          <a:custGeom>
            <a:avLst/>
            <a:gdLst/>
            <a:ahLst/>
            <a:cxnLst/>
            <a:rect l="l" t="t" r="r" b="b"/>
            <a:pathLst>
              <a:path w="1465" h="1461" extrusionOk="0">
                <a:moveTo>
                  <a:pt x="736" y="212"/>
                </a:moveTo>
                <a:cubicBezTo>
                  <a:pt x="1020" y="212"/>
                  <a:pt x="1253" y="445"/>
                  <a:pt x="1249" y="733"/>
                </a:cubicBezTo>
                <a:cubicBezTo>
                  <a:pt x="1249" y="1017"/>
                  <a:pt x="1017" y="1249"/>
                  <a:pt x="733" y="1249"/>
                </a:cubicBezTo>
                <a:lnTo>
                  <a:pt x="733" y="1355"/>
                </a:lnTo>
                <a:lnTo>
                  <a:pt x="729" y="1249"/>
                </a:lnTo>
                <a:cubicBezTo>
                  <a:pt x="590" y="1249"/>
                  <a:pt x="463" y="1195"/>
                  <a:pt x="365" y="1096"/>
                </a:cubicBezTo>
                <a:cubicBezTo>
                  <a:pt x="266" y="999"/>
                  <a:pt x="212" y="868"/>
                  <a:pt x="212" y="729"/>
                </a:cubicBezTo>
                <a:cubicBezTo>
                  <a:pt x="215" y="445"/>
                  <a:pt x="449" y="212"/>
                  <a:pt x="736" y="212"/>
                </a:cubicBezTo>
                <a:close/>
                <a:moveTo>
                  <a:pt x="733" y="1"/>
                </a:moveTo>
                <a:cubicBezTo>
                  <a:pt x="332" y="1"/>
                  <a:pt x="4" y="325"/>
                  <a:pt x="4" y="725"/>
                </a:cubicBezTo>
                <a:cubicBezTo>
                  <a:pt x="0" y="922"/>
                  <a:pt x="77" y="1104"/>
                  <a:pt x="215" y="1242"/>
                </a:cubicBezTo>
                <a:cubicBezTo>
                  <a:pt x="350" y="1380"/>
                  <a:pt x="536" y="1457"/>
                  <a:pt x="729" y="1461"/>
                </a:cubicBezTo>
                <a:lnTo>
                  <a:pt x="733" y="1461"/>
                </a:lnTo>
                <a:cubicBezTo>
                  <a:pt x="1133" y="1461"/>
                  <a:pt x="1461" y="1133"/>
                  <a:pt x="1461" y="733"/>
                </a:cubicBezTo>
                <a:cubicBezTo>
                  <a:pt x="1464" y="332"/>
                  <a:pt x="1136" y="1"/>
                  <a:pt x="7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0" name="Google Shape;460;p33"/>
          <p:cNvSpPr/>
          <p:nvPr/>
        </p:nvSpPr>
        <p:spPr>
          <a:xfrm>
            <a:off x="3487993" y="851262"/>
            <a:ext cx="126727" cy="127053"/>
          </a:xfrm>
          <a:custGeom>
            <a:avLst/>
            <a:gdLst/>
            <a:ahLst/>
            <a:cxnLst/>
            <a:rect l="l" t="t" r="r" b="b"/>
            <a:pathLst>
              <a:path w="2332" h="2338" extrusionOk="0">
                <a:moveTo>
                  <a:pt x="1246" y="306"/>
                </a:moveTo>
                <a:cubicBezTo>
                  <a:pt x="1275" y="405"/>
                  <a:pt x="1305" y="536"/>
                  <a:pt x="1326" y="624"/>
                </a:cubicBezTo>
                <a:cubicBezTo>
                  <a:pt x="1384" y="852"/>
                  <a:pt x="1399" y="911"/>
                  <a:pt x="1424" y="948"/>
                </a:cubicBezTo>
                <a:cubicBezTo>
                  <a:pt x="1453" y="987"/>
                  <a:pt x="1497" y="1005"/>
                  <a:pt x="1727" y="1086"/>
                </a:cubicBezTo>
                <a:cubicBezTo>
                  <a:pt x="1807" y="1115"/>
                  <a:pt x="1927" y="1158"/>
                  <a:pt x="2018" y="1195"/>
                </a:cubicBezTo>
                <a:cubicBezTo>
                  <a:pt x="1890" y="1254"/>
                  <a:pt x="1683" y="1333"/>
                  <a:pt x="1497" y="1395"/>
                </a:cubicBezTo>
                <a:cubicBezTo>
                  <a:pt x="1471" y="1406"/>
                  <a:pt x="1450" y="1428"/>
                  <a:pt x="1439" y="1454"/>
                </a:cubicBezTo>
                <a:cubicBezTo>
                  <a:pt x="1344" y="1664"/>
                  <a:pt x="1231" y="1901"/>
                  <a:pt x="1155" y="2040"/>
                </a:cubicBezTo>
                <a:cubicBezTo>
                  <a:pt x="1104" y="1894"/>
                  <a:pt x="1031" y="1639"/>
                  <a:pt x="977" y="1417"/>
                </a:cubicBezTo>
                <a:cubicBezTo>
                  <a:pt x="969" y="1377"/>
                  <a:pt x="937" y="1344"/>
                  <a:pt x="897" y="1337"/>
                </a:cubicBezTo>
                <a:cubicBezTo>
                  <a:pt x="682" y="1297"/>
                  <a:pt x="434" y="1242"/>
                  <a:pt x="300" y="1202"/>
                </a:cubicBezTo>
                <a:cubicBezTo>
                  <a:pt x="441" y="1123"/>
                  <a:pt x="710" y="1002"/>
                  <a:pt x="951" y="908"/>
                </a:cubicBezTo>
                <a:cubicBezTo>
                  <a:pt x="977" y="896"/>
                  <a:pt x="999" y="874"/>
                  <a:pt x="1009" y="849"/>
                </a:cubicBezTo>
                <a:cubicBezTo>
                  <a:pt x="1082" y="656"/>
                  <a:pt x="1177" y="437"/>
                  <a:pt x="1246" y="306"/>
                </a:cubicBezTo>
                <a:close/>
                <a:moveTo>
                  <a:pt x="1268" y="1"/>
                </a:moveTo>
                <a:cubicBezTo>
                  <a:pt x="1206" y="1"/>
                  <a:pt x="1108" y="1"/>
                  <a:pt x="831" y="729"/>
                </a:cubicBezTo>
                <a:cubicBezTo>
                  <a:pt x="52" y="1042"/>
                  <a:pt x="23" y="1144"/>
                  <a:pt x="8" y="1188"/>
                </a:cubicBezTo>
                <a:cubicBezTo>
                  <a:pt x="1" y="1220"/>
                  <a:pt x="8" y="1268"/>
                  <a:pt x="30" y="1293"/>
                </a:cubicBezTo>
                <a:cubicBezTo>
                  <a:pt x="52" y="1326"/>
                  <a:pt x="110" y="1402"/>
                  <a:pt x="791" y="1533"/>
                </a:cubicBezTo>
                <a:cubicBezTo>
                  <a:pt x="991" y="2338"/>
                  <a:pt x="1064" y="2338"/>
                  <a:pt x="1144" y="2338"/>
                </a:cubicBezTo>
                <a:lnTo>
                  <a:pt x="1147" y="2338"/>
                </a:lnTo>
                <a:cubicBezTo>
                  <a:pt x="1209" y="2335"/>
                  <a:pt x="1283" y="2331"/>
                  <a:pt x="1614" y="1581"/>
                </a:cubicBezTo>
                <a:cubicBezTo>
                  <a:pt x="1814" y="1508"/>
                  <a:pt x="2200" y="1363"/>
                  <a:pt x="2283" y="1289"/>
                </a:cubicBezTo>
                <a:cubicBezTo>
                  <a:pt x="2309" y="1268"/>
                  <a:pt x="2331" y="1213"/>
                  <a:pt x="2323" y="1177"/>
                </a:cubicBezTo>
                <a:cubicBezTo>
                  <a:pt x="2302" y="1082"/>
                  <a:pt x="2200" y="1031"/>
                  <a:pt x="1799" y="889"/>
                </a:cubicBezTo>
                <a:cubicBezTo>
                  <a:pt x="1723" y="860"/>
                  <a:pt x="1636" y="827"/>
                  <a:pt x="1592" y="809"/>
                </a:cubicBezTo>
                <a:cubicBezTo>
                  <a:pt x="1577" y="765"/>
                  <a:pt x="1552" y="659"/>
                  <a:pt x="1530" y="572"/>
                </a:cubicBezTo>
                <a:cubicBezTo>
                  <a:pt x="1465" y="292"/>
                  <a:pt x="1417" y="118"/>
                  <a:pt x="1366" y="52"/>
                </a:cubicBezTo>
                <a:cubicBezTo>
                  <a:pt x="1348" y="22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33"/>
          <p:cNvSpPr/>
          <p:nvPr/>
        </p:nvSpPr>
        <p:spPr>
          <a:xfrm>
            <a:off x="4461593" y="4662962"/>
            <a:ext cx="126727" cy="127053"/>
          </a:xfrm>
          <a:custGeom>
            <a:avLst/>
            <a:gdLst/>
            <a:ahLst/>
            <a:cxnLst/>
            <a:rect l="l" t="t" r="r" b="b"/>
            <a:pathLst>
              <a:path w="2332" h="2338" extrusionOk="0">
                <a:moveTo>
                  <a:pt x="1246" y="306"/>
                </a:moveTo>
                <a:cubicBezTo>
                  <a:pt x="1275" y="405"/>
                  <a:pt x="1305" y="536"/>
                  <a:pt x="1326" y="624"/>
                </a:cubicBezTo>
                <a:cubicBezTo>
                  <a:pt x="1384" y="852"/>
                  <a:pt x="1399" y="911"/>
                  <a:pt x="1424" y="948"/>
                </a:cubicBezTo>
                <a:cubicBezTo>
                  <a:pt x="1453" y="987"/>
                  <a:pt x="1497" y="1005"/>
                  <a:pt x="1727" y="1086"/>
                </a:cubicBezTo>
                <a:cubicBezTo>
                  <a:pt x="1807" y="1115"/>
                  <a:pt x="1927" y="1158"/>
                  <a:pt x="2018" y="1195"/>
                </a:cubicBezTo>
                <a:cubicBezTo>
                  <a:pt x="1890" y="1254"/>
                  <a:pt x="1683" y="1333"/>
                  <a:pt x="1497" y="1395"/>
                </a:cubicBezTo>
                <a:cubicBezTo>
                  <a:pt x="1471" y="1406"/>
                  <a:pt x="1450" y="1428"/>
                  <a:pt x="1439" y="1454"/>
                </a:cubicBezTo>
                <a:cubicBezTo>
                  <a:pt x="1344" y="1664"/>
                  <a:pt x="1231" y="1901"/>
                  <a:pt x="1155" y="2040"/>
                </a:cubicBezTo>
                <a:cubicBezTo>
                  <a:pt x="1104" y="1894"/>
                  <a:pt x="1031" y="1639"/>
                  <a:pt x="977" y="1417"/>
                </a:cubicBezTo>
                <a:cubicBezTo>
                  <a:pt x="969" y="1377"/>
                  <a:pt x="937" y="1344"/>
                  <a:pt x="897" y="1337"/>
                </a:cubicBezTo>
                <a:cubicBezTo>
                  <a:pt x="682" y="1297"/>
                  <a:pt x="434" y="1242"/>
                  <a:pt x="300" y="1202"/>
                </a:cubicBezTo>
                <a:cubicBezTo>
                  <a:pt x="441" y="1123"/>
                  <a:pt x="710" y="1002"/>
                  <a:pt x="951" y="908"/>
                </a:cubicBezTo>
                <a:cubicBezTo>
                  <a:pt x="977" y="896"/>
                  <a:pt x="999" y="874"/>
                  <a:pt x="1009" y="849"/>
                </a:cubicBezTo>
                <a:cubicBezTo>
                  <a:pt x="1082" y="656"/>
                  <a:pt x="1177" y="437"/>
                  <a:pt x="1246" y="306"/>
                </a:cubicBezTo>
                <a:close/>
                <a:moveTo>
                  <a:pt x="1268" y="1"/>
                </a:moveTo>
                <a:cubicBezTo>
                  <a:pt x="1206" y="1"/>
                  <a:pt x="1108" y="1"/>
                  <a:pt x="831" y="729"/>
                </a:cubicBezTo>
                <a:cubicBezTo>
                  <a:pt x="52" y="1042"/>
                  <a:pt x="23" y="1144"/>
                  <a:pt x="8" y="1188"/>
                </a:cubicBezTo>
                <a:cubicBezTo>
                  <a:pt x="1" y="1220"/>
                  <a:pt x="8" y="1268"/>
                  <a:pt x="30" y="1293"/>
                </a:cubicBezTo>
                <a:cubicBezTo>
                  <a:pt x="52" y="1326"/>
                  <a:pt x="110" y="1402"/>
                  <a:pt x="791" y="1533"/>
                </a:cubicBezTo>
                <a:cubicBezTo>
                  <a:pt x="991" y="2338"/>
                  <a:pt x="1064" y="2338"/>
                  <a:pt x="1144" y="2338"/>
                </a:cubicBezTo>
                <a:lnTo>
                  <a:pt x="1147" y="2338"/>
                </a:lnTo>
                <a:cubicBezTo>
                  <a:pt x="1209" y="2335"/>
                  <a:pt x="1283" y="2331"/>
                  <a:pt x="1614" y="1581"/>
                </a:cubicBezTo>
                <a:cubicBezTo>
                  <a:pt x="1814" y="1508"/>
                  <a:pt x="2200" y="1363"/>
                  <a:pt x="2283" y="1289"/>
                </a:cubicBezTo>
                <a:cubicBezTo>
                  <a:pt x="2309" y="1268"/>
                  <a:pt x="2331" y="1213"/>
                  <a:pt x="2323" y="1177"/>
                </a:cubicBezTo>
                <a:cubicBezTo>
                  <a:pt x="2302" y="1082"/>
                  <a:pt x="2200" y="1031"/>
                  <a:pt x="1799" y="889"/>
                </a:cubicBezTo>
                <a:cubicBezTo>
                  <a:pt x="1723" y="860"/>
                  <a:pt x="1636" y="827"/>
                  <a:pt x="1592" y="809"/>
                </a:cubicBezTo>
                <a:cubicBezTo>
                  <a:pt x="1577" y="765"/>
                  <a:pt x="1552" y="659"/>
                  <a:pt x="1530" y="572"/>
                </a:cubicBezTo>
                <a:cubicBezTo>
                  <a:pt x="1465" y="292"/>
                  <a:pt x="1417" y="118"/>
                  <a:pt x="1366" y="52"/>
                </a:cubicBezTo>
                <a:cubicBezTo>
                  <a:pt x="1348" y="22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397" y="180190"/>
            <a:ext cx="1731110" cy="399487"/>
          </a:xfrm>
          <a:prstGeom prst="rect">
            <a:avLst/>
          </a:prstGeom>
        </p:spPr>
      </p:pic>
      <p:grpSp>
        <p:nvGrpSpPr>
          <p:cNvPr id="109" name="Google Shape;928;p43"/>
          <p:cNvGrpSpPr/>
          <p:nvPr/>
        </p:nvGrpSpPr>
        <p:grpSpPr>
          <a:xfrm>
            <a:off x="377762" y="4144977"/>
            <a:ext cx="797666" cy="700833"/>
            <a:chOff x="-6973162" y="3532963"/>
            <a:chExt cx="570725" cy="518450"/>
          </a:xfrm>
        </p:grpSpPr>
        <p:sp>
          <p:nvSpPr>
            <p:cNvPr id="110" name="Google Shape;929;p43"/>
            <p:cNvSpPr/>
            <p:nvPr/>
          </p:nvSpPr>
          <p:spPr>
            <a:xfrm>
              <a:off x="-6973162" y="3611938"/>
              <a:ext cx="439475" cy="439475"/>
            </a:xfrm>
            <a:custGeom>
              <a:avLst/>
              <a:gdLst/>
              <a:ahLst/>
              <a:cxnLst/>
              <a:rect l="l" t="t" r="r" b="b"/>
              <a:pathLst>
                <a:path w="17579" h="17579" extrusionOk="0">
                  <a:moveTo>
                    <a:pt x="8789" y="0"/>
                  </a:moveTo>
                  <a:cubicBezTo>
                    <a:pt x="3932" y="0"/>
                    <a:pt x="0" y="3932"/>
                    <a:pt x="0" y="8789"/>
                  </a:cubicBezTo>
                  <a:cubicBezTo>
                    <a:pt x="0" y="13642"/>
                    <a:pt x="3932" y="17578"/>
                    <a:pt x="8789" y="17578"/>
                  </a:cubicBezTo>
                  <a:cubicBezTo>
                    <a:pt x="13643" y="17578"/>
                    <a:pt x="17579" y="13642"/>
                    <a:pt x="17579" y="8789"/>
                  </a:cubicBezTo>
                  <a:cubicBezTo>
                    <a:pt x="17579" y="3932"/>
                    <a:pt x="13643" y="0"/>
                    <a:pt x="8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930;p43"/>
            <p:cNvSpPr/>
            <p:nvPr/>
          </p:nvSpPr>
          <p:spPr>
            <a:xfrm>
              <a:off x="-6925662" y="3659438"/>
              <a:ext cx="344375" cy="344350"/>
            </a:xfrm>
            <a:custGeom>
              <a:avLst/>
              <a:gdLst/>
              <a:ahLst/>
              <a:cxnLst/>
              <a:rect l="l" t="t" r="r" b="b"/>
              <a:pathLst>
                <a:path w="13775" h="13774" extrusionOk="0">
                  <a:moveTo>
                    <a:pt x="6889" y="1"/>
                  </a:moveTo>
                  <a:cubicBezTo>
                    <a:pt x="3084" y="1"/>
                    <a:pt x="1" y="3084"/>
                    <a:pt x="1" y="6889"/>
                  </a:cubicBezTo>
                  <a:cubicBezTo>
                    <a:pt x="1" y="10690"/>
                    <a:pt x="3084" y="13774"/>
                    <a:pt x="6889" y="13774"/>
                  </a:cubicBezTo>
                  <a:cubicBezTo>
                    <a:pt x="10694" y="13774"/>
                    <a:pt x="13775" y="10690"/>
                    <a:pt x="13775" y="6889"/>
                  </a:cubicBezTo>
                  <a:cubicBezTo>
                    <a:pt x="13775" y="3084"/>
                    <a:pt x="10694" y="1"/>
                    <a:pt x="6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931;p43"/>
            <p:cNvSpPr/>
            <p:nvPr/>
          </p:nvSpPr>
          <p:spPr>
            <a:xfrm>
              <a:off x="-6928312" y="3656813"/>
              <a:ext cx="349650" cy="349625"/>
            </a:xfrm>
            <a:custGeom>
              <a:avLst/>
              <a:gdLst/>
              <a:ahLst/>
              <a:cxnLst/>
              <a:rect l="l" t="t" r="r" b="b"/>
              <a:pathLst>
                <a:path w="13986" h="13985" extrusionOk="0">
                  <a:moveTo>
                    <a:pt x="6995" y="211"/>
                  </a:moveTo>
                  <a:cubicBezTo>
                    <a:pt x="10735" y="211"/>
                    <a:pt x="13778" y="3255"/>
                    <a:pt x="13778" y="6994"/>
                  </a:cubicBezTo>
                  <a:cubicBezTo>
                    <a:pt x="13778" y="10733"/>
                    <a:pt x="10735" y="13773"/>
                    <a:pt x="6995" y="13773"/>
                  </a:cubicBezTo>
                  <a:cubicBezTo>
                    <a:pt x="3256" y="13773"/>
                    <a:pt x="212" y="10733"/>
                    <a:pt x="212" y="6994"/>
                  </a:cubicBezTo>
                  <a:cubicBezTo>
                    <a:pt x="212" y="3255"/>
                    <a:pt x="3256" y="211"/>
                    <a:pt x="6995" y="211"/>
                  </a:cubicBezTo>
                  <a:close/>
                  <a:moveTo>
                    <a:pt x="6995" y="0"/>
                  </a:moveTo>
                  <a:cubicBezTo>
                    <a:pt x="3140" y="0"/>
                    <a:pt x="1" y="3138"/>
                    <a:pt x="1" y="6994"/>
                  </a:cubicBezTo>
                  <a:cubicBezTo>
                    <a:pt x="1" y="10849"/>
                    <a:pt x="3140" y="13985"/>
                    <a:pt x="6995" y="13985"/>
                  </a:cubicBezTo>
                  <a:cubicBezTo>
                    <a:pt x="10851" y="13985"/>
                    <a:pt x="13985" y="10849"/>
                    <a:pt x="13985" y="6994"/>
                  </a:cubicBezTo>
                  <a:cubicBezTo>
                    <a:pt x="13985" y="3138"/>
                    <a:pt x="10851" y="0"/>
                    <a:pt x="6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932;p43"/>
            <p:cNvSpPr/>
            <p:nvPr/>
          </p:nvSpPr>
          <p:spPr>
            <a:xfrm>
              <a:off x="-6876412" y="3708588"/>
              <a:ext cx="245975" cy="246050"/>
            </a:xfrm>
            <a:custGeom>
              <a:avLst/>
              <a:gdLst/>
              <a:ahLst/>
              <a:cxnLst/>
              <a:rect l="l" t="t" r="r" b="b"/>
              <a:pathLst>
                <a:path w="9839" h="9842" extrusionOk="0">
                  <a:moveTo>
                    <a:pt x="4919" y="1"/>
                  </a:moveTo>
                  <a:cubicBezTo>
                    <a:pt x="2203" y="1"/>
                    <a:pt x="0" y="2203"/>
                    <a:pt x="0" y="4923"/>
                  </a:cubicBezTo>
                  <a:cubicBezTo>
                    <a:pt x="0" y="7639"/>
                    <a:pt x="2203" y="9842"/>
                    <a:pt x="4919" y="9842"/>
                  </a:cubicBezTo>
                  <a:cubicBezTo>
                    <a:pt x="7636" y="9842"/>
                    <a:pt x="9838" y="7639"/>
                    <a:pt x="9838" y="4923"/>
                  </a:cubicBezTo>
                  <a:cubicBezTo>
                    <a:pt x="9838" y="2203"/>
                    <a:pt x="7636" y="1"/>
                    <a:pt x="4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933;p43"/>
            <p:cNvSpPr/>
            <p:nvPr/>
          </p:nvSpPr>
          <p:spPr>
            <a:xfrm>
              <a:off x="-6823162" y="3761913"/>
              <a:ext cx="139375" cy="139375"/>
            </a:xfrm>
            <a:custGeom>
              <a:avLst/>
              <a:gdLst/>
              <a:ahLst/>
              <a:cxnLst/>
              <a:rect l="l" t="t" r="r" b="b"/>
              <a:pathLst>
                <a:path w="5575" h="5575" extrusionOk="0">
                  <a:moveTo>
                    <a:pt x="2789" y="1"/>
                  </a:moveTo>
                  <a:cubicBezTo>
                    <a:pt x="1249" y="1"/>
                    <a:pt x="1" y="1250"/>
                    <a:pt x="1" y="2790"/>
                  </a:cubicBezTo>
                  <a:cubicBezTo>
                    <a:pt x="1" y="4330"/>
                    <a:pt x="1249" y="5575"/>
                    <a:pt x="2789" y="5575"/>
                  </a:cubicBezTo>
                  <a:cubicBezTo>
                    <a:pt x="4329" y="5575"/>
                    <a:pt x="5575" y="4330"/>
                    <a:pt x="5575" y="2790"/>
                  </a:cubicBezTo>
                  <a:cubicBezTo>
                    <a:pt x="5575" y="1250"/>
                    <a:pt x="4329" y="1"/>
                    <a:pt x="2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934;p43"/>
            <p:cNvSpPr/>
            <p:nvPr/>
          </p:nvSpPr>
          <p:spPr>
            <a:xfrm>
              <a:off x="-6825812" y="3759288"/>
              <a:ext cx="144675" cy="144650"/>
            </a:xfrm>
            <a:custGeom>
              <a:avLst/>
              <a:gdLst/>
              <a:ahLst/>
              <a:cxnLst/>
              <a:rect l="l" t="t" r="r" b="b"/>
              <a:pathLst>
                <a:path w="5787" h="5786" extrusionOk="0">
                  <a:moveTo>
                    <a:pt x="2895" y="212"/>
                  </a:moveTo>
                  <a:cubicBezTo>
                    <a:pt x="4373" y="212"/>
                    <a:pt x="5578" y="1413"/>
                    <a:pt x="5578" y="2895"/>
                  </a:cubicBezTo>
                  <a:cubicBezTo>
                    <a:pt x="5578" y="4374"/>
                    <a:pt x="4373" y="5575"/>
                    <a:pt x="2895" y="5575"/>
                  </a:cubicBezTo>
                  <a:cubicBezTo>
                    <a:pt x="1417" y="5575"/>
                    <a:pt x="212" y="4374"/>
                    <a:pt x="212" y="2895"/>
                  </a:cubicBezTo>
                  <a:cubicBezTo>
                    <a:pt x="212" y="1413"/>
                    <a:pt x="1417" y="212"/>
                    <a:pt x="2895" y="212"/>
                  </a:cubicBezTo>
                  <a:close/>
                  <a:moveTo>
                    <a:pt x="2895" y="0"/>
                  </a:moveTo>
                  <a:cubicBezTo>
                    <a:pt x="1300" y="0"/>
                    <a:pt x="1" y="1297"/>
                    <a:pt x="1" y="2895"/>
                  </a:cubicBezTo>
                  <a:cubicBezTo>
                    <a:pt x="1" y="4490"/>
                    <a:pt x="1300" y="5786"/>
                    <a:pt x="2895" y="5786"/>
                  </a:cubicBezTo>
                  <a:cubicBezTo>
                    <a:pt x="4490" y="5786"/>
                    <a:pt x="5786" y="4490"/>
                    <a:pt x="5786" y="2895"/>
                  </a:cubicBezTo>
                  <a:cubicBezTo>
                    <a:pt x="5786" y="1297"/>
                    <a:pt x="4490" y="0"/>
                    <a:pt x="2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935;p43"/>
            <p:cNvSpPr/>
            <p:nvPr/>
          </p:nvSpPr>
          <p:spPr>
            <a:xfrm>
              <a:off x="-6784662" y="3800438"/>
              <a:ext cx="62375" cy="62375"/>
            </a:xfrm>
            <a:custGeom>
              <a:avLst/>
              <a:gdLst/>
              <a:ahLst/>
              <a:cxnLst/>
              <a:rect l="l" t="t" r="r" b="b"/>
              <a:pathLst>
                <a:path w="2495" h="2495" extrusionOk="0">
                  <a:moveTo>
                    <a:pt x="1249" y="0"/>
                  </a:moveTo>
                  <a:cubicBezTo>
                    <a:pt x="561" y="0"/>
                    <a:pt x="0" y="561"/>
                    <a:pt x="0" y="1249"/>
                  </a:cubicBezTo>
                  <a:cubicBezTo>
                    <a:pt x="0" y="1937"/>
                    <a:pt x="561" y="2494"/>
                    <a:pt x="1249" y="2494"/>
                  </a:cubicBezTo>
                  <a:cubicBezTo>
                    <a:pt x="1937" y="2494"/>
                    <a:pt x="2494" y="1937"/>
                    <a:pt x="2494" y="1249"/>
                  </a:cubicBezTo>
                  <a:cubicBezTo>
                    <a:pt x="2494" y="561"/>
                    <a:pt x="1937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936;p43"/>
            <p:cNvSpPr/>
            <p:nvPr/>
          </p:nvSpPr>
          <p:spPr>
            <a:xfrm>
              <a:off x="-6677987" y="3532963"/>
              <a:ext cx="178700" cy="195200"/>
            </a:xfrm>
            <a:custGeom>
              <a:avLst/>
              <a:gdLst/>
              <a:ahLst/>
              <a:cxnLst/>
              <a:rect l="l" t="t" r="r" b="b"/>
              <a:pathLst>
                <a:path w="7148" h="7808" extrusionOk="0">
                  <a:moveTo>
                    <a:pt x="4273" y="0"/>
                  </a:moveTo>
                  <a:cubicBezTo>
                    <a:pt x="3566" y="0"/>
                    <a:pt x="760" y="3787"/>
                    <a:pt x="394" y="4397"/>
                  </a:cubicBezTo>
                  <a:cubicBezTo>
                    <a:pt x="1" y="5052"/>
                    <a:pt x="394" y="7808"/>
                    <a:pt x="394" y="7808"/>
                  </a:cubicBezTo>
                  <a:cubicBezTo>
                    <a:pt x="394" y="7808"/>
                    <a:pt x="3212" y="7546"/>
                    <a:pt x="4002" y="6694"/>
                  </a:cubicBezTo>
                  <a:cubicBezTo>
                    <a:pt x="4789" y="5838"/>
                    <a:pt x="7148" y="2955"/>
                    <a:pt x="7082" y="2496"/>
                  </a:cubicBezTo>
                  <a:cubicBezTo>
                    <a:pt x="7068" y="2391"/>
                    <a:pt x="6915" y="2351"/>
                    <a:pt x="6688" y="2351"/>
                  </a:cubicBezTo>
                  <a:cubicBezTo>
                    <a:pt x="5912" y="2351"/>
                    <a:pt x="4264" y="2824"/>
                    <a:pt x="4264" y="2824"/>
                  </a:cubicBezTo>
                  <a:cubicBezTo>
                    <a:pt x="4264" y="2824"/>
                    <a:pt x="4789" y="723"/>
                    <a:pt x="4395" y="68"/>
                  </a:cubicBezTo>
                  <a:cubicBezTo>
                    <a:pt x="4368" y="22"/>
                    <a:pt x="4327" y="0"/>
                    <a:pt x="4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937;p43"/>
            <p:cNvSpPr/>
            <p:nvPr/>
          </p:nvSpPr>
          <p:spPr>
            <a:xfrm>
              <a:off x="-6632112" y="3824913"/>
              <a:ext cx="229675" cy="118100"/>
            </a:xfrm>
            <a:custGeom>
              <a:avLst/>
              <a:gdLst/>
              <a:ahLst/>
              <a:cxnLst/>
              <a:rect l="l" t="t" r="r" b="b"/>
              <a:pathLst>
                <a:path w="9187" h="4724" extrusionOk="0">
                  <a:moveTo>
                    <a:pt x="2626" y="1"/>
                  </a:moveTo>
                  <a:cubicBezTo>
                    <a:pt x="2364" y="1"/>
                    <a:pt x="1" y="1181"/>
                    <a:pt x="1" y="1181"/>
                  </a:cubicBezTo>
                  <a:cubicBezTo>
                    <a:pt x="1" y="1181"/>
                    <a:pt x="1115" y="2888"/>
                    <a:pt x="1508" y="3412"/>
                  </a:cubicBezTo>
                  <a:cubicBezTo>
                    <a:pt x="1902" y="3937"/>
                    <a:pt x="7151" y="4723"/>
                    <a:pt x="7938" y="4723"/>
                  </a:cubicBezTo>
                  <a:cubicBezTo>
                    <a:pt x="8724" y="4723"/>
                    <a:pt x="7086" y="2622"/>
                    <a:pt x="7086" y="2622"/>
                  </a:cubicBezTo>
                  <a:cubicBezTo>
                    <a:pt x="7086" y="2622"/>
                    <a:pt x="9187" y="1191"/>
                    <a:pt x="8990" y="995"/>
                  </a:cubicBezTo>
                  <a:cubicBezTo>
                    <a:pt x="8793" y="798"/>
                    <a:pt x="2888" y="1"/>
                    <a:pt x="2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938;p43"/>
            <p:cNvSpPr/>
            <p:nvPr/>
          </p:nvSpPr>
          <p:spPr>
            <a:xfrm>
              <a:off x="-6749887" y="3622188"/>
              <a:ext cx="176500" cy="202100"/>
            </a:xfrm>
            <a:custGeom>
              <a:avLst/>
              <a:gdLst/>
              <a:ahLst/>
              <a:cxnLst/>
              <a:rect l="l" t="t" r="r" b="b"/>
              <a:pathLst>
                <a:path w="7060" h="8084" extrusionOk="0">
                  <a:moveTo>
                    <a:pt x="6942" y="1"/>
                  </a:moveTo>
                  <a:cubicBezTo>
                    <a:pt x="6913" y="1"/>
                    <a:pt x="6884" y="13"/>
                    <a:pt x="6863" y="38"/>
                  </a:cubicBezTo>
                  <a:lnTo>
                    <a:pt x="41" y="7909"/>
                  </a:lnTo>
                  <a:cubicBezTo>
                    <a:pt x="0" y="7953"/>
                    <a:pt x="7" y="8018"/>
                    <a:pt x="51" y="8058"/>
                  </a:cubicBezTo>
                  <a:cubicBezTo>
                    <a:pt x="69" y="8073"/>
                    <a:pt x="95" y="8084"/>
                    <a:pt x="120" y="8084"/>
                  </a:cubicBezTo>
                  <a:cubicBezTo>
                    <a:pt x="150" y="8084"/>
                    <a:pt x="179" y="8070"/>
                    <a:pt x="200" y="8048"/>
                  </a:cubicBezTo>
                  <a:lnTo>
                    <a:pt x="7020" y="176"/>
                  </a:lnTo>
                  <a:cubicBezTo>
                    <a:pt x="7060" y="132"/>
                    <a:pt x="7056" y="63"/>
                    <a:pt x="7013" y="27"/>
                  </a:cubicBezTo>
                  <a:cubicBezTo>
                    <a:pt x="6992" y="9"/>
                    <a:pt x="6967" y="1"/>
                    <a:pt x="6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939;p43"/>
            <p:cNvSpPr/>
            <p:nvPr/>
          </p:nvSpPr>
          <p:spPr>
            <a:xfrm>
              <a:off x="-6756362" y="3828963"/>
              <a:ext cx="294400" cy="57600"/>
            </a:xfrm>
            <a:custGeom>
              <a:avLst/>
              <a:gdLst/>
              <a:ahLst/>
              <a:cxnLst/>
              <a:rect l="l" t="t" r="r" b="b"/>
              <a:pathLst>
                <a:path w="11776" h="2304" extrusionOk="0">
                  <a:moveTo>
                    <a:pt x="116" y="1"/>
                  </a:moveTo>
                  <a:cubicBezTo>
                    <a:pt x="66" y="1"/>
                    <a:pt x="21" y="37"/>
                    <a:pt x="12" y="86"/>
                  </a:cubicBezTo>
                  <a:cubicBezTo>
                    <a:pt x="1" y="145"/>
                    <a:pt x="41" y="199"/>
                    <a:pt x="99" y="210"/>
                  </a:cubicBezTo>
                  <a:lnTo>
                    <a:pt x="11641" y="2303"/>
                  </a:lnTo>
                  <a:lnTo>
                    <a:pt x="11663" y="2303"/>
                  </a:lnTo>
                  <a:cubicBezTo>
                    <a:pt x="11710" y="2303"/>
                    <a:pt x="11757" y="2271"/>
                    <a:pt x="11765" y="2220"/>
                  </a:cubicBezTo>
                  <a:cubicBezTo>
                    <a:pt x="11775" y="2162"/>
                    <a:pt x="11739" y="2107"/>
                    <a:pt x="11681" y="2096"/>
                  </a:cubicBezTo>
                  <a:lnTo>
                    <a:pt x="135" y="2"/>
                  </a:lnTo>
                  <a:cubicBezTo>
                    <a:pt x="129" y="1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940;p43"/>
            <p:cNvSpPr/>
            <p:nvPr/>
          </p:nvSpPr>
          <p:spPr>
            <a:xfrm>
              <a:off x="-6823537" y="3625688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0" y="1"/>
                    <a:pt x="572" y="3"/>
                  </a:cubicBezTo>
                  <a:cubicBezTo>
                    <a:pt x="132" y="91"/>
                    <a:pt x="37" y="262"/>
                    <a:pt x="23" y="298"/>
                  </a:cubicBezTo>
                  <a:cubicBezTo>
                    <a:pt x="1" y="349"/>
                    <a:pt x="23" y="415"/>
                    <a:pt x="78" y="440"/>
                  </a:cubicBezTo>
                  <a:cubicBezTo>
                    <a:pt x="92" y="444"/>
                    <a:pt x="106" y="447"/>
                    <a:pt x="121" y="447"/>
                  </a:cubicBezTo>
                  <a:cubicBezTo>
                    <a:pt x="161" y="447"/>
                    <a:pt x="197" y="425"/>
                    <a:pt x="216" y="385"/>
                  </a:cubicBezTo>
                  <a:cubicBezTo>
                    <a:pt x="216" y="385"/>
                    <a:pt x="285" y="272"/>
                    <a:pt x="612" y="207"/>
                  </a:cubicBezTo>
                  <a:cubicBezTo>
                    <a:pt x="671" y="196"/>
                    <a:pt x="707" y="141"/>
                    <a:pt x="696" y="84"/>
                  </a:cubicBezTo>
                  <a:cubicBezTo>
                    <a:pt x="686" y="36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941;p43"/>
            <p:cNvSpPr/>
            <p:nvPr/>
          </p:nvSpPr>
          <p:spPr>
            <a:xfrm>
              <a:off x="-6808687" y="3636463"/>
              <a:ext cx="17775" cy="11175"/>
            </a:xfrm>
            <a:custGeom>
              <a:avLst/>
              <a:gdLst/>
              <a:ahLst/>
              <a:cxnLst/>
              <a:rect l="l" t="t" r="r" b="b"/>
              <a:pathLst>
                <a:path w="711" h="447" extrusionOk="0">
                  <a:moveTo>
                    <a:pt x="593" y="0"/>
                  </a:moveTo>
                  <a:cubicBezTo>
                    <a:pt x="586" y="0"/>
                    <a:pt x="579" y="1"/>
                    <a:pt x="571" y="2"/>
                  </a:cubicBezTo>
                  <a:cubicBezTo>
                    <a:pt x="131" y="90"/>
                    <a:pt x="37" y="264"/>
                    <a:pt x="25" y="297"/>
                  </a:cubicBezTo>
                  <a:cubicBezTo>
                    <a:pt x="0" y="352"/>
                    <a:pt x="25" y="417"/>
                    <a:pt x="77" y="439"/>
                  </a:cubicBezTo>
                  <a:cubicBezTo>
                    <a:pt x="91" y="446"/>
                    <a:pt x="106" y="446"/>
                    <a:pt x="121" y="446"/>
                  </a:cubicBezTo>
                  <a:cubicBezTo>
                    <a:pt x="161" y="446"/>
                    <a:pt x="200" y="424"/>
                    <a:pt x="215" y="384"/>
                  </a:cubicBezTo>
                  <a:cubicBezTo>
                    <a:pt x="215" y="384"/>
                    <a:pt x="284" y="275"/>
                    <a:pt x="615" y="209"/>
                  </a:cubicBezTo>
                  <a:cubicBezTo>
                    <a:pt x="670" y="199"/>
                    <a:pt x="710" y="140"/>
                    <a:pt x="696" y="85"/>
                  </a:cubicBezTo>
                  <a:cubicBezTo>
                    <a:pt x="686" y="35"/>
                    <a:pt x="643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942;p43"/>
            <p:cNvSpPr/>
            <p:nvPr/>
          </p:nvSpPr>
          <p:spPr>
            <a:xfrm>
              <a:off x="-6835912" y="3643013"/>
              <a:ext cx="17700" cy="11250"/>
            </a:xfrm>
            <a:custGeom>
              <a:avLst/>
              <a:gdLst/>
              <a:ahLst/>
              <a:cxnLst/>
              <a:rect l="l" t="t" r="r" b="b"/>
              <a:pathLst>
                <a:path w="708" h="450" extrusionOk="0">
                  <a:moveTo>
                    <a:pt x="594" y="0"/>
                  </a:moveTo>
                  <a:cubicBezTo>
                    <a:pt x="587" y="0"/>
                    <a:pt x="580" y="1"/>
                    <a:pt x="573" y="2"/>
                  </a:cubicBezTo>
                  <a:cubicBezTo>
                    <a:pt x="131" y="90"/>
                    <a:pt x="37" y="265"/>
                    <a:pt x="22" y="300"/>
                  </a:cubicBezTo>
                  <a:cubicBezTo>
                    <a:pt x="0" y="352"/>
                    <a:pt x="22" y="417"/>
                    <a:pt x="77" y="439"/>
                  </a:cubicBezTo>
                  <a:cubicBezTo>
                    <a:pt x="92" y="446"/>
                    <a:pt x="106" y="450"/>
                    <a:pt x="121" y="450"/>
                  </a:cubicBezTo>
                  <a:cubicBezTo>
                    <a:pt x="161" y="450"/>
                    <a:pt x="197" y="428"/>
                    <a:pt x="215" y="388"/>
                  </a:cubicBezTo>
                  <a:cubicBezTo>
                    <a:pt x="215" y="384"/>
                    <a:pt x="281" y="275"/>
                    <a:pt x="612" y="209"/>
                  </a:cubicBezTo>
                  <a:cubicBezTo>
                    <a:pt x="670" y="199"/>
                    <a:pt x="707" y="144"/>
                    <a:pt x="696" y="85"/>
                  </a:cubicBezTo>
                  <a:cubicBezTo>
                    <a:pt x="687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943;p43"/>
            <p:cNvSpPr/>
            <p:nvPr/>
          </p:nvSpPr>
          <p:spPr>
            <a:xfrm>
              <a:off x="-6855762" y="3640938"/>
              <a:ext cx="16325" cy="13425"/>
            </a:xfrm>
            <a:custGeom>
              <a:avLst/>
              <a:gdLst/>
              <a:ahLst/>
              <a:cxnLst/>
              <a:rect l="l" t="t" r="r" b="b"/>
              <a:pathLst>
                <a:path w="653" h="537" extrusionOk="0">
                  <a:moveTo>
                    <a:pt x="533" y="1"/>
                  </a:moveTo>
                  <a:cubicBezTo>
                    <a:pt x="520" y="1"/>
                    <a:pt x="506" y="3"/>
                    <a:pt x="493" y="8"/>
                  </a:cubicBezTo>
                  <a:cubicBezTo>
                    <a:pt x="78" y="183"/>
                    <a:pt x="19" y="373"/>
                    <a:pt x="12" y="409"/>
                  </a:cubicBezTo>
                  <a:cubicBezTo>
                    <a:pt x="1" y="467"/>
                    <a:pt x="37" y="526"/>
                    <a:pt x="95" y="536"/>
                  </a:cubicBezTo>
                  <a:lnTo>
                    <a:pt x="117" y="536"/>
                  </a:lnTo>
                  <a:cubicBezTo>
                    <a:pt x="165" y="536"/>
                    <a:pt x="209" y="507"/>
                    <a:pt x="219" y="457"/>
                  </a:cubicBezTo>
                  <a:cubicBezTo>
                    <a:pt x="219" y="457"/>
                    <a:pt x="263" y="333"/>
                    <a:pt x="572" y="202"/>
                  </a:cubicBezTo>
                  <a:cubicBezTo>
                    <a:pt x="627" y="180"/>
                    <a:pt x="653" y="118"/>
                    <a:pt x="631" y="64"/>
                  </a:cubicBezTo>
                  <a:cubicBezTo>
                    <a:pt x="614" y="25"/>
                    <a:pt x="575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944;p43"/>
            <p:cNvSpPr/>
            <p:nvPr/>
          </p:nvSpPr>
          <p:spPr>
            <a:xfrm>
              <a:off x="-6795762" y="3624613"/>
              <a:ext cx="18600" cy="8175"/>
            </a:xfrm>
            <a:custGeom>
              <a:avLst/>
              <a:gdLst/>
              <a:ahLst/>
              <a:cxnLst/>
              <a:rect l="l" t="t" r="r" b="b"/>
              <a:pathLst>
                <a:path w="744" h="327" extrusionOk="0">
                  <a:moveTo>
                    <a:pt x="552" y="0"/>
                  </a:moveTo>
                  <a:cubicBezTo>
                    <a:pt x="172" y="0"/>
                    <a:pt x="57" y="129"/>
                    <a:pt x="37" y="156"/>
                  </a:cubicBezTo>
                  <a:cubicBezTo>
                    <a:pt x="0" y="199"/>
                    <a:pt x="7" y="268"/>
                    <a:pt x="54" y="305"/>
                  </a:cubicBezTo>
                  <a:cubicBezTo>
                    <a:pt x="73" y="319"/>
                    <a:pt x="95" y="327"/>
                    <a:pt x="120" y="327"/>
                  </a:cubicBezTo>
                  <a:cubicBezTo>
                    <a:pt x="150" y="327"/>
                    <a:pt x="179" y="312"/>
                    <a:pt x="200" y="287"/>
                  </a:cubicBezTo>
                  <a:cubicBezTo>
                    <a:pt x="200" y="287"/>
                    <a:pt x="278" y="212"/>
                    <a:pt x="544" y="212"/>
                  </a:cubicBezTo>
                  <a:cubicBezTo>
                    <a:pt x="571" y="212"/>
                    <a:pt x="600" y="212"/>
                    <a:pt x="630" y="214"/>
                  </a:cubicBezTo>
                  <a:cubicBezTo>
                    <a:pt x="632" y="214"/>
                    <a:pt x="634" y="214"/>
                    <a:pt x="636" y="214"/>
                  </a:cubicBezTo>
                  <a:cubicBezTo>
                    <a:pt x="688" y="214"/>
                    <a:pt x="736" y="168"/>
                    <a:pt x="740" y="112"/>
                  </a:cubicBezTo>
                  <a:cubicBezTo>
                    <a:pt x="743" y="53"/>
                    <a:pt x="699" y="6"/>
                    <a:pt x="641" y="3"/>
                  </a:cubicBezTo>
                  <a:cubicBezTo>
                    <a:pt x="610" y="1"/>
                    <a:pt x="580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945;p43"/>
            <p:cNvSpPr/>
            <p:nvPr/>
          </p:nvSpPr>
          <p:spPr>
            <a:xfrm>
              <a:off x="-6794412" y="3720613"/>
              <a:ext cx="17700" cy="11200"/>
            </a:xfrm>
            <a:custGeom>
              <a:avLst/>
              <a:gdLst/>
              <a:ahLst/>
              <a:cxnLst/>
              <a:rect l="l" t="t" r="r" b="b"/>
              <a:pathLst>
                <a:path w="708" h="448" extrusionOk="0">
                  <a:moveTo>
                    <a:pt x="597" y="1"/>
                  </a:moveTo>
                  <a:cubicBezTo>
                    <a:pt x="589" y="1"/>
                    <a:pt x="581" y="2"/>
                    <a:pt x="573" y="4"/>
                  </a:cubicBezTo>
                  <a:cubicBezTo>
                    <a:pt x="132" y="91"/>
                    <a:pt x="37" y="266"/>
                    <a:pt x="22" y="298"/>
                  </a:cubicBezTo>
                  <a:cubicBezTo>
                    <a:pt x="0" y="353"/>
                    <a:pt x="27" y="419"/>
                    <a:pt x="77" y="441"/>
                  </a:cubicBezTo>
                  <a:cubicBezTo>
                    <a:pt x="92" y="444"/>
                    <a:pt x="106" y="448"/>
                    <a:pt x="121" y="448"/>
                  </a:cubicBezTo>
                  <a:cubicBezTo>
                    <a:pt x="161" y="448"/>
                    <a:pt x="197" y="426"/>
                    <a:pt x="215" y="386"/>
                  </a:cubicBezTo>
                  <a:cubicBezTo>
                    <a:pt x="215" y="386"/>
                    <a:pt x="284" y="277"/>
                    <a:pt x="617" y="211"/>
                  </a:cubicBezTo>
                  <a:cubicBezTo>
                    <a:pt x="671" y="197"/>
                    <a:pt x="707" y="142"/>
                    <a:pt x="696" y="88"/>
                  </a:cubicBezTo>
                  <a:cubicBezTo>
                    <a:pt x="687" y="38"/>
                    <a:pt x="64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946;p43"/>
            <p:cNvSpPr/>
            <p:nvPr/>
          </p:nvSpPr>
          <p:spPr>
            <a:xfrm>
              <a:off x="-6779562" y="3731388"/>
              <a:ext cx="17775" cy="11275"/>
            </a:xfrm>
            <a:custGeom>
              <a:avLst/>
              <a:gdLst/>
              <a:ahLst/>
              <a:cxnLst/>
              <a:rect l="l" t="t" r="r" b="b"/>
              <a:pathLst>
                <a:path w="711" h="451" extrusionOk="0">
                  <a:moveTo>
                    <a:pt x="594" y="0"/>
                  </a:moveTo>
                  <a:cubicBezTo>
                    <a:pt x="588" y="0"/>
                    <a:pt x="582" y="1"/>
                    <a:pt x="576" y="2"/>
                  </a:cubicBezTo>
                  <a:cubicBezTo>
                    <a:pt x="135" y="89"/>
                    <a:pt x="40" y="264"/>
                    <a:pt x="26" y="297"/>
                  </a:cubicBezTo>
                  <a:cubicBezTo>
                    <a:pt x="1" y="352"/>
                    <a:pt x="26" y="417"/>
                    <a:pt x="80" y="439"/>
                  </a:cubicBezTo>
                  <a:cubicBezTo>
                    <a:pt x="95" y="447"/>
                    <a:pt x="110" y="450"/>
                    <a:pt x="124" y="450"/>
                  </a:cubicBezTo>
                  <a:cubicBezTo>
                    <a:pt x="164" y="450"/>
                    <a:pt x="201" y="428"/>
                    <a:pt x="215" y="388"/>
                  </a:cubicBezTo>
                  <a:cubicBezTo>
                    <a:pt x="219" y="385"/>
                    <a:pt x="285" y="276"/>
                    <a:pt x="616" y="210"/>
                  </a:cubicBezTo>
                  <a:cubicBezTo>
                    <a:pt x="674" y="199"/>
                    <a:pt x="710" y="144"/>
                    <a:pt x="700" y="86"/>
                  </a:cubicBezTo>
                  <a:cubicBezTo>
                    <a:pt x="690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947;p43"/>
            <p:cNvSpPr/>
            <p:nvPr/>
          </p:nvSpPr>
          <p:spPr>
            <a:xfrm>
              <a:off x="-6806787" y="3738013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1" y="1"/>
                    <a:pt x="572" y="4"/>
                  </a:cubicBezTo>
                  <a:cubicBezTo>
                    <a:pt x="132" y="91"/>
                    <a:pt x="37" y="261"/>
                    <a:pt x="23" y="298"/>
                  </a:cubicBezTo>
                  <a:cubicBezTo>
                    <a:pt x="1" y="349"/>
                    <a:pt x="23" y="414"/>
                    <a:pt x="77" y="440"/>
                  </a:cubicBezTo>
                  <a:cubicBezTo>
                    <a:pt x="92" y="444"/>
                    <a:pt x="107" y="447"/>
                    <a:pt x="121" y="447"/>
                  </a:cubicBezTo>
                  <a:cubicBezTo>
                    <a:pt x="161" y="447"/>
                    <a:pt x="198" y="426"/>
                    <a:pt x="216" y="385"/>
                  </a:cubicBezTo>
                  <a:cubicBezTo>
                    <a:pt x="216" y="385"/>
                    <a:pt x="285" y="273"/>
                    <a:pt x="613" y="207"/>
                  </a:cubicBezTo>
                  <a:cubicBezTo>
                    <a:pt x="670" y="196"/>
                    <a:pt x="707" y="142"/>
                    <a:pt x="696" y="83"/>
                  </a:cubicBezTo>
                  <a:cubicBezTo>
                    <a:pt x="687" y="37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948;p43"/>
            <p:cNvSpPr/>
            <p:nvPr/>
          </p:nvSpPr>
          <p:spPr>
            <a:xfrm>
              <a:off x="-6826537" y="3735888"/>
              <a:ext cx="16225" cy="13500"/>
            </a:xfrm>
            <a:custGeom>
              <a:avLst/>
              <a:gdLst/>
              <a:ahLst/>
              <a:cxnLst/>
              <a:rect l="l" t="t" r="r" b="b"/>
              <a:pathLst>
                <a:path w="649" h="540" extrusionOk="0">
                  <a:moveTo>
                    <a:pt x="529" y="0"/>
                  </a:moveTo>
                  <a:cubicBezTo>
                    <a:pt x="515" y="0"/>
                    <a:pt x="502" y="3"/>
                    <a:pt x="489" y="8"/>
                  </a:cubicBezTo>
                  <a:cubicBezTo>
                    <a:pt x="73" y="183"/>
                    <a:pt x="18" y="373"/>
                    <a:pt x="11" y="408"/>
                  </a:cubicBezTo>
                  <a:cubicBezTo>
                    <a:pt x="1" y="467"/>
                    <a:pt x="33" y="525"/>
                    <a:pt x="92" y="536"/>
                  </a:cubicBezTo>
                  <a:cubicBezTo>
                    <a:pt x="99" y="539"/>
                    <a:pt x="106" y="539"/>
                    <a:pt x="114" y="539"/>
                  </a:cubicBezTo>
                  <a:cubicBezTo>
                    <a:pt x="164" y="539"/>
                    <a:pt x="205" y="507"/>
                    <a:pt x="215" y="456"/>
                  </a:cubicBezTo>
                  <a:cubicBezTo>
                    <a:pt x="215" y="456"/>
                    <a:pt x="259" y="336"/>
                    <a:pt x="572" y="205"/>
                  </a:cubicBezTo>
                  <a:cubicBezTo>
                    <a:pt x="623" y="179"/>
                    <a:pt x="648" y="117"/>
                    <a:pt x="627" y="67"/>
                  </a:cubicBezTo>
                  <a:cubicBezTo>
                    <a:pt x="610" y="25"/>
                    <a:pt x="570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949;p43"/>
            <p:cNvSpPr/>
            <p:nvPr/>
          </p:nvSpPr>
          <p:spPr>
            <a:xfrm>
              <a:off x="-6766637" y="3719563"/>
              <a:ext cx="18575" cy="8175"/>
            </a:xfrm>
            <a:custGeom>
              <a:avLst/>
              <a:gdLst/>
              <a:ahLst/>
              <a:cxnLst/>
              <a:rect l="l" t="t" r="r" b="b"/>
              <a:pathLst>
                <a:path w="743" h="327" extrusionOk="0">
                  <a:moveTo>
                    <a:pt x="552" y="0"/>
                  </a:moveTo>
                  <a:cubicBezTo>
                    <a:pt x="175" y="0"/>
                    <a:pt x="57" y="128"/>
                    <a:pt x="37" y="155"/>
                  </a:cubicBezTo>
                  <a:cubicBezTo>
                    <a:pt x="0" y="202"/>
                    <a:pt x="8" y="271"/>
                    <a:pt x="55" y="305"/>
                  </a:cubicBezTo>
                  <a:cubicBezTo>
                    <a:pt x="74" y="319"/>
                    <a:pt x="99" y="326"/>
                    <a:pt x="121" y="326"/>
                  </a:cubicBezTo>
                  <a:cubicBezTo>
                    <a:pt x="150" y="326"/>
                    <a:pt x="178" y="315"/>
                    <a:pt x="200" y="286"/>
                  </a:cubicBezTo>
                  <a:cubicBezTo>
                    <a:pt x="200" y="286"/>
                    <a:pt x="277" y="211"/>
                    <a:pt x="547" y="211"/>
                  </a:cubicBezTo>
                  <a:cubicBezTo>
                    <a:pt x="573" y="211"/>
                    <a:pt x="600" y="211"/>
                    <a:pt x="630" y="213"/>
                  </a:cubicBezTo>
                  <a:cubicBezTo>
                    <a:pt x="633" y="213"/>
                    <a:pt x="635" y="213"/>
                    <a:pt x="638" y="213"/>
                  </a:cubicBezTo>
                  <a:cubicBezTo>
                    <a:pt x="690" y="213"/>
                    <a:pt x="739" y="171"/>
                    <a:pt x="739" y="115"/>
                  </a:cubicBezTo>
                  <a:cubicBezTo>
                    <a:pt x="743" y="56"/>
                    <a:pt x="699" y="6"/>
                    <a:pt x="641" y="2"/>
                  </a:cubicBezTo>
                  <a:cubicBezTo>
                    <a:pt x="610" y="1"/>
                    <a:pt x="581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950;p43"/>
            <p:cNvSpPr/>
            <p:nvPr/>
          </p:nvSpPr>
          <p:spPr>
            <a:xfrm>
              <a:off x="-6739137" y="3925313"/>
              <a:ext cx="18050" cy="10400"/>
            </a:xfrm>
            <a:custGeom>
              <a:avLst/>
              <a:gdLst/>
              <a:ahLst/>
              <a:cxnLst/>
              <a:rect l="l" t="t" r="r" b="b"/>
              <a:pathLst>
                <a:path w="722" h="416" extrusionOk="0">
                  <a:moveTo>
                    <a:pt x="600" y="0"/>
                  </a:moveTo>
                  <a:cubicBezTo>
                    <a:pt x="563" y="0"/>
                    <a:pt x="526" y="20"/>
                    <a:pt x="506" y="55"/>
                  </a:cubicBezTo>
                  <a:cubicBezTo>
                    <a:pt x="506" y="55"/>
                    <a:pt x="433" y="161"/>
                    <a:pt x="98" y="208"/>
                  </a:cubicBezTo>
                  <a:cubicBezTo>
                    <a:pt x="40" y="215"/>
                    <a:pt x="0" y="267"/>
                    <a:pt x="7" y="324"/>
                  </a:cubicBezTo>
                  <a:cubicBezTo>
                    <a:pt x="14" y="379"/>
                    <a:pt x="58" y="415"/>
                    <a:pt x="113" y="415"/>
                  </a:cubicBezTo>
                  <a:lnTo>
                    <a:pt x="127" y="415"/>
                  </a:lnTo>
                  <a:cubicBezTo>
                    <a:pt x="572" y="358"/>
                    <a:pt x="677" y="190"/>
                    <a:pt x="691" y="157"/>
                  </a:cubicBezTo>
                  <a:cubicBezTo>
                    <a:pt x="721" y="102"/>
                    <a:pt x="699" y="37"/>
                    <a:pt x="648" y="12"/>
                  </a:cubicBezTo>
                  <a:cubicBezTo>
                    <a:pt x="632" y="4"/>
                    <a:pt x="616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951;p43"/>
            <p:cNvSpPr/>
            <p:nvPr/>
          </p:nvSpPr>
          <p:spPr>
            <a:xfrm>
              <a:off x="-6753262" y="3913563"/>
              <a:ext cx="17975" cy="10500"/>
            </a:xfrm>
            <a:custGeom>
              <a:avLst/>
              <a:gdLst/>
              <a:ahLst/>
              <a:cxnLst/>
              <a:rect l="l" t="t" r="r" b="b"/>
              <a:pathLst>
                <a:path w="719" h="420" extrusionOk="0">
                  <a:moveTo>
                    <a:pt x="598" y="0"/>
                  </a:moveTo>
                  <a:cubicBezTo>
                    <a:pt x="560" y="0"/>
                    <a:pt x="525" y="21"/>
                    <a:pt x="507" y="60"/>
                  </a:cubicBezTo>
                  <a:cubicBezTo>
                    <a:pt x="507" y="60"/>
                    <a:pt x="430" y="164"/>
                    <a:pt x="99" y="208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58" y="420"/>
                    <a:pt x="110" y="420"/>
                  </a:cubicBezTo>
                  <a:cubicBezTo>
                    <a:pt x="117" y="420"/>
                    <a:pt x="120" y="420"/>
                    <a:pt x="124" y="416"/>
                  </a:cubicBezTo>
                  <a:cubicBezTo>
                    <a:pt x="572" y="357"/>
                    <a:pt x="674" y="191"/>
                    <a:pt x="692" y="157"/>
                  </a:cubicBezTo>
                  <a:cubicBezTo>
                    <a:pt x="718" y="107"/>
                    <a:pt x="700" y="41"/>
                    <a:pt x="645" y="11"/>
                  </a:cubicBezTo>
                  <a:cubicBezTo>
                    <a:pt x="630" y="4"/>
                    <a:pt x="614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952;p43"/>
            <p:cNvSpPr/>
            <p:nvPr/>
          </p:nvSpPr>
          <p:spPr>
            <a:xfrm>
              <a:off x="-6725687" y="3908738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1" y="0"/>
                  </a:moveTo>
                  <a:cubicBezTo>
                    <a:pt x="564" y="0"/>
                    <a:pt x="528" y="20"/>
                    <a:pt x="511" y="56"/>
                  </a:cubicBezTo>
                  <a:cubicBezTo>
                    <a:pt x="506" y="59"/>
                    <a:pt x="434" y="165"/>
                    <a:pt x="99" y="209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63" y="419"/>
                    <a:pt x="113" y="419"/>
                  </a:cubicBezTo>
                  <a:cubicBezTo>
                    <a:pt x="118" y="419"/>
                    <a:pt x="121" y="419"/>
                    <a:pt x="128" y="416"/>
                  </a:cubicBezTo>
                  <a:cubicBezTo>
                    <a:pt x="572" y="357"/>
                    <a:pt x="678" y="190"/>
                    <a:pt x="693" y="157"/>
                  </a:cubicBezTo>
                  <a:cubicBezTo>
                    <a:pt x="721" y="107"/>
                    <a:pt x="700" y="41"/>
                    <a:pt x="649" y="12"/>
                  </a:cubicBezTo>
                  <a:cubicBezTo>
                    <a:pt x="633" y="4"/>
                    <a:pt x="617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953;p43"/>
            <p:cNvSpPr/>
            <p:nvPr/>
          </p:nvSpPr>
          <p:spPr>
            <a:xfrm>
              <a:off x="-6704637" y="3909838"/>
              <a:ext cx="16750" cy="12875"/>
            </a:xfrm>
            <a:custGeom>
              <a:avLst/>
              <a:gdLst/>
              <a:ahLst/>
              <a:cxnLst/>
              <a:rect l="l" t="t" r="r" b="b"/>
              <a:pathLst>
                <a:path w="670" h="515" extrusionOk="0">
                  <a:moveTo>
                    <a:pt x="555" y="1"/>
                  </a:moveTo>
                  <a:cubicBezTo>
                    <a:pt x="508" y="1"/>
                    <a:pt x="467" y="31"/>
                    <a:pt x="455" y="77"/>
                  </a:cubicBezTo>
                  <a:cubicBezTo>
                    <a:pt x="451" y="77"/>
                    <a:pt x="400" y="197"/>
                    <a:pt x="84" y="306"/>
                  </a:cubicBezTo>
                  <a:cubicBezTo>
                    <a:pt x="29" y="328"/>
                    <a:pt x="0" y="387"/>
                    <a:pt x="18" y="441"/>
                  </a:cubicBezTo>
                  <a:cubicBezTo>
                    <a:pt x="32" y="485"/>
                    <a:pt x="73" y="514"/>
                    <a:pt x="116" y="514"/>
                  </a:cubicBezTo>
                  <a:cubicBezTo>
                    <a:pt x="131" y="514"/>
                    <a:pt x="142" y="510"/>
                    <a:pt x="153" y="506"/>
                  </a:cubicBezTo>
                  <a:cubicBezTo>
                    <a:pt x="575" y="357"/>
                    <a:pt x="644" y="175"/>
                    <a:pt x="655" y="139"/>
                  </a:cubicBezTo>
                  <a:cubicBezTo>
                    <a:pt x="669" y="81"/>
                    <a:pt x="637" y="22"/>
                    <a:pt x="582" y="4"/>
                  </a:cubicBezTo>
                  <a:cubicBezTo>
                    <a:pt x="573" y="2"/>
                    <a:pt x="564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954;p43"/>
            <p:cNvSpPr/>
            <p:nvPr/>
          </p:nvSpPr>
          <p:spPr>
            <a:xfrm>
              <a:off x="-6768012" y="3927613"/>
              <a:ext cx="18875" cy="7550"/>
            </a:xfrm>
            <a:custGeom>
              <a:avLst/>
              <a:gdLst/>
              <a:ahLst/>
              <a:cxnLst/>
              <a:rect l="l" t="t" r="r" b="b"/>
              <a:pathLst>
                <a:path w="755" h="302" extrusionOk="0">
                  <a:moveTo>
                    <a:pt x="638" y="0"/>
                  </a:moveTo>
                  <a:cubicBezTo>
                    <a:pt x="609" y="0"/>
                    <a:pt x="581" y="12"/>
                    <a:pt x="561" y="36"/>
                  </a:cubicBezTo>
                  <a:cubicBezTo>
                    <a:pt x="558" y="36"/>
                    <a:pt x="494" y="90"/>
                    <a:pt x="293" y="90"/>
                  </a:cubicBezTo>
                  <a:cubicBezTo>
                    <a:pt x="245" y="90"/>
                    <a:pt x="189" y="87"/>
                    <a:pt x="124" y="79"/>
                  </a:cubicBezTo>
                  <a:cubicBezTo>
                    <a:pt x="120" y="79"/>
                    <a:pt x="116" y="79"/>
                    <a:pt x="113" y="79"/>
                  </a:cubicBezTo>
                  <a:cubicBezTo>
                    <a:pt x="62" y="79"/>
                    <a:pt x="14" y="120"/>
                    <a:pt x="8" y="175"/>
                  </a:cubicBezTo>
                  <a:cubicBezTo>
                    <a:pt x="1" y="232"/>
                    <a:pt x="45" y="284"/>
                    <a:pt x="102" y="291"/>
                  </a:cubicBezTo>
                  <a:cubicBezTo>
                    <a:pt x="172" y="298"/>
                    <a:pt x="233" y="301"/>
                    <a:pt x="288" y="301"/>
                  </a:cubicBezTo>
                  <a:cubicBezTo>
                    <a:pt x="591" y="301"/>
                    <a:pt x="696" y="200"/>
                    <a:pt x="714" y="178"/>
                  </a:cubicBezTo>
                  <a:cubicBezTo>
                    <a:pt x="754" y="135"/>
                    <a:pt x="751" y="65"/>
                    <a:pt x="707" y="25"/>
                  </a:cubicBezTo>
                  <a:cubicBezTo>
                    <a:pt x="687" y="9"/>
                    <a:pt x="663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955;p43"/>
            <p:cNvSpPr/>
            <p:nvPr/>
          </p:nvSpPr>
          <p:spPr>
            <a:xfrm>
              <a:off x="-6701562" y="4017413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0" y="1"/>
                  </a:moveTo>
                  <a:cubicBezTo>
                    <a:pt x="563" y="1"/>
                    <a:pt x="528" y="20"/>
                    <a:pt x="511" y="56"/>
                  </a:cubicBezTo>
                  <a:cubicBezTo>
                    <a:pt x="507" y="60"/>
                    <a:pt x="434" y="165"/>
                    <a:pt x="99" y="209"/>
                  </a:cubicBezTo>
                  <a:cubicBezTo>
                    <a:pt x="40" y="216"/>
                    <a:pt x="0" y="270"/>
                    <a:pt x="8" y="325"/>
                  </a:cubicBezTo>
                  <a:cubicBezTo>
                    <a:pt x="15" y="379"/>
                    <a:pt x="62" y="420"/>
                    <a:pt x="114" y="420"/>
                  </a:cubicBezTo>
                  <a:cubicBezTo>
                    <a:pt x="117" y="420"/>
                    <a:pt x="121" y="420"/>
                    <a:pt x="128" y="416"/>
                  </a:cubicBezTo>
                  <a:cubicBezTo>
                    <a:pt x="573" y="358"/>
                    <a:pt x="677" y="191"/>
                    <a:pt x="696" y="158"/>
                  </a:cubicBezTo>
                  <a:cubicBezTo>
                    <a:pt x="721" y="107"/>
                    <a:pt x="699" y="38"/>
                    <a:pt x="649" y="12"/>
                  </a:cubicBezTo>
                  <a:cubicBezTo>
                    <a:pt x="633" y="4"/>
                    <a:pt x="61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956;p43"/>
            <p:cNvSpPr/>
            <p:nvPr/>
          </p:nvSpPr>
          <p:spPr>
            <a:xfrm>
              <a:off x="-6715662" y="4005713"/>
              <a:ext cx="17950" cy="10475"/>
            </a:xfrm>
            <a:custGeom>
              <a:avLst/>
              <a:gdLst/>
              <a:ahLst/>
              <a:cxnLst/>
              <a:rect l="l" t="t" r="r" b="b"/>
              <a:pathLst>
                <a:path w="718" h="419" extrusionOk="0">
                  <a:moveTo>
                    <a:pt x="596" y="0"/>
                  </a:moveTo>
                  <a:cubicBezTo>
                    <a:pt x="558" y="0"/>
                    <a:pt x="524" y="21"/>
                    <a:pt x="507" y="58"/>
                  </a:cubicBezTo>
                  <a:cubicBezTo>
                    <a:pt x="507" y="58"/>
                    <a:pt x="430" y="163"/>
                    <a:pt x="98" y="207"/>
                  </a:cubicBezTo>
                  <a:cubicBezTo>
                    <a:pt x="40" y="214"/>
                    <a:pt x="1" y="269"/>
                    <a:pt x="8" y="328"/>
                  </a:cubicBezTo>
                  <a:cubicBezTo>
                    <a:pt x="15" y="378"/>
                    <a:pt x="58" y="418"/>
                    <a:pt x="113" y="418"/>
                  </a:cubicBezTo>
                  <a:lnTo>
                    <a:pt x="124" y="418"/>
                  </a:lnTo>
                  <a:cubicBezTo>
                    <a:pt x="572" y="356"/>
                    <a:pt x="678" y="189"/>
                    <a:pt x="692" y="156"/>
                  </a:cubicBezTo>
                  <a:cubicBezTo>
                    <a:pt x="717" y="105"/>
                    <a:pt x="700" y="39"/>
                    <a:pt x="648" y="14"/>
                  </a:cubicBezTo>
                  <a:cubicBezTo>
                    <a:pt x="631" y="5"/>
                    <a:pt x="613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957;p43"/>
            <p:cNvSpPr/>
            <p:nvPr/>
          </p:nvSpPr>
          <p:spPr>
            <a:xfrm>
              <a:off x="-6688087" y="4000888"/>
              <a:ext cx="18050" cy="10475"/>
            </a:xfrm>
            <a:custGeom>
              <a:avLst/>
              <a:gdLst/>
              <a:ahLst/>
              <a:cxnLst/>
              <a:rect l="l" t="t" r="r" b="b"/>
              <a:pathLst>
                <a:path w="722" h="419" extrusionOk="0">
                  <a:moveTo>
                    <a:pt x="598" y="0"/>
                  </a:moveTo>
                  <a:cubicBezTo>
                    <a:pt x="562" y="0"/>
                    <a:pt x="528" y="20"/>
                    <a:pt x="510" y="57"/>
                  </a:cubicBezTo>
                  <a:cubicBezTo>
                    <a:pt x="510" y="57"/>
                    <a:pt x="434" y="163"/>
                    <a:pt x="99" y="207"/>
                  </a:cubicBezTo>
                  <a:cubicBezTo>
                    <a:pt x="41" y="215"/>
                    <a:pt x="0" y="269"/>
                    <a:pt x="7" y="327"/>
                  </a:cubicBezTo>
                  <a:cubicBezTo>
                    <a:pt x="15" y="378"/>
                    <a:pt x="62" y="418"/>
                    <a:pt x="113" y="418"/>
                  </a:cubicBezTo>
                  <a:lnTo>
                    <a:pt x="128" y="418"/>
                  </a:lnTo>
                  <a:cubicBezTo>
                    <a:pt x="572" y="356"/>
                    <a:pt x="678" y="189"/>
                    <a:pt x="696" y="156"/>
                  </a:cubicBezTo>
                  <a:cubicBezTo>
                    <a:pt x="721" y="105"/>
                    <a:pt x="699" y="40"/>
                    <a:pt x="649" y="14"/>
                  </a:cubicBezTo>
                  <a:cubicBezTo>
                    <a:pt x="632" y="5"/>
                    <a:pt x="615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958;p43"/>
            <p:cNvSpPr/>
            <p:nvPr/>
          </p:nvSpPr>
          <p:spPr>
            <a:xfrm>
              <a:off x="-6667062" y="4002038"/>
              <a:ext cx="16775" cy="12775"/>
            </a:xfrm>
            <a:custGeom>
              <a:avLst/>
              <a:gdLst/>
              <a:ahLst/>
              <a:cxnLst/>
              <a:rect l="l" t="t" r="r" b="b"/>
              <a:pathLst>
                <a:path w="671" h="511" extrusionOk="0">
                  <a:moveTo>
                    <a:pt x="553" y="1"/>
                  </a:moveTo>
                  <a:cubicBezTo>
                    <a:pt x="507" y="1"/>
                    <a:pt x="468" y="29"/>
                    <a:pt x="455" y="73"/>
                  </a:cubicBezTo>
                  <a:cubicBezTo>
                    <a:pt x="455" y="77"/>
                    <a:pt x="401" y="194"/>
                    <a:pt x="84" y="307"/>
                  </a:cubicBezTo>
                  <a:cubicBezTo>
                    <a:pt x="30" y="325"/>
                    <a:pt x="1" y="383"/>
                    <a:pt x="18" y="441"/>
                  </a:cubicBezTo>
                  <a:cubicBezTo>
                    <a:pt x="33" y="482"/>
                    <a:pt x="77" y="510"/>
                    <a:pt x="121" y="510"/>
                  </a:cubicBezTo>
                  <a:cubicBezTo>
                    <a:pt x="132" y="510"/>
                    <a:pt x="142" y="507"/>
                    <a:pt x="154" y="503"/>
                  </a:cubicBezTo>
                  <a:cubicBezTo>
                    <a:pt x="579" y="357"/>
                    <a:pt x="648" y="172"/>
                    <a:pt x="656" y="136"/>
                  </a:cubicBezTo>
                  <a:cubicBezTo>
                    <a:pt x="670" y="81"/>
                    <a:pt x="638" y="19"/>
                    <a:pt x="583" y="4"/>
                  </a:cubicBezTo>
                  <a:cubicBezTo>
                    <a:pt x="573" y="2"/>
                    <a:pt x="563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959;p43"/>
            <p:cNvSpPr/>
            <p:nvPr/>
          </p:nvSpPr>
          <p:spPr>
            <a:xfrm>
              <a:off x="-6730312" y="4019738"/>
              <a:ext cx="18750" cy="7550"/>
            </a:xfrm>
            <a:custGeom>
              <a:avLst/>
              <a:gdLst/>
              <a:ahLst/>
              <a:cxnLst/>
              <a:rect l="l" t="t" r="r" b="b"/>
              <a:pathLst>
                <a:path w="750" h="302" extrusionOk="0">
                  <a:moveTo>
                    <a:pt x="632" y="1"/>
                  </a:moveTo>
                  <a:cubicBezTo>
                    <a:pt x="604" y="1"/>
                    <a:pt x="576" y="12"/>
                    <a:pt x="557" y="36"/>
                  </a:cubicBezTo>
                  <a:cubicBezTo>
                    <a:pt x="557" y="36"/>
                    <a:pt x="491" y="92"/>
                    <a:pt x="282" y="92"/>
                  </a:cubicBezTo>
                  <a:cubicBezTo>
                    <a:pt x="236" y="92"/>
                    <a:pt x="184" y="89"/>
                    <a:pt x="123" y="83"/>
                  </a:cubicBezTo>
                  <a:cubicBezTo>
                    <a:pt x="119" y="82"/>
                    <a:pt x="115" y="82"/>
                    <a:pt x="110" y="82"/>
                  </a:cubicBezTo>
                  <a:cubicBezTo>
                    <a:pt x="58" y="82"/>
                    <a:pt x="10" y="120"/>
                    <a:pt x="7" y="174"/>
                  </a:cubicBezTo>
                  <a:cubicBezTo>
                    <a:pt x="0" y="232"/>
                    <a:pt x="40" y="283"/>
                    <a:pt x="98" y="291"/>
                  </a:cubicBezTo>
                  <a:cubicBezTo>
                    <a:pt x="167" y="298"/>
                    <a:pt x="229" y="301"/>
                    <a:pt x="288" y="301"/>
                  </a:cubicBezTo>
                  <a:cubicBezTo>
                    <a:pt x="587" y="301"/>
                    <a:pt x="691" y="203"/>
                    <a:pt x="710" y="177"/>
                  </a:cubicBezTo>
                  <a:cubicBezTo>
                    <a:pt x="750" y="134"/>
                    <a:pt x="747" y="65"/>
                    <a:pt x="703" y="29"/>
                  </a:cubicBezTo>
                  <a:cubicBezTo>
                    <a:pt x="682" y="10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54" y="31154"/>
            <a:ext cx="1148414" cy="11484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50"/>
          <p:cNvSpPr txBox="1">
            <a:spLocks noGrp="1"/>
          </p:cNvSpPr>
          <p:nvPr>
            <p:ph type="title"/>
          </p:nvPr>
        </p:nvSpPr>
        <p:spPr>
          <a:xfrm>
            <a:off x="595594" y="1171233"/>
            <a:ext cx="7686013" cy="28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Face Emotion Recognition</a:t>
            </a:r>
            <a:endParaRPr sz="5400" dirty="0"/>
          </a:p>
        </p:txBody>
      </p:sp>
      <p:grpSp>
        <p:nvGrpSpPr>
          <p:cNvPr id="1295" name="Google Shape;1295;p50"/>
          <p:cNvGrpSpPr/>
          <p:nvPr/>
        </p:nvGrpSpPr>
        <p:grpSpPr>
          <a:xfrm>
            <a:off x="695433" y="3882051"/>
            <a:ext cx="676171" cy="724868"/>
            <a:chOff x="-187775" y="1548300"/>
            <a:chExt cx="299575" cy="321150"/>
          </a:xfrm>
        </p:grpSpPr>
        <p:sp>
          <p:nvSpPr>
            <p:cNvPr id="1296" name="Google Shape;1296;p50"/>
            <p:cNvSpPr/>
            <p:nvPr/>
          </p:nvSpPr>
          <p:spPr>
            <a:xfrm>
              <a:off x="-148350" y="1591575"/>
              <a:ext cx="224350" cy="179825"/>
            </a:xfrm>
            <a:custGeom>
              <a:avLst/>
              <a:gdLst/>
              <a:ahLst/>
              <a:cxnLst/>
              <a:rect l="l" t="t" r="r" b="b"/>
              <a:pathLst>
                <a:path w="8974" h="7193" extrusionOk="0">
                  <a:moveTo>
                    <a:pt x="6637" y="0"/>
                  </a:moveTo>
                  <a:cubicBezTo>
                    <a:pt x="5405" y="0"/>
                    <a:pt x="550" y="2165"/>
                    <a:pt x="550" y="2165"/>
                  </a:cubicBezTo>
                  <a:cubicBezTo>
                    <a:pt x="0" y="2402"/>
                    <a:pt x="1955" y="6855"/>
                    <a:pt x="2501" y="7168"/>
                  </a:cubicBezTo>
                  <a:cubicBezTo>
                    <a:pt x="2531" y="7185"/>
                    <a:pt x="2576" y="7193"/>
                    <a:pt x="2635" y="7193"/>
                  </a:cubicBezTo>
                  <a:cubicBezTo>
                    <a:pt x="3671" y="7193"/>
                    <a:pt x="8973" y="4725"/>
                    <a:pt x="8753" y="4353"/>
                  </a:cubicBezTo>
                  <a:cubicBezTo>
                    <a:pt x="8520" y="3964"/>
                    <a:pt x="7424" y="527"/>
                    <a:pt x="6877" y="58"/>
                  </a:cubicBezTo>
                  <a:cubicBezTo>
                    <a:pt x="6832" y="18"/>
                    <a:pt x="6750" y="0"/>
                    <a:pt x="6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-69425" y="1654175"/>
              <a:ext cx="75450" cy="66200"/>
            </a:xfrm>
            <a:custGeom>
              <a:avLst/>
              <a:gdLst/>
              <a:ahLst/>
              <a:cxnLst/>
              <a:rect l="l" t="t" r="r" b="b"/>
              <a:pathLst>
                <a:path w="3018" h="2648" extrusionOk="0">
                  <a:moveTo>
                    <a:pt x="1745" y="1"/>
                  </a:moveTo>
                  <a:cubicBezTo>
                    <a:pt x="949" y="1"/>
                    <a:pt x="0" y="145"/>
                    <a:pt x="47" y="288"/>
                  </a:cubicBezTo>
                  <a:cubicBezTo>
                    <a:pt x="47" y="288"/>
                    <a:pt x="1050" y="2647"/>
                    <a:pt x="1478" y="2647"/>
                  </a:cubicBezTo>
                  <a:cubicBezTo>
                    <a:pt x="1497" y="2647"/>
                    <a:pt x="1516" y="2642"/>
                    <a:pt x="1532" y="2632"/>
                  </a:cubicBezTo>
                  <a:cubicBezTo>
                    <a:pt x="1922" y="2400"/>
                    <a:pt x="3018" y="601"/>
                    <a:pt x="2781" y="211"/>
                  </a:cubicBezTo>
                  <a:cubicBezTo>
                    <a:pt x="2691" y="58"/>
                    <a:pt x="2249" y="1"/>
                    <a:pt x="1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-187775" y="1548300"/>
              <a:ext cx="299575" cy="321150"/>
            </a:xfrm>
            <a:custGeom>
              <a:avLst/>
              <a:gdLst/>
              <a:ahLst/>
              <a:cxnLst/>
              <a:rect l="l" t="t" r="r" b="b"/>
              <a:pathLst>
                <a:path w="11983" h="12846" extrusionOk="0">
                  <a:moveTo>
                    <a:pt x="6816" y="212"/>
                  </a:moveTo>
                  <a:cubicBezTo>
                    <a:pt x="7530" y="212"/>
                    <a:pt x="8219" y="357"/>
                    <a:pt x="8859" y="641"/>
                  </a:cubicBezTo>
                  <a:cubicBezTo>
                    <a:pt x="10639" y="1436"/>
                    <a:pt x="11681" y="3118"/>
                    <a:pt x="11721" y="5258"/>
                  </a:cubicBezTo>
                  <a:cubicBezTo>
                    <a:pt x="11771" y="7905"/>
                    <a:pt x="10268" y="10443"/>
                    <a:pt x="7982" y="11572"/>
                  </a:cubicBezTo>
                  <a:cubicBezTo>
                    <a:pt x="6507" y="12296"/>
                    <a:pt x="5698" y="12634"/>
                    <a:pt x="5436" y="12634"/>
                  </a:cubicBezTo>
                  <a:cubicBezTo>
                    <a:pt x="5422" y="12634"/>
                    <a:pt x="5411" y="12631"/>
                    <a:pt x="5407" y="12631"/>
                  </a:cubicBezTo>
                  <a:lnTo>
                    <a:pt x="5404" y="12631"/>
                  </a:lnTo>
                  <a:cubicBezTo>
                    <a:pt x="5404" y="12555"/>
                    <a:pt x="5553" y="12310"/>
                    <a:pt x="5663" y="12129"/>
                  </a:cubicBezTo>
                  <a:cubicBezTo>
                    <a:pt x="5859" y="11812"/>
                    <a:pt x="6103" y="11419"/>
                    <a:pt x="6154" y="11065"/>
                  </a:cubicBezTo>
                  <a:cubicBezTo>
                    <a:pt x="6172" y="10945"/>
                    <a:pt x="6150" y="10858"/>
                    <a:pt x="6095" y="10792"/>
                  </a:cubicBezTo>
                  <a:cubicBezTo>
                    <a:pt x="6016" y="10702"/>
                    <a:pt x="5885" y="10690"/>
                    <a:pt x="5794" y="10690"/>
                  </a:cubicBezTo>
                  <a:cubicBezTo>
                    <a:pt x="5673" y="10690"/>
                    <a:pt x="5520" y="10712"/>
                    <a:pt x="5342" y="10737"/>
                  </a:cubicBezTo>
                  <a:cubicBezTo>
                    <a:pt x="5095" y="10774"/>
                    <a:pt x="4789" y="10818"/>
                    <a:pt x="4453" y="10818"/>
                  </a:cubicBezTo>
                  <a:cubicBezTo>
                    <a:pt x="3554" y="10818"/>
                    <a:pt x="2796" y="10490"/>
                    <a:pt x="2138" y="9809"/>
                  </a:cubicBezTo>
                  <a:cubicBezTo>
                    <a:pt x="885" y="8517"/>
                    <a:pt x="219" y="6652"/>
                    <a:pt x="401" y="4945"/>
                  </a:cubicBezTo>
                  <a:cubicBezTo>
                    <a:pt x="532" y="3725"/>
                    <a:pt x="1082" y="2735"/>
                    <a:pt x="1966" y="2149"/>
                  </a:cubicBezTo>
                  <a:cubicBezTo>
                    <a:pt x="1988" y="2127"/>
                    <a:pt x="4209" y="212"/>
                    <a:pt x="6816" y="212"/>
                  </a:cubicBezTo>
                  <a:close/>
                  <a:moveTo>
                    <a:pt x="6816" y="1"/>
                  </a:moveTo>
                  <a:cubicBezTo>
                    <a:pt x="4129" y="1"/>
                    <a:pt x="1850" y="1970"/>
                    <a:pt x="1840" y="1982"/>
                  </a:cubicBezTo>
                  <a:cubicBezTo>
                    <a:pt x="914" y="2597"/>
                    <a:pt x="328" y="3642"/>
                    <a:pt x="190" y="4923"/>
                  </a:cubicBezTo>
                  <a:cubicBezTo>
                    <a:pt x="0" y="6689"/>
                    <a:pt x="689" y="8618"/>
                    <a:pt x="1985" y="9959"/>
                  </a:cubicBezTo>
                  <a:cubicBezTo>
                    <a:pt x="2684" y="10680"/>
                    <a:pt x="3492" y="11029"/>
                    <a:pt x="4453" y="11029"/>
                  </a:cubicBezTo>
                  <a:cubicBezTo>
                    <a:pt x="4803" y="11029"/>
                    <a:pt x="5120" y="10982"/>
                    <a:pt x="5374" y="10945"/>
                  </a:cubicBezTo>
                  <a:cubicBezTo>
                    <a:pt x="5542" y="10920"/>
                    <a:pt x="5688" y="10902"/>
                    <a:pt x="5794" y="10902"/>
                  </a:cubicBezTo>
                  <a:cubicBezTo>
                    <a:pt x="5899" y="10902"/>
                    <a:pt x="5928" y="10920"/>
                    <a:pt x="5935" y="10930"/>
                  </a:cubicBezTo>
                  <a:cubicBezTo>
                    <a:pt x="5950" y="10945"/>
                    <a:pt x="5954" y="10986"/>
                    <a:pt x="5947" y="11036"/>
                  </a:cubicBezTo>
                  <a:cubicBezTo>
                    <a:pt x="5899" y="11346"/>
                    <a:pt x="5670" y="11717"/>
                    <a:pt x="5483" y="12019"/>
                  </a:cubicBezTo>
                  <a:cubicBezTo>
                    <a:pt x="5273" y="12362"/>
                    <a:pt x="5134" y="12587"/>
                    <a:pt x="5218" y="12740"/>
                  </a:cubicBezTo>
                  <a:cubicBezTo>
                    <a:pt x="5243" y="12787"/>
                    <a:pt x="5302" y="12846"/>
                    <a:pt x="5436" y="12846"/>
                  </a:cubicBezTo>
                  <a:cubicBezTo>
                    <a:pt x="5746" y="12846"/>
                    <a:pt x="6510" y="12529"/>
                    <a:pt x="8073" y="11761"/>
                  </a:cubicBezTo>
                  <a:cubicBezTo>
                    <a:pt x="10432" y="10596"/>
                    <a:pt x="11983" y="7981"/>
                    <a:pt x="11932" y="5254"/>
                  </a:cubicBezTo>
                  <a:cubicBezTo>
                    <a:pt x="11892" y="3030"/>
                    <a:pt x="10803" y="1278"/>
                    <a:pt x="8946" y="448"/>
                  </a:cubicBezTo>
                  <a:cubicBezTo>
                    <a:pt x="8276" y="150"/>
                    <a:pt x="7563" y="1"/>
                    <a:pt x="6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99" name="Google Shape;1299;p50"/>
          <p:cNvSpPr/>
          <p:nvPr/>
        </p:nvSpPr>
        <p:spPr>
          <a:xfrm rot="-1799939">
            <a:off x="936402" y="3523409"/>
            <a:ext cx="194221" cy="171594"/>
          </a:xfrm>
          <a:custGeom>
            <a:avLst/>
            <a:gdLst/>
            <a:ahLst/>
            <a:cxnLst/>
            <a:rect l="l" t="t" r="r" b="b"/>
            <a:pathLst>
              <a:path w="3442" h="3041" extrusionOk="0">
                <a:moveTo>
                  <a:pt x="3159" y="1"/>
                </a:moveTo>
                <a:cubicBezTo>
                  <a:pt x="3153" y="1"/>
                  <a:pt x="3146" y="2"/>
                  <a:pt x="3138" y="4"/>
                </a:cubicBezTo>
                <a:cubicBezTo>
                  <a:pt x="2847" y="76"/>
                  <a:pt x="1962" y="1096"/>
                  <a:pt x="1962" y="1096"/>
                </a:cubicBezTo>
                <a:cubicBezTo>
                  <a:pt x="1962" y="1096"/>
                  <a:pt x="1187" y="666"/>
                  <a:pt x="848" y="586"/>
                </a:cubicBezTo>
                <a:cubicBezTo>
                  <a:pt x="842" y="585"/>
                  <a:pt x="836" y="584"/>
                  <a:pt x="830" y="584"/>
                </a:cubicBezTo>
                <a:cubicBezTo>
                  <a:pt x="492" y="584"/>
                  <a:pt x="0" y="2778"/>
                  <a:pt x="0" y="2778"/>
                </a:cubicBezTo>
                <a:cubicBezTo>
                  <a:pt x="7" y="2966"/>
                  <a:pt x="50" y="3041"/>
                  <a:pt x="117" y="3041"/>
                </a:cubicBezTo>
                <a:cubicBezTo>
                  <a:pt x="376" y="3041"/>
                  <a:pt x="999" y="1923"/>
                  <a:pt x="1315" y="1897"/>
                </a:cubicBezTo>
                <a:cubicBezTo>
                  <a:pt x="1317" y="1897"/>
                  <a:pt x="1320" y="1897"/>
                  <a:pt x="1323" y="1897"/>
                </a:cubicBezTo>
                <a:cubicBezTo>
                  <a:pt x="1517" y="1897"/>
                  <a:pt x="1917" y="2357"/>
                  <a:pt x="2203" y="2357"/>
                </a:cubicBezTo>
                <a:cubicBezTo>
                  <a:pt x="2280" y="2357"/>
                  <a:pt x="2349" y="2324"/>
                  <a:pt x="2403" y="2239"/>
                </a:cubicBezTo>
                <a:cubicBezTo>
                  <a:pt x="2660" y="1841"/>
                  <a:pt x="3441" y="1"/>
                  <a:pt x="3159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00" name="Google Shape;1300;p50"/>
          <p:cNvGrpSpPr/>
          <p:nvPr/>
        </p:nvGrpSpPr>
        <p:grpSpPr>
          <a:xfrm>
            <a:off x="4191707" y="4060556"/>
            <a:ext cx="760586" cy="548024"/>
            <a:chOff x="-231650" y="1056025"/>
            <a:chExt cx="336975" cy="242800"/>
          </a:xfrm>
        </p:grpSpPr>
        <p:sp>
          <p:nvSpPr>
            <p:cNvPr id="1301" name="Google Shape;1301;p50"/>
            <p:cNvSpPr/>
            <p:nvPr/>
          </p:nvSpPr>
          <p:spPr>
            <a:xfrm>
              <a:off x="-231650" y="1056025"/>
              <a:ext cx="336975" cy="242800"/>
            </a:xfrm>
            <a:custGeom>
              <a:avLst/>
              <a:gdLst/>
              <a:ahLst/>
              <a:cxnLst/>
              <a:rect l="l" t="t" r="r" b="b"/>
              <a:pathLst>
                <a:path w="13479" h="9712" extrusionOk="0">
                  <a:moveTo>
                    <a:pt x="7442" y="0"/>
                  </a:moveTo>
                  <a:cubicBezTo>
                    <a:pt x="7007" y="0"/>
                    <a:pt x="6513" y="47"/>
                    <a:pt x="5954" y="147"/>
                  </a:cubicBezTo>
                  <a:cubicBezTo>
                    <a:pt x="1" y="1210"/>
                    <a:pt x="7268" y="9712"/>
                    <a:pt x="7268" y="9712"/>
                  </a:cubicBezTo>
                  <a:cubicBezTo>
                    <a:pt x="8154" y="8992"/>
                    <a:pt x="13479" y="0"/>
                    <a:pt x="7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-86925" y="1096825"/>
              <a:ext cx="67575" cy="67575"/>
            </a:xfrm>
            <a:custGeom>
              <a:avLst/>
              <a:gdLst/>
              <a:ahLst/>
              <a:cxnLst/>
              <a:rect l="l" t="t" r="r" b="b"/>
              <a:pathLst>
                <a:path w="2703" h="2703" extrusionOk="0">
                  <a:moveTo>
                    <a:pt x="1352" y="0"/>
                  </a:moveTo>
                  <a:cubicBezTo>
                    <a:pt x="605" y="0"/>
                    <a:pt x="1" y="605"/>
                    <a:pt x="1" y="1351"/>
                  </a:cubicBezTo>
                  <a:cubicBezTo>
                    <a:pt x="1" y="2094"/>
                    <a:pt x="605" y="2702"/>
                    <a:pt x="1352" y="2702"/>
                  </a:cubicBezTo>
                  <a:cubicBezTo>
                    <a:pt x="2098" y="2702"/>
                    <a:pt x="2703" y="2094"/>
                    <a:pt x="2703" y="1351"/>
                  </a:cubicBezTo>
                  <a:cubicBezTo>
                    <a:pt x="2703" y="605"/>
                    <a:pt x="2098" y="0"/>
                    <a:pt x="1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-89575" y="1094175"/>
              <a:ext cx="72875" cy="72850"/>
            </a:xfrm>
            <a:custGeom>
              <a:avLst/>
              <a:gdLst/>
              <a:ahLst/>
              <a:cxnLst/>
              <a:rect l="l" t="t" r="r" b="b"/>
              <a:pathLst>
                <a:path w="2915" h="2914" extrusionOk="0">
                  <a:moveTo>
                    <a:pt x="1458" y="212"/>
                  </a:moveTo>
                  <a:cubicBezTo>
                    <a:pt x="2145" y="212"/>
                    <a:pt x="2703" y="770"/>
                    <a:pt x="2703" y="1457"/>
                  </a:cubicBezTo>
                  <a:cubicBezTo>
                    <a:pt x="2703" y="2142"/>
                    <a:pt x="2145" y="2703"/>
                    <a:pt x="1458" y="2703"/>
                  </a:cubicBezTo>
                  <a:cubicBezTo>
                    <a:pt x="773" y="2703"/>
                    <a:pt x="212" y="2142"/>
                    <a:pt x="212" y="1457"/>
                  </a:cubicBezTo>
                  <a:cubicBezTo>
                    <a:pt x="212" y="770"/>
                    <a:pt x="773" y="212"/>
                    <a:pt x="1458" y="212"/>
                  </a:cubicBezTo>
                  <a:close/>
                  <a:moveTo>
                    <a:pt x="1458" y="1"/>
                  </a:moveTo>
                  <a:cubicBezTo>
                    <a:pt x="656" y="1"/>
                    <a:pt x="1" y="653"/>
                    <a:pt x="1" y="1457"/>
                  </a:cubicBezTo>
                  <a:cubicBezTo>
                    <a:pt x="1" y="2259"/>
                    <a:pt x="656" y="2914"/>
                    <a:pt x="1458" y="2914"/>
                  </a:cubicBezTo>
                  <a:cubicBezTo>
                    <a:pt x="2262" y="2914"/>
                    <a:pt x="2914" y="2259"/>
                    <a:pt x="2914" y="1457"/>
                  </a:cubicBezTo>
                  <a:cubicBezTo>
                    <a:pt x="2914" y="653"/>
                    <a:pt x="2262" y="1"/>
                    <a:pt x="1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4" name="Google Shape;1304;p50"/>
          <p:cNvGrpSpPr/>
          <p:nvPr/>
        </p:nvGrpSpPr>
        <p:grpSpPr>
          <a:xfrm>
            <a:off x="713228" y="527226"/>
            <a:ext cx="944935" cy="875529"/>
            <a:chOff x="-2176275" y="466475"/>
            <a:chExt cx="418650" cy="387900"/>
          </a:xfrm>
        </p:grpSpPr>
        <p:sp>
          <p:nvSpPr>
            <p:cNvPr id="1305" name="Google Shape;1305;p50"/>
            <p:cNvSpPr/>
            <p:nvPr/>
          </p:nvSpPr>
          <p:spPr>
            <a:xfrm>
              <a:off x="-2176275" y="541525"/>
              <a:ext cx="368225" cy="274300"/>
            </a:xfrm>
            <a:custGeom>
              <a:avLst/>
              <a:gdLst/>
              <a:ahLst/>
              <a:cxnLst/>
              <a:rect l="l" t="t" r="r" b="b"/>
              <a:pathLst>
                <a:path w="14729" h="10972" extrusionOk="0">
                  <a:moveTo>
                    <a:pt x="9648" y="0"/>
                  </a:moveTo>
                  <a:cubicBezTo>
                    <a:pt x="7421" y="0"/>
                    <a:pt x="5855" y="1222"/>
                    <a:pt x="5855" y="1222"/>
                  </a:cubicBezTo>
                  <a:cubicBezTo>
                    <a:pt x="1" y="6685"/>
                    <a:pt x="6774" y="9604"/>
                    <a:pt x="7897" y="9604"/>
                  </a:cubicBezTo>
                  <a:cubicBezTo>
                    <a:pt x="7929" y="9604"/>
                    <a:pt x="7956" y="9602"/>
                    <a:pt x="7979" y="9597"/>
                  </a:cubicBezTo>
                  <a:cubicBezTo>
                    <a:pt x="8234" y="9543"/>
                    <a:pt x="8448" y="9520"/>
                    <a:pt x="8629" y="9520"/>
                  </a:cubicBezTo>
                  <a:cubicBezTo>
                    <a:pt x="9801" y="9520"/>
                    <a:pt x="9593" y="10517"/>
                    <a:pt x="10286" y="10864"/>
                  </a:cubicBezTo>
                  <a:cubicBezTo>
                    <a:pt x="10435" y="10938"/>
                    <a:pt x="10594" y="10971"/>
                    <a:pt x="10758" y="10971"/>
                  </a:cubicBezTo>
                  <a:cubicBezTo>
                    <a:pt x="11484" y="10971"/>
                    <a:pt x="12324" y="10333"/>
                    <a:pt x="12894" y="9760"/>
                  </a:cubicBezTo>
                  <a:cubicBezTo>
                    <a:pt x="13597" y="9058"/>
                    <a:pt x="11990" y="8555"/>
                    <a:pt x="13195" y="7052"/>
                  </a:cubicBezTo>
                  <a:cubicBezTo>
                    <a:pt x="14401" y="5548"/>
                    <a:pt x="14729" y="1539"/>
                    <a:pt x="11893" y="429"/>
                  </a:cubicBezTo>
                  <a:cubicBezTo>
                    <a:pt x="11099" y="119"/>
                    <a:pt x="10341" y="0"/>
                    <a:pt x="96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-1942875" y="751800"/>
              <a:ext cx="120525" cy="89075"/>
            </a:xfrm>
            <a:custGeom>
              <a:avLst/>
              <a:gdLst/>
              <a:ahLst/>
              <a:cxnLst/>
              <a:rect l="l" t="t" r="r" b="b"/>
              <a:pathLst>
                <a:path w="4821" h="3563" extrusionOk="0">
                  <a:moveTo>
                    <a:pt x="3458" y="1"/>
                  </a:moveTo>
                  <a:cubicBezTo>
                    <a:pt x="2754" y="1"/>
                    <a:pt x="110" y="1637"/>
                    <a:pt x="110" y="1637"/>
                  </a:cubicBezTo>
                  <a:cubicBezTo>
                    <a:pt x="1" y="1805"/>
                    <a:pt x="991" y="3447"/>
                    <a:pt x="1213" y="3556"/>
                  </a:cubicBezTo>
                  <a:cubicBezTo>
                    <a:pt x="1221" y="3560"/>
                    <a:pt x="1233" y="3562"/>
                    <a:pt x="1249" y="3562"/>
                  </a:cubicBezTo>
                  <a:cubicBezTo>
                    <a:pt x="1638" y="3562"/>
                    <a:pt x="4167" y="2239"/>
                    <a:pt x="4486" y="1892"/>
                  </a:cubicBezTo>
                  <a:cubicBezTo>
                    <a:pt x="4821" y="1532"/>
                    <a:pt x="3707" y="203"/>
                    <a:pt x="3609" y="57"/>
                  </a:cubicBezTo>
                  <a:cubicBezTo>
                    <a:pt x="3582" y="18"/>
                    <a:pt x="3530" y="1"/>
                    <a:pt x="3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-1908300" y="774550"/>
              <a:ext cx="70400" cy="79825"/>
            </a:xfrm>
            <a:custGeom>
              <a:avLst/>
              <a:gdLst/>
              <a:ahLst/>
              <a:cxnLst/>
              <a:rect l="l" t="t" r="r" b="b"/>
              <a:pathLst>
                <a:path w="2816" h="3193" extrusionOk="0">
                  <a:moveTo>
                    <a:pt x="1390" y="1"/>
                  </a:moveTo>
                  <a:cubicBezTo>
                    <a:pt x="1139" y="1"/>
                    <a:pt x="176" y="467"/>
                    <a:pt x="92" y="626"/>
                  </a:cubicBezTo>
                  <a:cubicBezTo>
                    <a:pt x="1" y="792"/>
                    <a:pt x="1155" y="2890"/>
                    <a:pt x="1450" y="3145"/>
                  </a:cubicBezTo>
                  <a:cubicBezTo>
                    <a:pt x="1487" y="3178"/>
                    <a:pt x="1536" y="3192"/>
                    <a:pt x="1593" y="3192"/>
                  </a:cubicBezTo>
                  <a:cubicBezTo>
                    <a:pt x="1978" y="3192"/>
                    <a:pt x="2730" y="2516"/>
                    <a:pt x="2768" y="2402"/>
                  </a:cubicBezTo>
                  <a:cubicBezTo>
                    <a:pt x="2815" y="2274"/>
                    <a:pt x="1436" y="10"/>
                    <a:pt x="1436" y="10"/>
                  </a:cubicBezTo>
                  <a:cubicBezTo>
                    <a:pt x="1426" y="4"/>
                    <a:pt x="1410" y="1"/>
                    <a:pt x="1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-1929050" y="762825"/>
              <a:ext cx="80325" cy="43850"/>
            </a:xfrm>
            <a:custGeom>
              <a:avLst/>
              <a:gdLst/>
              <a:ahLst/>
              <a:cxnLst/>
              <a:rect l="l" t="t" r="r" b="b"/>
              <a:pathLst>
                <a:path w="3213" h="1754" extrusionOk="0">
                  <a:moveTo>
                    <a:pt x="3094" y="0"/>
                  </a:moveTo>
                  <a:cubicBezTo>
                    <a:pt x="3083" y="0"/>
                    <a:pt x="3071" y="2"/>
                    <a:pt x="3059" y="6"/>
                  </a:cubicBezTo>
                  <a:cubicBezTo>
                    <a:pt x="2382" y="231"/>
                    <a:pt x="165" y="1502"/>
                    <a:pt x="70" y="1557"/>
                  </a:cubicBezTo>
                  <a:cubicBezTo>
                    <a:pt x="19" y="1586"/>
                    <a:pt x="1" y="1651"/>
                    <a:pt x="30" y="1698"/>
                  </a:cubicBezTo>
                  <a:cubicBezTo>
                    <a:pt x="48" y="1735"/>
                    <a:pt x="85" y="1753"/>
                    <a:pt x="121" y="1753"/>
                  </a:cubicBezTo>
                  <a:cubicBezTo>
                    <a:pt x="139" y="1753"/>
                    <a:pt x="157" y="1750"/>
                    <a:pt x="176" y="1739"/>
                  </a:cubicBezTo>
                  <a:cubicBezTo>
                    <a:pt x="197" y="1728"/>
                    <a:pt x="2469" y="424"/>
                    <a:pt x="3128" y="206"/>
                  </a:cubicBezTo>
                  <a:cubicBezTo>
                    <a:pt x="3183" y="187"/>
                    <a:pt x="3212" y="125"/>
                    <a:pt x="3194" y="71"/>
                  </a:cubicBezTo>
                  <a:cubicBezTo>
                    <a:pt x="3179" y="27"/>
                    <a:pt x="3140" y="0"/>
                    <a:pt x="3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-1921475" y="781625"/>
              <a:ext cx="83025" cy="40050"/>
            </a:xfrm>
            <a:custGeom>
              <a:avLst/>
              <a:gdLst/>
              <a:ahLst/>
              <a:cxnLst/>
              <a:rect l="l" t="t" r="r" b="b"/>
              <a:pathLst>
                <a:path w="3321" h="1602" extrusionOk="0">
                  <a:moveTo>
                    <a:pt x="3204" y="0"/>
                  </a:moveTo>
                  <a:cubicBezTo>
                    <a:pt x="3195" y="0"/>
                    <a:pt x="3187" y="1"/>
                    <a:pt x="3178" y="3"/>
                  </a:cubicBezTo>
                  <a:cubicBezTo>
                    <a:pt x="2385" y="193"/>
                    <a:pt x="164" y="1354"/>
                    <a:pt x="69" y="1405"/>
                  </a:cubicBezTo>
                  <a:cubicBezTo>
                    <a:pt x="18" y="1431"/>
                    <a:pt x="0" y="1497"/>
                    <a:pt x="25" y="1548"/>
                  </a:cubicBezTo>
                  <a:cubicBezTo>
                    <a:pt x="44" y="1584"/>
                    <a:pt x="81" y="1602"/>
                    <a:pt x="120" y="1602"/>
                  </a:cubicBezTo>
                  <a:cubicBezTo>
                    <a:pt x="135" y="1602"/>
                    <a:pt x="153" y="1598"/>
                    <a:pt x="168" y="1591"/>
                  </a:cubicBezTo>
                  <a:cubicBezTo>
                    <a:pt x="193" y="1580"/>
                    <a:pt x="2462" y="390"/>
                    <a:pt x="3230" y="208"/>
                  </a:cubicBezTo>
                  <a:cubicBezTo>
                    <a:pt x="3284" y="197"/>
                    <a:pt x="3321" y="138"/>
                    <a:pt x="3306" y="80"/>
                  </a:cubicBezTo>
                  <a:cubicBezTo>
                    <a:pt x="3297" y="33"/>
                    <a:pt x="3253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-2008225" y="640175"/>
              <a:ext cx="137925" cy="144825"/>
            </a:xfrm>
            <a:custGeom>
              <a:avLst/>
              <a:gdLst/>
              <a:ahLst/>
              <a:cxnLst/>
              <a:rect l="l" t="t" r="r" b="b"/>
              <a:pathLst>
                <a:path w="5517" h="5793" extrusionOk="0">
                  <a:moveTo>
                    <a:pt x="3954" y="211"/>
                  </a:moveTo>
                  <a:cubicBezTo>
                    <a:pt x="3966" y="211"/>
                    <a:pt x="3973" y="215"/>
                    <a:pt x="3980" y="218"/>
                  </a:cubicBezTo>
                  <a:cubicBezTo>
                    <a:pt x="4075" y="255"/>
                    <a:pt x="4162" y="492"/>
                    <a:pt x="4144" y="820"/>
                  </a:cubicBezTo>
                  <a:cubicBezTo>
                    <a:pt x="4132" y="1077"/>
                    <a:pt x="4056" y="1383"/>
                    <a:pt x="3889" y="1606"/>
                  </a:cubicBezTo>
                  <a:cubicBezTo>
                    <a:pt x="3677" y="1001"/>
                    <a:pt x="3598" y="521"/>
                    <a:pt x="3772" y="331"/>
                  </a:cubicBezTo>
                  <a:cubicBezTo>
                    <a:pt x="3805" y="295"/>
                    <a:pt x="3889" y="211"/>
                    <a:pt x="3954" y="211"/>
                  </a:cubicBezTo>
                  <a:close/>
                  <a:moveTo>
                    <a:pt x="2174" y="667"/>
                  </a:moveTo>
                  <a:cubicBezTo>
                    <a:pt x="2181" y="667"/>
                    <a:pt x="2192" y="667"/>
                    <a:pt x="2200" y="670"/>
                  </a:cubicBezTo>
                  <a:cubicBezTo>
                    <a:pt x="2319" y="692"/>
                    <a:pt x="2440" y="867"/>
                    <a:pt x="2498" y="1099"/>
                  </a:cubicBezTo>
                  <a:cubicBezTo>
                    <a:pt x="2549" y="1296"/>
                    <a:pt x="2560" y="1554"/>
                    <a:pt x="2484" y="1810"/>
                  </a:cubicBezTo>
                  <a:cubicBezTo>
                    <a:pt x="2279" y="1715"/>
                    <a:pt x="2112" y="1580"/>
                    <a:pt x="2006" y="1427"/>
                  </a:cubicBezTo>
                  <a:cubicBezTo>
                    <a:pt x="1916" y="1296"/>
                    <a:pt x="1795" y="1042"/>
                    <a:pt x="1995" y="783"/>
                  </a:cubicBezTo>
                  <a:cubicBezTo>
                    <a:pt x="2054" y="706"/>
                    <a:pt x="2116" y="667"/>
                    <a:pt x="2174" y="667"/>
                  </a:cubicBezTo>
                  <a:close/>
                  <a:moveTo>
                    <a:pt x="386" y="1860"/>
                  </a:moveTo>
                  <a:cubicBezTo>
                    <a:pt x="580" y="1860"/>
                    <a:pt x="943" y="2181"/>
                    <a:pt x="1398" y="2694"/>
                  </a:cubicBezTo>
                  <a:cubicBezTo>
                    <a:pt x="1387" y="2694"/>
                    <a:pt x="1376" y="2694"/>
                    <a:pt x="1365" y="2694"/>
                  </a:cubicBezTo>
                  <a:cubicBezTo>
                    <a:pt x="1085" y="2694"/>
                    <a:pt x="855" y="2601"/>
                    <a:pt x="758" y="2556"/>
                  </a:cubicBezTo>
                  <a:cubicBezTo>
                    <a:pt x="415" y="2396"/>
                    <a:pt x="215" y="2156"/>
                    <a:pt x="215" y="2010"/>
                  </a:cubicBezTo>
                  <a:cubicBezTo>
                    <a:pt x="215" y="1973"/>
                    <a:pt x="226" y="1919"/>
                    <a:pt x="331" y="1872"/>
                  </a:cubicBezTo>
                  <a:cubicBezTo>
                    <a:pt x="346" y="1864"/>
                    <a:pt x="365" y="1860"/>
                    <a:pt x="386" y="1860"/>
                  </a:cubicBezTo>
                  <a:close/>
                  <a:moveTo>
                    <a:pt x="3955" y="0"/>
                  </a:moveTo>
                  <a:cubicBezTo>
                    <a:pt x="3864" y="0"/>
                    <a:pt x="3748" y="44"/>
                    <a:pt x="3616" y="190"/>
                  </a:cubicBezTo>
                  <a:cubicBezTo>
                    <a:pt x="3368" y="462"/>
                    <a:pt x="3470" y="1077"/>
                    <a:pt x="3721" y="1776"/>
                  </a:cubicBezTo>
                  <a:cubicBezTo>
                    <a:pt x="3660" y="1825"/>
                    <a:pt x="3586" y="1860"/>
                    <a:pt x="3502" y="1886"/>
                  </a:cubicBezTo>
                  <a:cubicBezTo>
                    <a:pt x="3367" y="1928"/>
                    <a:pt x="3230" y="1947"/>
                    <a:pt x="3095" y="1947"/>
                  </a:cubicBezTo>
                  <a:cubicBezTo>
                    <a:pt x="2952" y="1947"/>
                    <a:pt x="2813" y="1925"/>
                    <a:pt x="2684" y="1886"/>
                  </a:cubicBezTo>
                  <a:cubicBezTo>
                    <a:pt x="2771" y="1584"/>
                    <a:pt x="2764" y="1278"/>
                    <a:pt x="2702" y="1045"/>
                  </a:cubicBezTo>
                  <a:cubicBezTo>
                    <a:pt x="2622" y="728"/>
                    <a:pt x="2443" y="502"/>
                    <a:pt x="2243" y="462"/>
                  </a:cubicBezTo>
                  <a:cubicBezTo>
                    <a:pt x="2224" y="458"/>
                    <a:pt x="2202" y="455"/>
                    <a:pt x="2176" y="455"/>
                  </a:cubicBezTo>
                  <a:cubicBezTo>
                    <a:pt x="2083" y="455"/>
                    <a:pt x="1953" y="493"/>
                    <a:pt x="1828" y="655"/>
                  </a:cubicBezTo>
                  <a:cubicBezTo>
                    <a:pt x="1624" y="921"/>
                    <a:pt x="1624" y="1245"/>
                    <a:pt x="1832" y="1548"/>
                  </a:cubicBezTo>
                  <a:cubicBezTo>
                    <a:pt x="1959" y="1729"/>
                    <a:pt x="2163" y="1894"/>
                    <a:pt x="2410" y="2006"/>
                  </a:cubicBezTo>
                  <a:cubicBezTo>
                    <a:pt x="2338" y="2159"/>
                    <a:pt x="2232" y="2309"/>
                    <a:pt x="2079" y="2436"/>
                  </a:cubicBezTo>
                  <a:cubicBezTo>
                    <a:pt x="1941" y="2556"/>
                    <a:pt x="1792" y="2625"/>
                    <a:pt x="1650" y="2662"/>
                  </a:cubicBezTo>
                  <a:cubicBezTo>
                    <a:pt x="1140" y="2085"/>
                    <a:pt x="663" y="1656"/>
                    <a:pt x="355" y="1656"/>
                  </a:cubicBezTo>
                  <a:cubicBezTo>
                    <a:pt x="315" y="1656"/>
                    <a:pt x="278" y="1664"/>
                    <a:pt x="244" y="1679"/>
                  </a:cubicBezTo>
                  <a:cubicBezTo>
                    <a:pt x="37" y="1773"/>
                    <a:pt x="4" y="1926"/>
                    <a:pt x="4" y="2010"/>
                  </a:cubicBezTo>
                  <a:cubicBezTo>
                    <a:pt x="0" y="2261"/>
                    <a:pt x="277" y="2563"/>
                    <a:pt x="670" y="2749"/>
                  </a:cubicBezTo>
                  <a:cubicBezTo>
                    <a:pt x="901" y="2857"/>
                    <a:pt x="1135" y="2911"/>
                    <a:pt x="1361" y="2911"/>
                  </a:cubicBezTo>
                  <a:cubicBezTo>
                    <a:pt x="1432" y="2911"/>
                    <a:pt x="1501" y="2905"/>
                    <a:pt x="1570" y="2895"/>
                  </a:cubicBezTo>
                  <a:cubicBezTo>
                    <a:pt x="2200" y="3633"/>
                    <a:pt x="2961" y="4686"/>
                    <a:pt x="3645" y="5745"/>
                  </a:cubicBezTo>
                  <a:cubicBezTo>
                    <a:pt x="3663" y="5779"/>
                    <a:pt x="3699" y="5793"/>
                    <a:pt x="3732" y="5793"/>
                  </a:cubicBezTo>
                  <a:cubicBezTo>
                    <a:pt x="3754" y="5793"/>
                    <a:pt x="3772" y="5789"/>
                    <a:pt x="3791" y="5779"/>
                  </a:cubicBezTo>
                  <a:cubicBezTo>
                    <a:pt x="3838" y="5745"/>
                    <a:pt x="3852" y="5680"/>
                    <a:pt x="3820" y="5633"/>
                  </a:cubicBezTo>
                  <a:cubicBezTo>
                    <a:pt x="3554" y="5218"/>
                    <a:pt x="2655" y="3852"/>
                    <a:pt x="1798" y="2836"/>
                  </a:cubicBezTo>
                  <a:cubicBezTo>
                    <a:pt x="1948" y="2786"/>
                    <a:pt x="2090" y="2705"/>
                    <a:pt x="2218" y="2596"/>
                  </a:cubicBezTo>
                  <a:cubicBezTo>
                    <a:pt x="2400" y="2443"/>
                    <a:pt x="2524" y="2265"/>
                    <a:pt x="2607" y="2082"/>
                  </a:cubicBezTo>
                  <a:cubicBezTo>
                    <a:pt x="2763" y="2131"/>
                    <a:pt x="2930" y="2158"/>
                    <a:pt x="3101" y="2158"/>
                  </a:cubicBezTo>
                  <a:cubicBezTo>
                    <a:pt x="3254" y="2158"/>
                    <a:pt x="3410" y="2136"/>
                    <a:pt x="3564" y="2090"/>
                  </a:cubicBezTo>
                  <a:cubicBezTo>
                    <a:pt x="3652" y="2060"/>
                    <a:pt x="3729" y="2025"/>
                    <a:pt x="3798" y="1981"/>
                  </a:cubicBezTo>
                  <a:cubicBezTo>
                    <a:pt x="4282" y="3223"/>
                    <a:pt x="5152" y="4653"/>
                    <a:pt x="5305" y="4897"/>
                  </a:cubicBezTo>
                  <a:cubicBezTo>
                    <a:pt x="5326" y="4931"/>
                    <a:pt x="5362" y="4948"/>
                    <a:pt x="5397" y="4948"/>
                  </a:cubicBezTo>
                  <a:cubicBezTo>
                    <a:pt x="5416" y="4948"/>
                    <a:pt x="5435" y="4943"/>
                    <a:pt x="5451" y="4934"/>
                  </a:cubicBezTo>
                  <a:cubicBezTo>
                    <a:pt x="5502" y="4900"/>
                    <a:pt x="5517" y="4835"/>
                    <a:pt x="5483" y="4788"/>
                  </a:cubicBezTo>
                  <a:cubicBezTo>
                    <a:pt x="4970" y="3954"/>
                    <a:pt x="4337" y="2778"/>
                    <a:pt x="3973" y="1835"/>
                  </a:cubicBezTo>
                  <a:cubicBezTo>
                    <a:pt x="4228" y="1566"/>
                    <a:pt x="4340" y="1161"/>
                    <a:pt x="4354" y="830"/>
                  </a:cubicBezTo>
                  <a:cubicBezTo>
                    <a:pt x="4369" y="521"/>
                    <a:pt x="4304" y="121"/>
                    <a:pt x="4063" y="22"/>
                  </a:cubicBezTo>
                  <a:cubicBezTo>
                    <a:pt x="4033" y="9"/>
                    <a:pt x="3997" y="0"/>
                    <a:pt x="3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-2059475" y="500525"/>
              <a:ext cx="55800" cy="50275"/>
            </a:xfrm>
            <a:custGeom>
              <a:avLst/>
              <a:gdLst/>
              <a:ahLst/>
              <a:cxnLst/>
              <a:rect l="l" t="t" r="r" b="b"/>
              <a:pathLst>
                <a:path w="2232" h="2011" extrusionOk="0">
                  <a:moveTo>
                    <a:pt x="57" y="0"/>
                  </a:moveTo>
                  <a:cubicBezTo>
                    <a:pt x="21" y="0"/>
                    <a:pt x="0" y="13"/>
                    <a:pt x="0" y="41"/>
                  </a:cubicBezTo>
                  <a:cubicBezTo>
                    <a:pt x="0" y="303"/>
                    <a:pt x="0" y="1945"/>
                    <a:pt x="328" y="2010"/>
                  </a:cubicBezTo>
                  <a:cubicBezTo>
                    <a:pt x="328" y="2010"/>
                    <a:pt x="2232" y="1286"/>
                    <a:pt x="2035" y="1089"/>
                  </a:cubicBezTo>
                  <a:cubicBezTo>
                    <a:pt x="1859" y="913"/>
                    <a:pt x="369" y="0"/>
                    <a:pt x="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-2000500" y="466475"/>
              <a:ext cx="57925" cy="53475"/>
            </a:xfrm>
            <a:custGeom>
              <a:avLst/>
              <a:gdLst/>
              <a:ahLst/>
              <a:cxnLst/>
              <a:rect l="l" t="t" r="r" b="b"/>
              <a:pathLst>
                <a:path w="2317" h="2139" extrusionOk="0">
                  <a:moveTo>
                    <a:pt x="954" y="0"/>
                  </a:moveTo>
                  <a:cubicBezTo>
                    <a:pt x="941" y="0"/>
                    <a:pt x="932" y="8"/>
                    <a:pt x="926" y="23"/>
                  </a:cubicBezTo>
                  <a:cubicBezTo>
                    <a:pt x="831" y="267"/>
                    <a:pt x="1" y="1960"/>
                    <a:pt x="284" y="2138"/>
                  </a:cubicBezTo>
                  <a:cubicBezTo>
                    <a:pt x="284" y="2138"/>
                    <a:pt x="286" y="2138"/>
                    <a:pt x="289" y="2138"/>
                  </a:cubicBezTo>
                  <a:cubicBezTo>
                    <a:pt x="392" y="2138"/>
                    <a:pt x="2317" y="2135"/>
                    <a:pt x="2207" y="1887"/>
                  </a:cubicBezTo>
                  <a:cubicBezTo>
                    <a:pt x="2101" y="1648"/>
                    <a:pt x="1150" y="0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-2121000" y="545475"/>
              <a:ext cx="62450" cy="50700"/>
            </a:xfrm>
            <a:custGeom>
              <a:avLst/>
              <a:gdLst/>
              <a:ahLst/>
              <a:cxnLst/>
              <a:rect l="l" t="t" r="r" b="b"/>
              <a:pathLst>
                <a:path w="2498" h="2028" extrusionOk="0">
                  <a:moveTo>
                    <a:pt x="132" y="1"/>
                  </a:moveTo>
                  <a:cubicBezTo>
                    <a:pt x="45" y="1"/>
                    <a:pt x="1" y="18"/>
                    <a:pt x="18" y="59"/>
                  </a:cubicBezTo>
                  <a:cubicBezTo>
                    <a:pt x="122" y="295"/>
                    <a:pt x="678" y="2027"/>
                    <a:pt x="1008" y="2027"/>
                  </a:cubicBezTo>
                  <a:cubicBezTo>
                    <a:pt x="1015" y="2027"/>
                    <a:pt x="1021" y="2027"/>
                    <a:pt x="1027" y="2025"/>
                  </a:cubicBezTo>
                  <a:cubicBezTo>
                    <a:pt x="1027" y="2025"/>
                    <a:pt x="2498" y="613"/>
                    <a:pt x="2236" y="511"/>
                  </a:cubicBezTo>
                  <a:cubicBezTo>
                    <a:pt x="2021" y="423"/>
                    <a:pt x="561" y="1"/>
                    <a:pt x="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-2165225" y="619400"/>
              <a:ext cx="66800" cy="47550"/>
            </a:xfrm>
            <a:custGeom>
              <a:avLst/>
              <a:gdLst/>
              <a:ahLst/>
              <a:cxnLst/>
              <a:rect l="l" t="t" r="r" b="b"/>
              <a:pathLst>
                <a:path w="2672" h="1902" extrusionOk="0">
                  <a:moveTo>
                    <a:pt x="2401" y="1"/>
                  </a:moveTo>
                  <a:cubicBezTo>
                    <a:pt x="2400" y="1"/>
                    <a:pt x="2399" y="1"/>
                    <a:pt x="2399" y="1"/>
                  </a:cubicBezTo>
                  <a:cubicBezTo>
                    <a:pt x="2123" y="16"/>
                    <a:pt x="0" y="329"/>
                    <a:pt x="192" y="507"/>
                  </a:cubicBezTo>
                  <a:cubicBezTo>
                    <a:pt x="373" y="673"/>
                    <a:pt x="1491" y="1902"/>
                    <a:pt x="1860" y="1902"/>
                  </a:cubicBezTo>
                  <a:cubicBezTo>
                    <a:pt x="1886" y="1902"/>
                    <a:pt x="1908" y="1896"/>
                    <a:pt x="1926" y="1883"/>
                  </a:cubicBezTo>
                  <a:cubicBezTo>
                    <a:pt x="1926" y="1883"/>
                    <a:pt x="2672" y="1"/>
                    <a:pt x="2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-2164800" y="685475"/>
              <a:ext cx="60850" cy="49250"/>
            </a:xfrm>
            <a:custGeom>
              <a:avLst/>
              <a:gdLst/>
              <a:ahLst/>
              <a:cxnLst/>
              <a:rect l="l" t="t" r="r" b="b"/>
              <a:pathLst>
                <a:path w="2434" h="1970" extrusionOk="0">
                  <a:moveTo>
                    <a:pt x="1978" y="1"/>
                  </a:moveTo>
                  <a:cubicBezTo>
                    <a:pt x="1969" y="1"/>
                    <a:pt x="1961" y="3"/>
                    <a:pt x="1953" y="8"/>
                  </a:cubicBezTo>
                  <a:cubicBezTo>
                    <a:pt x="1712" y="151"/>
                    <a:pt x="1" y="1439"/>
                    <a:pt x="256" y="1505"/>
                  </a:cubicBezTo>
                  <a:cubicBezTo>
                    <a:pt x="461" y="1555"/>
                    <a:pt x="1659" y="1969"/>
                    <a:pt x="2189" y="1969"/>
                  </a:cubicBezTo>
                  <a:cubicBezTo>
                    <a:pt x="2317" y="1969"/>
                    <a:pt x="2406" y="1945"/>
                    <a:pt x="2433" y="1887"/>
                  </a:cubicBezTo>
                  <a:cubicBezTo>
                    <a:pt x="2433" y="1887"/>
                    <a:pt x="2209" y="1"/>
                    <a:pt x="1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-2104600" y="748350"/>
              <a:ext cx="57625" cy="55100"/>
            </a:xfrm>
            <a:custGeom>
              <a:avLst/>
              <a:gdLst/>
              <a:ahLst/>
              <a:cxnLst/>
              <a:rect l="l" t="t" r="r" b="b"/>
              <a:pathLst>
                <a:path w="2305" h="2204" extrusionOk="0">
                  <a:moveTo>
                    <a:pt x="896" y="1"/>
                  </a:moveTo>
                  <a:cubicBezTo>
                    <a:pt x="876" y="1"/>
                    <a:pt x="861" y="9"/>
                    <a:pt x="852" y="27"/>
                  </a:cubicBezTo>
                  <a:cubicBezTo>
                    <a:pt x="727" y="274"/>
                    <a:pt x="1" y="2204"/>
                    <a:pt x="208" y="2204"/>
                  </a:cubicBezTo>
                  <a:cubicBezTo>
                    <a:pt x="212" y="2204"/>
                    <a:pt x="217" y="2203"/>
                    <a:pt x="222" y="2201"/>
                  </a:cubicBezTo>
                  <a:cubicBezTo>
                    <a:pt x="469" y="2117"/>
                    <a:pt x="2304" y="1687"/>
                    <a:pt x="2264" y="1356"/>
                  </a:cubicBezTo>
                  <a:cubicBezTo>
                    <a:pt x="2264" y="1356"/>
                    <a:pt x="1156" y="1"/>
                    <a:pt x="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-1925400" y="468225"/>
              <a:ext cx="54600" cy="50800"/>
            </a:xfrm>
            <a:custGeom>
              <a:avLst/>
              <a:gdLst/>
              <a:ahLst/>
              <a:cxnLst/>
              <a:rect l="l" t="t" r="r" b="b"/>
              <a:pathLst>
                <a:path w="2184" h="2032" extrusionOk="0">
                  <a:moveTo>
                    <a:pt x="1365" y="1"/>
                  </a:moveTo>
                  <a:cubicBezTo>
                    <a:pt x="1354" y="1"/>
                    <a:pt x="1345" y="6"/>
                    <a:pt x="1337" y="18"/>
                  </a:cubicBezTo>
                  <a:cubicBezTo>
                    <a:pt x="1191" y="237"/>
                    <a:pt x="1" y="1522"/>
                    <a:pt x="238" y="1759"/>
                  </a:cubicBezTo>
                  <a:cubicBezTo>
                    <a:pt x="238" y="1759"/>
                    <a:pt x="1417" y="2031"/>
                    <a:pt x="1934" y="2031"/>
                  </a:cubicBezTo>
                  <a:cubicBezTo>
                    <a:pt x="2088" y="2031"/>
                    <a:pt x="2183" y="2007"/>
                    <a:pt x="2170" y="1944"/>
                  </a:cubicBezTo>
                  <a:cubicBezTo>
                    <a:pt x="2119" y="1687"/>
                    <a:pt x="1551" y="1"/>
                    <a:pt x="1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-1859225" y="503050"/>
              <a:ext cx="54625" cy="55325"/>
            </a:xfrm>
            <a:custGeom>
              <a:avLst/>
              <a:gdLst/>
              <a:ahLst/>
              <a:cxnLst/>
              <a:rect l="l" t="t" r="r" b="b"/>
              <a:pathLst>
                <a:path w="2185" h="2213" extrusionOk="0">
                  <a:moveTo>
                    <a:pt x="1992" y="0"/>
                  </a:moveTo>
                  <a:cubicBezTo>
                    <a:pt x="1986" y="0"/>
                    <a:pt x="1980" y="2"/>
                    <a:pt x="1974" y="5"/>
                  </a:cubicBezTo>
                  <a:cubicBezTo>
                    <a:pt x="1737" y="118"/>
                    <a:pt x="1" y="712"/>
                    <a:pt x="84" y="1035"/>
                  </a:cubicBezTo>
                  <a:cubicBezTo>
                    <a:pt x="84" y="1035"/>
                    <a:pt x="1316" y="2213"/>
                    <a:pt x="1597" y="2213"/>
                  </a:cubicBezTo>
                  <a:cubicBezTo>
                    <a:pt x="1623" y="2213"/>
                    <a:pt x="1642" y="2202"/>
                    <a:pt x="1649" y="2179"/>
                  </a:cubicBezTo>
                  <a:cubicBezTo>
                    <a:pt x="1739" y="1924"/>
                    <a:pt x="2185" y="0"/>
                    <a:pt x="1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-1818000" y="585925"/>
              <a:ext cx="60375" cy="47775"/>
            </a:xfrm>
            <a:custGeom>
              <a:avLst/>
              <a:gdLst/>
              <a:ahLst/>
              <a:cxnLst/>
              <a:rect l="l" t="t" r="r" b="b"/>
              <a:pathLst>
                <a:path w="2415" h="1911" extrusionOk="0">
                  <a:moveTo>
                    <a:pt x="632" y="0"/>
                  </a:moveTo>
                  <a:cubicBezTo>
                    <a:pt x="295" y="0"/>
                    <a:pt x="29" y="39"/>
                    <a:pt x="0" y="160"/>
                  </a:cubicBezTo>
                  <a:cubicBezTo>
                    <a:pt x="0" y="160"/>
                    <a:pt x="596" y="1910"/>
                    <a:pt x="829" y="1910"/>
                  </a:cubicBezTo>
                  <a:cubicBezTo>
                    <a:pt x="840" y="1910"/>
                    <a:pt x="851" y="1906"/>
                    <a:pt x="860" y="1897"/>
                  </a:cubicBezTo>
                  <a:cubicBezTo>
                    <a:pt x="1064" y="1708"/>
                    <a:pt x="2415" y="128"/>
                    <a:pt x="2153" y="116"/>
                  </a:cubicBezTo>
                  <a:cubicBezTo>
                    <a:pt x="1987" y="112"/>
                    <a:pt x="1207" y="0"/>
                    <a:pt x="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-1900725" y="559300"/>
              <a:ext cx="27775" cy="15075"/>
            </a:xfrm>
            <a:custGeom>
              <a:avLst/>
              <a:gdLst/>
              <a:ahLst/>
              <a:cxnLst/>
              <a:rect l="l" t="t" r="r" b="b"/>
              <a:pathLst>
                <a:path w="1111" h="603" extrusionOk="0">
                  <a:moveTo>
                    <a:pt x="206" y="0"/>
                  </a:moveTo>
                  <a:cubicBezTo>
                    <a:pt x="145" y="0"/>
                    <a:pt x="105" y="5"/>
                    <a:pt x="98" y="5"/>
                  </a:cubicBezTo>
                  <a:cubicBezTo>
                    <a:pt x="40" y="13"/>
                    <a:pt x="0" y="64"/>
                    <a:pt x="7" y="122"/>
                  </a:cubicBezTo>
                  <a:cubicBezTo>
                    <a:pt x="10" y="176"/>
                    <a:pt x="58" y="218"/>
                    <a:pt x="112" y="218"/>
                  </a:cubicBezTo>
                  <a:cubicBezTo>
                    <a:pt x="116" y="218"/>
                    <a:pt x="120" y="217"/>
                    <a:pt x="124" y="217"/>
                  </a:cubicBezTo>
                  <a:cubicBezTo>
                    <a:pt x="125" y="216"/>
                    <a:pt x="157" y="212"/>
                    <a:pt x="209" y="212"/>
                  </a:cubicBezTo>
                  <a:cubicBezTo>
                    <a:pt x="374" y="212"/>
                    <a:pt x="737" y="251"/>
                    <a:pt x="896" y="548"/>
                  </a:cubicBezTo>
                  <a:cubicBezTo>
                    <a:pt x="918" y="585"/>
                    <a:pt x="954" y="603"/>
                    <a:pt x="990" y="603"/>
                  </a:cubicBezTo>
                  <a:cubicBezTo>
                    <a:pt x="1009" y="603"/>
                    <a:pt x="1023" y="599"/>
                    <a:pt x="1042" y="592"/>
                  </a:cubicBezTo>
                  <a:cubicBezTo>
                    <a:pt x="1093" y="563"/>
                    <a:pt x="1111" y="497"/>
                    <a:pt x="1081" y="446"/>
                  </a:cubicBezTo>
                  <a:cubicBezTo>
                    <a:pt x="868" y="49"/>
                    <a:pt x="414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-1931500" y="569850"/>
              <a:ext cx="27775" cy="15100"/>
            </a:xfrm>
            <a:custGeom>
              <a:avLst/>
              <a:gdLst/>
              <a:ahLst/>
              <a:cxnLst/>
              <a:rect l="l" t="t" r="r" b="b"/>
              <a:pathLst>
                <a:path w="1111" h="604" extrusionOk="0">
                  <a:moveTo>
                    <a:pt x="208" y="1"/>
                  </a:moveTo>
                  <a:cubicBezTo>
                    <a:pt x="146" y="1"/>
                    <a:pt x="105" y="5"/>
                    <a:pt x="99" y="6"/>
                  </a:cubicBezTo>
                  <a:cubicBezTo>
                    <a:pt x="40" y="13"/>
                    <a:pt x="1" y="64"/>
                    <a:pt x="8" y="122"/>
                  </a:cubicBezTo>
                  <a:cubicBezTo>
                    <a:pt x="11" y="179"/>
                    <a:pt x="58" y="217"/>
                    <a:pt x="116" y="217"/>
                  </a:cubicBezTo>
                  <a:cubicBezTo>
                    <a:pt x="119" y="217"/>
                    <a:pt x="122" y="217"/>
                    <a:pt x="124" y="217"/>
                  </a:cubicBezTo>
                  <a:cubicBezTo>
                    <a:pt x="125" y="216"/>
                    <a:pt x="157" y="212"/>
                    <a:pt x="207" y="212"/>
                  </a:cubicBezTo>
                  <a:cubicBezTo>
                    <a:pt x="372" y="212"/>
                    <a:pt x="738" y="251"/>
                    <a:pt x="897" y="548"/>
                  </a:cubicBezTo>
                  <a:cubicBezTo>
                    <a:pt x="918" y="581"/>
                    <a:pt x="954" y="603"/>
                    <a:pt x="991" y="603"/>
                  </a:cubicBezTo>
                  <a:cubicBezTo>
                    <a:pt x="1006" y="603"/>
                    <a:pt x="1023" y="600"/>
                    <a:pt x="1042" y="588"/>
                  </a:cubicBezTo>
                  <a:cubicBezTo>
                    <a:pt x="1093" y="563"/>
                    <a:pt x="1111" y="497"/>
                    <a:pt x="1082" y="447"/>
                  </a:cubicBezTo>
                  <a:cubicBezTo>
                    <a:pt x="868" y="51"/>
                    <a:pt x="41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-1891075" y="583925"/>
              <a:ext cx="27775" cy="15050"/>
            </a:xfrm>
            <a:custGeom>
              <a:avLst/>
              <a:gdLst/>
              <a:ahLst/>
              <a:cxnLst/>
              <a:rect l="l" t="t" r="r" b="b"/>
              <a:pathLst>
                <a:path w="1111" h="602" extrusionOk="0">
                  <a:moveTo>
                    <a:pt x="194" y="0"/>
                  </a:moveTo>
                  <a:cubicBezTo>
                    <a:pt x="140" y="0"/>
                    <a:pt x="104" y="3"/>
                    <a:pt x="98" y="3"/>
                  </a:cubicBezTo>
                  <a:cubicBezTo>
                    <a:pt x="44" y="11"/>
                    <a:pt x="0" y="65"/>
                    <a:pt x="7" y="120"/>
                  </a:cubicBezTo>
                  <a:cubicBezTo>
                    <a:pt x="14" y="174"/>
                    <a:pt x="59" y="216"/>
                    <a:pt x="112" y="216"/>
                  </a:cubicBezTo>
                  <a:cubicBezTo>
                    <a:pt x="116" y="216"/>
                    <a:pt x="120" y="215"/>
                    <a:pt x="124" y="215"/>
                  </a:cubicBezTo>
                  <a:cubicBezTo>
                    <a:pt x="124" y="215"/>
                    <a:pt x="153" y="212"/>
                    <a:pt x="198" y="212"/>
                  </a:cubicBezTo>
                  <a:cubicBezTo>
                    <a:pt x="359" y="212"/>
                    <a:pt x="735" y="245"/>
                    <a:pt x="900" y="546"/>
                  </a:cubicBezTo>
                  <a:cubicBezTo>
                    <a:pt x="918" y="583"/>
                    <a:pt x="954" y="601"/>
                    <a:pt x="991" y="601"/>
                  </a:cubicBezTo>
                  <a:cubicBezTo>
                    <a:pt x="1009" y="601"/>
                    <a:pt x="1023" y="597"/>
                    <a:pt x="1041" y="590"/>
                  </a:cubicBezTo>
                  <a:cubicBezTo>
                    <a:pt x="1093" y="561"/>
                    <a:pt x="1110" y="499"/>
                    <a:pt x="1085" y="448"/>
                  </a:cubicBezTo>
                  <a:cubicBezTo>
                    <a:pt x="867" y="43"/>
                    <a:pt x="398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-1947250" y="549850"/>
              <a:ext cx="29250" cy="12075"/>
            </a:xfrm>
            <a:custGeom>
              <a:avLst/>
              <a:gdLst/>
              <a:ahLst/>
              <a:cxnLst/>
              <a:rect l="l" t="t" r="r" b="b"/>
              <a:pathLst>
                <a:path w="1170" h="483" extrusionOk="0">
                  <a:moveTo>
                    <a:pt x="425" y="0"/>
                  </a:moveTo>
                  <a:cubicBezTo>
                    <a:pt x="242" y="0"/>
                    <a:pt x="101" y="40"/>
                    <a:pt x="88" y="45"/>
                  </a:cubicBezTo>
                  <a:cubicBezTo>
                    <a:pt x="33" y="59"/>
                    <a:pt x="1" y="118"/>
                    <a:pt x="15" y="173"/>
                  </a:cubicBezTo>
                  <a:cubicBezTo>
                    <a:pt x="30" y="220"/>
                    <a:pt x="71" y="250"/>
                    <a:pt x="115" y="250"/>
                  </a:cubicBezTo>
                  <a:cubicBezTo>
                    <a:pt x="126" y="250"/>
                    <a:pt x="136" y="249"/>
                    <a:pt x="146" y="245"/>
                  </a:cubicBezTo>
                  <a:cubicBezTo>
                    <a:pt x="150" y="245"/>
                    <a:pt x="269" y="212"/>
                    <a:pt x="423" y="212"/>
                  </a:cubicBezTo>
                  <a:cubicBezTo>
                    <a:pt x="599" y="212"/>
                    <a:pt x="820" y="255"/>
                    <a:pt x="966" y="442"/>
                  </a:cubicBezTo>
                  <a:cubicBezTo>
                    <a:pt x="987" y="467"/>
                    <a:pt x="1016" y="482"/>
                    <a:pt x="1049" y="482"/>
                  </a:cubicBezTo>
                  <a:cubicBezTo>
                    <a:pt x="1071" y="482"/>
                    <a:pt x="1097" y="474"/>
                    <a:pt x="1115" y="460"/>
                  </a:cubicBezTo>
                  <a:cubicBezTo>
                    <a:pt x="1162" y="424"/>
                    <a:pt x="1169" y="354"/>
                    <a:pt x="1133" y="311"/>
                  </a:cubicBezTo>
                  <a:cubicBezTo>
                    <a:pt x="935" y="59"/>
                    <a:pt x="649" y="0"/>
                    <a:pt x="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-1862425" y="583275"/>
              <a:ext cx="20075" cy="25225"/>
            </a:xfrm>
            <a:custGeom>
              <a:avLst/>
              <a:gdLst/>
              <a:ahLst/>
              <a:cxnLst/>
              <a:rect l="l" t="t" r="r" b="b"/>
              <a:pathLst>
                <a:path w="803" h="1009" extrusionOk="0">
                  <a:moveTo>
                    <a:pt x="120" y="0"/>
                  </a:moveTo>
                  <a:cubicBezTo>
                    <a:pt x="81" y="0"/>
                    <a:pt x="44" y="22"/>
                    <a:pt x="26" y="59"/>
                  </a:cubicBezTo>
                  <a:cubicBezTo>
                    <a:pt x="1" y="113"/>
                    <a:pt x="23" y="175"/>
                    <a:pt x="73" y="201"/>
                  </a:cubicBezTo>
                  <a:cubicBezTo>
                    <a:pt x="78" y="204"/>
                    <a:pt x="584" y="456"/>
                    <a:pt x="551" y="896"/>
                  </a:cubicBezTo>
                  <a:cubicBezTo>
                    <a:pt x="547" y="955"/>
                    <a:pt x="591" y="1005"/>
                    <a:pt x="649" y="1009"/>
                  </a:cubicBezTo>
                  <a:lnTo>
                    <a:pt x="656" y="1009"/>
                  </a:lnTo>
                  <a:cubicBezTo>
                    <a:pt x="711" y="1009"/>
                    <a:pt x="759" y="965"/>
                    <a:pt x="762" y="911"/>
                  </a:cubicBezTo>
                  <a:cubicBezTo>
                    <a:pt x="802" y="328"/>
                    <a:pt x="194" y="26"/>
                    <a:pt x="165" y="11"/>
                  </a:cubicBezTo>
                  <a:cubicBezTo>
                    <a:pt x="151" y="4"/>
                    <a:pt x="13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5" name="Google Shape;1325;p50"/>
          <p:cNvGrpSpPr/>
          <p:nvPr/>
        </p:nvGrpSpPr>
        <p:grpSpPr>
          <a:xfrm>
            <a:off x="7649378" y="3804212"/>
            <a:ext cx="781408" cy="804374"/>
            <a:chOff x="-3570650" y="2334575"/>
            <a:chExt cx="346200" cy="356375"/>
          </a:xfrm>
        </p:grpSpPr>
        <p:sp>
          <p:nvSpPr>
            <p:cNvPr id="1326" name="Google Shape;1326;p50"/>
            <p:cNvSpPr/>
            <p:nvPr/>
          </p:nvSpPr>
          <p:spPr>
            <a:xfrm>
              <a:off x="-3570650" y="2334575"/>
              <a:ext cx="125925" cy="117450"/>
            </a:xfrm>
            <a:custGeom>
              <a:avLst/>
              <a:gdLst/>
              <a:ahLst/>
              <a:cxnLst/>
              <a:rect l="l" t="t" r="r" b="b"/>
              <a:pathLst>
                <a:path w="5037" h="4698" extrusionOk="0">
                  <a:moveTo>
                    <a:pt x="809" y="332"/>
                  </a:moveTo>
                  <a:lnTo>
                    <a:pt x="809" y="332"/>
                  </a:lnTo>
                  <a:cubicBezTo>
                    <a:pt x="2018" y="641"/>
                    <a:pt x="4487" y="1460"/>
                    <a:pt x="4796" y="1733"/>
                  </a:cubicBezTo>
                  <a:cubicBezTo>
                    <a:pt x="4669" y="1886"/>
                    <a:pt x="4151" y="2079"/>
                    <a:pt x="3773" y="2181"/>
                  </a:cubicBezTo>
                  <a:cubicBezTo>
                    <a:pt x="3034" y="1704"/>
                    <a:pt x="1643" y="812"/>
                    <a:pt x="809" y="332"/>
                  </a:cubicBezTo>
                  <a:close/>
                  <a:moveTo>
                    <a:pt x="372" y="535"/>
                  </a:moveTo>
                  <a:cubicBezTo>
                    <a:pt x="718" y="896"/>
                    <a:pt x="1424" y="1573"/>
                    <a:pt x="2852" y="2866"/>
                  </a:cubicBezTo>
                  <a:cubicBezTo>
                    <a:pt x="2681" y="3546"/>
                    <a:pt x="2437" y="4293"/>
                    <a:pt x="2309" y="4460"/>
                  </a:cubicBezTo>
                  <a:cubicBezTo>
                    <a:pt x="2014" y="4107"/>
                    <a:pt x="769" y="1555"/>
                    <a:pt x="372" y="535"/>
                  </a:cubicBezTo>
                  <a:close/>
                  <a:moveTo>
                    <a:pt x="201" y="0"/>
                  </a:moveTo>
                  <a:cubicBezTo>
                    <a:pt x="168" y="0"/>
                    <a:pt x="143" y="4"/>
                    <a:pt x="121" y="11"/>
                  </a:cubicBezTo>
                  <a:lnTo>
                    <a:pt x="118" y="11"/>
                  </a:lnTo>
                  <a:cubicBezTo>
                    <a:pt x="110" y="18"/>
                    <a:pt x="99" y="22"/>
                    <a:pt x="92" y="29"/>
                  </a:cubicBezTo>
                  <a:cubicBezTo>
                    <a:pt x="85" y="33"/>
                    <a:pt x="78" y="36"/>
                    <a:pt x="74" y="44"/>
                  </a:cubicBezTo>
                  <a:cubicBezTo>
                    <a:pt x="19" y="105"/>
                    <a:pt x="1" y="171"/>
                    <a:pt x="244" y="775"/>
                  </a:cubicBezTo>
                  <a:cubicBezTo>
                    <a:pt x="434" y="1246"/>
                    <a:pt x="1967" y="4671"/>
                    <a:pt x="2294" y="4693"/>
                  </a:cubicBezTo>
                  <a:cubicBezTo>
                    <a:pt x="2294" y="4697"/>
                    <a:pt x="2302" y="4697"/>
                    <a:pt x="2302" y="4697"/>
                  </a:cubicBezTo>
                  <a:cubicBezTo>
                    <a:pt x="2382" y="4697"/>
                    <a:pt x="2615" y="4697"/>
                    <a:pt x="3070" y="2854"/>
                  </a:cubicBezTo>
                  <a:cubicBezTo>
                    <a:pt x="3081" y="2818"/>
                    <a:pt x="3067" y="2778"/>
                    <a:pt x="3037" y="2753"/>
                  </a:cubicBezTo>
                  <a:cubicBezTo>
                    <a:pt x="2251" y="2039"/>
                    <a:pt x="1093" y="965"/>
                    <a:pt x="550" y="419"/>
                  </a:cubicBezTo>
                  <a:lnTo>
                    <a:pt x="550" y="419"/>
                  </a:lnTo>
                  <a:cubicBezTo>
                    <a:pt x="1257" y="823"/>
                    <a:pt x="2724" y="1752"/>
                    <a:pt x="3700" y="2382"/>
                  </a:cubicBezTo>
                  <a:cubicBezTo>
                    <a:pt x="3715" y="2393"/>
                    <a:pt x="3735" y="2399"/>
                    <a:pt x="3755" y="2399"/>
                  </a:cubicBezTo>
                  <a:cubicBezTo>
                    <a:pt x="3765" y="2399"/>
                    <a:pt x="3774" y="2398"/>
                    <a:pt x="3783" y="2396"/>
                  </a:cubicBezTo>
                  <a:cubicBezTo>
                    <a:pt x="3963" y="2348"/>
                    <a:pt x="4872" y="2101"/>
                    <a:pt x="5011" y="1780"/>
                  </a:cubicBezTo>
                  <a:cubicBezTo>
                    <a:pt x="5022" y="1755"/>
                    <a:pt x="5037" y="1704"/>
                    <a:pt x="4996" y="1642"/>
                  </a:cubicBezTo>
                  <a:cubicBezTo>
                    <a:pt x="4727" y="1234"/>
                    <a:pt x="715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-3503650" y="2390175"/>
              <a:ext cx="29425" cy="46550"/>
            </a:xfrm>
            <a:custGeom>
              <a:avLst/>
              <a:gdLst/>
              <a:ahLst/>
              <a:cxnLst/>
              <a:rect l="l" t="t" r="r" b="b"/>
              <a:pathLst>
                <a:path w="1177" h="1862" extrusionOk="0">
                  <a:moveTo>
                    <a:pt x="1071" y="0"/>
                  </a:moveTo>
                  <a:cubicBezTo>
                    <a:pt x="1016" y="0"/>
                    <a:pt x="965" y="39"/>
                    <a:pt x="962" y="96"/>
                  </a:cubicBezTo>
                  <a:cubicBezTo>
                    <a:pt x="893" y="743"/>
                    <a:pt x="776" y="1497"/>
                    <a:pt x="707" y="1643"/>
                  </a:cubicBezTo>
                  <a:cubicBezTo>
                    <a:pt x="616" y="1603"/>
                    <a:pt x="394" y="1381"/>
                    <a:pt x="204" y="1136"/>
                  </a:cubicBezTo>
                  <a:cubicBezTo>
                    <a:pt x="183" y="1111"/>
                    <a:pt x="152" y="1096"/>
                    <a:pt x="120" y="1096"/>
                  </a:cubicBezTo>
                  <a:cubicBezTo>
                    <a:pt x="98" y="1096"/>
                    <a:pt x="75" y="1104"/>
                    <a:pt x="55" y="1119"/>
                  </a:cubicBezTo>
                  <a:cubicBezTo>
                    <a:pt x="11" y="1155"/>
                    <a:pt x="1" y="1220"/>
                    <a:pt x="37" y="1267"/>
                  </a:cubicBezTo>
                  <a:cubicBezTo>
                    <a:pt x="142" y="1398"/>
                    <a:pt x="496" y="1832"/>
                    <a:pt x="703" y="1857"/>
                  </a:cubicBezTo>
                  <a:cubicBezTo>
                    <a:pt x="710" y="1857"/>
                    <a:pt x="718" y="1862"/>
                    <a:pt x="725" y="1862"/>
                  </a:cubicBezTo>
                  <a:cubicBezTo>
                    <a:pt x="776" y="1862"/>
                    <a:pt x="809" y="1840"/>
                    <a:pt x="831" y="1825"/>
                  </a:cubicBezTo>
                  <a:cubicBezTo>
                    <a:pt x="972" y="1712"/>
                    <a:pt x="1093" y="835"/>
                    <a:pt x="1169" y="117"/>
                  </a:cubicBezTo>
                  <a:cubicBezTo>
                    <a:pt x="1177" y="59"/>
                    <a:pt x="1137" y="8"/>
                    <a:pt x="1078" y="0"/>
                  </a:cubicBezTo>
                  <a:cubicBezTo>
                    <a:pt x="1076" y="0"/>
                    <a:pt x="1073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-3479525" y="2458925"/>
              <a:ext cx="255075" cy="232025"/>
            </a:xfrm>
            <a:custGeom>
              <a:avLst/>
              <a:gdLst/>
              <a:ahLst/>
              <a:cxnLst/>
              <a:rect l="l" t="t" r="r" b="b"/>
              <a:pathLst>
                <a:path w="10203" h="9281" extrusionOk="0">
                  <a:moveTo>
                    <a:pt x="841" y="1"/>
                  </a:moveTo>
                  <a:cubicBezTo>
                    <a:pt x="800" y="1"/>
                    <a:pt x="762" y="24"/>
                    <a:pt x="743" y="61"/>
                  </a:cubicBezTo>
                  <a:cubicBezTo>
                    <a:pt x="743" y="68"/>
                    <a:pt x="674" y="214"/>
                    <a:pt x="580" y="458"/>
                  </a:cubicBezTo>
                  <a:cubicBezTo>
                    <a:pt x="558" y="513"/>
                    <a:pt x="587" y="575"/>
                    <a:pt x="641" y="597"/>
                  </a:cubicBezTo>
                  <a:cubicBezTo>
                    <a:pt x="652" y="601"/>
                    <a:pt x="663" y="604"/>
                    <a:pt x="678" y="604"/>
                  </a:cubicBezTo>
                  <a:cubicBezTo>
                    <a:pt x="721" y="604"/>
                    <a:pt x="761" y="579"/>
                    <a:pt x="776" y="535"/>
                  </a:cubicBezTo>
                  <a:cubicBezTo>
                    <a:pt x="867" y="295"/>
                    <a:pt x="936" y="152"/>
                    <a:pt x="936" y="152"/>
                  </a:cubicBezTo>
                  <a:cubicBezTo>
                    <a:pt x="962" y="98"/>
                    <a:pt x="936" y="36"/>
                    <a:pt x="886" y="11"/>
                  </a:cubicBezTo>
                  <a:cubicBezTo>
                    <a:pt x="871" y="4"/>
                    <a:pt x="856" y="1"/>
                    <a:pt x="841" y="1"/>
                  </a:cubicBezTo>
                  <a:close/>
                  <a:moveTo>
                    <a:pt x="535" y="792"/>
                  </a:moveTo>
                  <a:cubicBezTo>
                    <a:pt x="492" y="792"/>
                    <a:pt x="451" y="819"/>
                    <a:pt x="434" y="863"/>
                  </a:cubicBezTo>
                  <a:cubicBezTo>
                    <a:pt x="394" y="986"/>
                    <a:pt x="350" y="1125"/>
                    <a:pt x="310" y="1270"/>
                  </a:cubicBezTo>
                  <a:cubicBezTo>
                    <a:pt x="291" y="1325"/>
                    <a:pt x="325" y="1383"/>
                    <a:pt x="383" y="1401"/>
                  </a:cubicBezTo>
                  <a:cubicBezTo>
                    <a:pt x="390" y="1405"/>
                    <a:pt x="401" y="1405"/>
                    <a:pt x="412" y="1405"/>
                  </a:cubicBezTo>
                  <a:cubicBezTo>
                    <a:pt x="456" y="1405"/>
                    <a:pt x="499" y="1376"/>
                    <a:pt x="510" y="1328"/>
                  </a:cubicBezTo>
                  <a:cubicBezTo>
                    <a:pt x="554" y="1187"/>
                    <a:pt x="594" y="1051"/>
                    <a:pt x="634" y="928"/>
                  </a:cubicBezTo>
                  <a:cubicBezTo>
                    <a:pt x="652" y="873"/>
                    <a:pt x="623" y="815"/>
                    <a:pt x="568" y="797"/>
                  </a:cubicBezTo>
                  <a:cubicBezTo>
                    <a:pt x="557" y="793"/>
                    <a:pt x="546" y="792"/>
                    <a:pt x="535" y="792"/>
                  </a:cubicBezTo>
                  <a:close/>
                  <a:moveTo>
                    <a:pt x="302" y="1602"/>
                  </a:moveTo>
                  <a:cubicBezTo>
                    <a:pt x="254" y="1602"/>
                    <a:pt x="213" y="1636"/>
                    <a:pt x="200" y="1685"/>
                  </a:cubicBezTo>
                  <a:cubicBezTo>
                    <a:pt x="172" y="1820"/>
                    <a:pt x="138" y="1958"/>
                    <a:pt x="113" y="2104"/>
                  </a:cubicBezTo>
                  <a:cubicBezTo>
                    <a:pt x="103" y="2159"/>
                    <a:pt x="143" y="2214"/>
                    <a:pt x="200" y="2224"/>
                  </a:cubicBezTo>
                  <a:cubicBezTo>
                    <a:pt x="204" y="2224"/>
                    <a:pt x="212" y="2228"/>
                    <a:pt x="219" y="2228"/>
                  </a:cubicBezTo>
                  <a:cubicBezTo>
                    <a:pt x="270" y="2228"/>
                    <a:pt x="313" y="2192"/>
                    <a:pt x="321" y="2140"/>
                  </a:cubicBezTo>
                  <a:cubicBezTo>
                    <a:pt x="346" y="1999"/>
                    <a:pt x="375" y="1864"/>
                    <a:pt x="408" y="1733"/>
                  </a:cubicBezTo>
                  <a:cubicBezTo>
                    <a:pt x="419" y="1674"/>
                    <a:pt x="387" y="1619"/>
                    <a:pt x="328" y="1605"/>
                  </a:cubicBezTo>
                  <a:cubicBezTo>
                    <a:pt x="319" y="1603"/>
                    <a:pt x="311" y="1602"/>
                    <a:pt x="302" y="1602"/>
                  </a:cubicBezTo>
                  <a:close/>
                  <a:moveTo>
                    <a:pt x="154" y="2431"/>
                  </a:moveTo>
                  <a:cubicBezTo>
                    <a:pt x="101" y="2431"/>
                    <a:pt x="55" y="2472"/>
                    <a:pt x="48" y="2526"/>
                  </a:cubicBezTo>
                  <a:cubicBezTo>
                    <a:pt x="34" y="2664"/>
                    <a:pt x="19" y="2807"/>
                    <a:pt x="12" y="2952"/>
                  </a:cubicBezTo>
                  <a:cubicBezTo>
                    <a:pt x="7" y="3011"/>
                    <a:pt x="51" y="3061"/>
                    <a:pt x="110" y="3061"/>
                  </a:cubicBezTo>
                  <a:cubicBezTo>
                    <a:pt x="110" y="3066"/>
                    <a:pt x="113" y="3066"/>
                    <a:pt x="117" y="3066"/>
                  </a:cubicBezTo>
                  <a:cubicBezTo>
                    <a:pt x="172" y="3066"/>
                    <a:pt x="219" y="3022"/>
                    <a:pt x="222" y="2963"/>
                  </a:cubicBezTo>
                  <a:cubicBezTo>
                    <a:pt x="230" y="2825"/>
                    <a:pt x="241" y="2686"/>
                    <a:pt x="259" y="2552"/>
                  </a:cubicBezTo>
                  <a:cubicBezTo>
                    <a:pt x="266" y="2493"/>
                    <a:pt x="226" y="2439"/>
                    <a:pt x="168" y="2432"/>
                  </a:cubicBezTo>
                  <a:cubicBezTo>
                    <a:pt x="164" y="2431"/>
                    <a:pt x="159" y="2431"/>
                    <a:pt x="154" y="2431"/>
                  </a:cubicBezTo>
                  <a:close/>
                  <a:moveTo>
                    <a:pt x="103" y="3273"/>
                  </a:moveTo>
                  <a:cubicBezTo>
                    <a:pt x="44" y="3276"/>
                    <a:pt x="0" y="3323"/>
                    <a:pt x="0" y="3382"/>
                  </a:cubicBezTo>
                  <a:cubicBezTo>
                    <a:pt x="4" y="3528"/>
                    <a:pt x="12" y="3673"/>
                    <a:pt x="26" y="3812"/>
                  </a:cubicBezTo>
                  <a:cubicBezTo>
                    <a:pt x="29" y="3866"/>
                    <a:pt x="77" y="3906"/>
                    <a:pt x="131" y="3906"/>
                  </a:cubicBezTo>
                  <a:lnTo>
                    <a:pt x="143" y="3906"/>
                  </a:lnTo>
                  <a:cubicBezTo>
                    <a:pt x="200" y="3899"/>
                    <a:pt x="241" y="3848"/>
                    <a:pt x="234" y="3790"/>
                  </a:cubicBezTo>
                  <a:cubicBezTo>
                    <a:pt x="222" y="3659"/>
                    <a:pt x="215" y="3520"/>
                    <a:pt x="212" y="3378"/>
                  </a:cubicBezTo>
                  <a:cubicBezTo>
                    <a:pt x="212" y="3320"/>
                    <a:pt x="165" y="3284"/>
                    <a:pt x="103" y="3273"/>
                  </a:cubicBezTo>
                  <a:close/>
                  <a:moveTo>
                    <a:pt x="193" y="4112"/>
                  </a:moveTo>
                  <a:cubicBezTo>
                    <a:pt x="186" y="4112"/>
                    <a:pt x="179" y="4113"/>
                    <a:pt x="172" y="4114"/>
                  </a:cubicBezTo>
                  <a:cubicBezTo>
                    <a:pt x="117" y="4125"/>
                    <a:pt x="81" y="4183"/>
                    <a:pt x="91" y="4241"/>
                  </a:cubicBezTo>
                  <a:cubicBezTo>
                    <a:pt x="121" y="4383"/>
                    <a:pt x="160" y="4525"/>
                    <a:pt x="204" y="4660"/>
                  </a:cubicBezTo>
                  <a:cubicBezTo>
                    <a:pt x="219" y="4704"/>
                    <a:pt x="259" y="4729"/>
                    <a:pt x="303" y="4729"/>
                  </a:cubicBezTo>
                  <a:cubicBezTo>
                    <a:pt x="313" y="4729"/>
                    <a:pt x="325" y="4729"/>
                    <a:pt x="339" y="4726"/>
                  </a:cubicBezTo>
                  <a:cubicBezTo>
                    <a:pt x="394" y="4707"/>
                    <a:pt x="422" y="4645"/>
                    <a:pt x="405" y="4590"/>
                  </a:cubicBezTo>
                  <a:cubicBezTo>
                    <a:pt x="361" y="4467"/>
                    <a:pt x="325" y="4333"/>
                    <a:pt x="299" y="4197"/>
                  </a:cubicBezTo>
                  <a:cubicBezTo>
                    <a:pt x="286" y="4147"/>
                    <a:pt x="243" y="4112"/>
                    <a:pt x="193" y="4112"/>
                  </a:cubicBezTo>
                  <a:close/>
                  <a:moveTo>
                    <a:pt x="462" y="4911"/>
                  </a:moveTo>
                  <a:cubicBezTo>
                    <a:pt x="446" y="4911"/>
                    <a:pt x="430" y="4915"/>
                    <a:pt x="415" y="4922"/>
                  </a:cubicBezTo>
                  <a:cubicBezTo>
                    <a:pt x="365" y="4948"/>
                    <a:pt x="343" y="5010"/>
                    <a:pt x="368" y="5060"/>
                  </a:cubicBezTo>
                  <a:cubicBezTo>
                    <a:pt x="434" y="5195"/>
                    <a:pt x="506" y="5319"/>
                    <a:pt x="587" y="5439"/>
                  </a:cubicBezTo>
                  <a:cubicBezTo>
                    <a:pt x="609" y="5469"/>
                    <a:pt x="641" y="5486"/>
                    <a:pt x="674" y="5486"/>
                  </a:cubicBezTo>
                  <a:cubicBezTo>
                    <a:pt x="696" y="5486"/>
                    <a:pt x="714" y="5479"/>
                    <a:pt x="733" y="5469"/>
                  </a:cubicBezTo>
                  <a:cubicBezTo>
                    <a:pt x="783" y="5435"/>
                    <a:pt x="794" y="5370"/>
                    <a:pt x="761" y="5319"/>
                  </a:cubicBezTo>
                  <a:cubicBezTo>
                    <a:pt x="685" y="5210"/>
                    <a:pt x="616" y="5093"/>
                    <a:pt x="558" y="4970"/>
                  </a:cubicBezTo>
                  <a:cubicBezTo>
                    <a:pt x="539" y="4933"/>
                    <a:pt x="501" y="4911"/>
                    <a:pt x="462" y="4911"/>
                  </a:cubicBezTo>
                  <a:close/>
                  <a:moveTo>
                    <a:pt x="4852" y="5612"/>
                  </a:moveTo>
                  <a:cubicBezTo>
                    <a:pt x="4840" y="5612"/>
                    <a:pt x="4827" y="5613"/>
                    <a:pt x="4813" y="5614"/>
                  </a:cubicBezTo>
                  <a:cubicBezTo>
                    <a:pt x="4756" y="5617"/>
                    <a:pt x="4709" y="5669"/>
                    <a:pt x="4712" y="5726"/>
                  </a:cubicBezTo>
                  <a:cubicBezTo>
                    <a:pt x="4715" y="5783"/>
                    <a:pt x="4762" y="5825"/>
                    <a:pt x="4818" y="5825"/>
                  </a:cubicBezTo>
                  <a:cubicBezTo>
                    <a:pt x="4820" y="5825"/>
                    <a:pt x="4823" y="5825"/>
                    <a:pt x="4825" y="5825"/>
                  </a:cubicBezTo>
                  <a:lnTo>
                    <a:pt x="4850" y="5825"/>
                  </a:lnTo>
                  <a:cubicBezTo>
                    <a:pt x="4927" y="5825"/>
                    <a:pt x="5025" y="5847"/>
                    <a:pt x="5058" y="5945"/>
                  </a:cubicBezTo>
                  <a:cubicBezTo>
                    <a:pt x="5072" y="5988"/>
                    <a:pt x="5116" y="6015"/>
                    <a:pt x="5159" y="6015"/>
                  </a:cubicBezTo>
                  <a:cubicBezTo>
                    <a:pt x="5171" y="6015"/>
                    <a:pt x="5181" y="6015"/>
                    <a:pt x="5193" y="6010"/>
                  </a:cubicBezTo>
                  <a:cubicBezTo>
                    <a:pt x="5247" y="5993"/>
                    <a:pt x="5277" y="5931"/>
                    <a:pt x="5258" y="5876"/>
                  </a:cubicBezTo>
                  <a:cubicBezTo>
                    <a:pt x="5203" y="5712"/>
                    <a:pt x="5049" y="5612"/>
                    <a:pt x="4852" y="5612"/>
                  </a:cubicBezTo>
                  <a:close/>
                  <a:moveTo>
                    <a:pt x="938" y="5604"/>
                  </a:moveTo>
                  <a:cubicBezTo>
                    <a:pt x="912" y="5604"/>
                    <a:pt x="886" y="5613"/>
                    <a:pt x="867" y="5632"/>
                  </a:cubicBezTo>
                  <a:cubicBezTo>
                    <a:pt x="824" y="5672"/>
                    <a:pt x="820" y="5738"/>
                    <a:pt x="859" y="5781"/>
                  </a:cubicBezTo>
                  <a:cubicBezTo>
                    <a:pt x="958" y="5887"/>
                    <a:pt x="1064" y="5985"/>
                    <a:pt x="1180" y="6080"/>
                  </a:cubicBezTo>
                  <a:cubicBezTo>
                    <a:pt x="1198" y="6094"/>
                    <a:pt x="1224" y="6102"/>
                    <a:pt x="1246" y="6102"/>
                  </a:cubicBezTo>
                  <a:cubicBezTo>
                    <a:pt x="1274" y="6102"/>
                    <a:pt x="1308" y="6087"/>
                    <a:pt x="1329" y="6062"/>
                  </a:cubicBezTo>
                  <a:cubicBezTo>
                    <a:pt x="1366" y="6018"/>
                    <a:pt x="1358" y="5949"/>
                    <a:pt x="1311" y="5912"/>
                  </a:cubicBezTo>
                  <a:cubicBezTo>
                    <a:pt x="1205" y="5829"/>
                    <a:pt x="1108" y="5734"/>
                    <a:pt x="1017" y="5635"/>
                  </a:cubicBezTo>
                  <a:cubicBezTo>
                    <a:pt x="996" y="5615"/>
                    <a:pt x="967" y="5604"/>
                    <a:pt x="938" y="5604"/>
                  </a:cubicBezTo>
                  <a:close/>
                  <a:moveTo>
                    <a:pt x="4419" y="5737"/>
                  </a:moveTo>
                  <a:cubicBezTo>
                    <a:pt x="4403" y="5737"/>
                    <a:pt x="4386" y="5741"/>
                    <a:pt x="4369" y="5748"/>
                  </a:cubicBezTo>
                  <a:lnTo>
                    <a:pt x="4304" y="5781"/>
                  </a:lnTo>
                  <a:cubicBezTo>
                    <a:pt x="4195" y="5843"/>
                    <a:pt x="4089" y="5912"/>
                    <a:pt x="3995" y="5985"/>
                  </a:cubicBezTo>
                  <a:cubicBezTo>
                    <a:pt x="3951" y="6022"/>
                    <a:pt x="3944" y="6087"/>
                    <a:pt x="3980" y="6134"/>
                  </a:cubicBezTo>
                  <a:cubicBezTo>
                    <a:pt x="3998" y="6160"/>
                    <a:pt x="4031" y="6171"/>
                    <a:pt x="4060" y="6171"/>
                  </a:cubicBezTo>
                  <a:cubicBezTo>
                    <a:pt x="4085" y="6171"/>
                    <a:pt x="4107" y="6163"/>
                    <a:pt x="4126" y="6149"/>
                  </a:cubicBezTo>
                  <a:cubicBezTo>
                    <a:pt x="4210" y="6084"/>
                    <a:pt x="4304" y="6022"/>
                    <a:pt x="4406" y="5967"/>
                  </a:cubicBezTo>
                  <a:cubicBezTo>
                    <a:pt x="4428" y="5956"/>
                    <a:pt x="4446" y="5945"/>
                    <a:pt x="4464" y="5938"/>
                  </a:cubicBezTo>
                  <a:cubicBezTo>
                    <a:pt x="4515" y="5909"/>
                    <a:pt x="4537" y="5847"/>
                    <a:pt x="4512" y="5796"/>
                  </a:cubicBezTo>
                  <a:cubicBezTo>
                    <a:pt x="4493" y="5758"/>
                    <a:pt x="4458" y="5737"/>
                    <a:pt x="4419" y="5737"/>
                  </a:cubicBezTo>
                  <a:close/>
                  <a:moveTo>
                    <a:pt x="9897" y="5748"/>
                  </a:moveTo>
                  <a:cubicBezTo>
                    <a:pt x="9884" y="5748"/>
                    <a:pt x="9870" y="5750"/>
                    <a:pt x="9856" y="5756"/>
                  </a:cubicBezTo>
                  <a:cubicBezTo>
                    <a:pt x="9802" y="5781"/>
                    <a:pt x="9777" y="5843"/>
                    <a:pt x="9802" y="5894"/>
                  </a:cubicBezTo>
                  <a:cubicBezTo>
                    <a:pt x="9860" y="6022"/>
                    <a:pt x="9903" y="6153"/>
                    <a:pt x="9933" y="6277"/>
                  </a:cubicBezTo>
                  <a:cubicBezTo>
                    <a:pt x="9947" y="6324"/>
                    <a:pt x="9987" y="6356"/>
                    <a:pt x="10034" y="6356"/>
                  </a:cubicBezTo>
                  <a:cubicBezTo>
                    <a:pt x="10046" y="6356"/>
                    <a:pt x="10053" y="6356"/>
                    <a:pt x="10061" y="6353"/>
                  </a:cubicBezTo>
                  <a:cubicBezTo>
                    <a:pt x="10118" y="6338"/>
                    <a:pt x="10152" y="6280"/>
                    <a:pt x="10140" y="6225"/>
                  </a:cubicBezTo>
                  <a:cubicBezTo>
                    <a:pt x="10104" y="6087"/>
                    <a:pt x="10056" y="5949"/>
                    <a:pt x="9995" y="5810"/>
                  </a:cubicBezTo>
                  <a:cubicBezTo>
                    <a:pt x="9976" y="5770"/>
                    <a:pt x="9937" y="5748"/>
                    <a:pt x="9897" y="5748"/>
                  </a:cubicBezTo>
                  <a:close/>
                  <a:moveTo>
                    <a:pt x="1590" y="6132"/>
                  </a:moveTo>
                  <a:cubicBezTo>
                    <a:pt x="1554" y="6132"/>
                    <a:pt x="1520" y="6151"/>
                    <a:pt x="1501" y="6182"/>
                  </a:cubicBezTo>
                  <a:cubicBezTo>
                    <a:pt x="1471" y="6233"/>
                    <a:pt x="1486" y="6299"/>
                    <a:pt x="1537" y="6328"/>
                  </a:cubicBezTo>
                  <a:cubicBezTo>
                    <a:pt x="1657" y="6400"/>
                    <a:pt x="1785" y="6469"/>
                    <a:pt x="1919" y="6531"/>
                  </a:cubicBezTo>
                  <a:cubicBezTo>
                    <a:pt x="1934" y="6539"/>
                    <a:pt x="1948" y="6543"/>
                    <a:pt x="1963" y="6543"/>
                  </a:cubicBezTo>
                  <a:cubicBezTo>
                    <a:pt x="2003" y="6543"/>
                    <a:pt x="2043" y="6517"/>
                    <a:pt x="2057" y="6480"/>
                  </a:cubicBezTo>
                  <a:cubicBezTo>
                    <a:pt x="2083" y="6425"/>
                    <a:pt x="2061" y="6364"/>
                    <a:pt x="2007" y="6338"/>
                  </a:cubicBezTo>
                  <a:cubicBezTo>
                    <a:pt x="1879" y="6280"/>
                    <a:pt x="1759" y="6218"/>
                    <a:pt x="1646" y="6149"/>
                  </a:cubicBezTo>
                  <a:cubicBezTo>
                    <a:pt x="1628" y="6138"/>
                    <a:pt x="1609" y="6132"/>
                    <a:pt x="1590" y="6132"/>
                  </a:cubicBezTo>
                  <a:close/>
                  <a:moveTo>
                    <a:pt x="5084" y="6207"/>
                  </a:moveTo>
                  <a:cubicBezTo>
                    <a:pt x="5049" y="6207"/>
                    <a:pt x="5014" y="6225"/>
                    <a:pt x="4993" y="6259"/>
                  </a:cubicBezTo>
                  <a:cubicBezTo>
                    <a:pt x="4934" y="6356"/>
                    <a:pt x="4843" y="6447"/>
                    <a:pt x="4730" y="6524"/>
                  </a:cubicBezTo>
                  <a:cubicBezTo>
                    <a:pt x="4682" y="6561"/>
                    <a:pt x="4672" y="6626"/>
                    <a:pt x="4704" y="6674"/>
                  </a:cubicBezTo>
                  <a:cubicBezTo>
                    <a:pt x="4726" y="6702"/>
                    <a:pt x="4759" y="6717"/>
                    <a:pt x="4792" y="6717"/>
                  </a:cubicBezTo>
                  <a:cubicBezTo>
                    <a:pt x="4813" y="6717"/>
                    <a:pt x="4832" y="6714"/>
                    <a:pt x="4850" y="6699"/>
                  </a:cubicBezTo>
                  <a:cubicBezTo>
                    <a:pt x="4988" y="6605"/>
                    <a:pt x="5097" y="6491"/>
                    <a:pt x="5174" y="6368"/>
                  </a:cubicBezTo>
                  <a:cubicBezTo>
                    <a:pt x="5203" y="6316"/>
                    <a:pt x="5189" y="6255"/>
                    <a:pt x="5138" y="6222"/>
                  </a:cubicBezTo>
                  <a:cubicBezTo>
                    <a:pt x="5121" y="6212"/>
                    <a:pt x="5103" y="6207"/>
                    <a:pt x="5084" y="6207"/>
                  </a:cubicBezTo>
                  <a:close/>
                  <a:moveTo>
                    <a:pt x="2348" y="6494"/>
                  </a:moveTo>
                  <a:cubicBezTo>
                    <a:pt x="2307" y="6494"/>
                    <a:pt x="2268" y="6519"/>
                    <a:pt x="2254" y="6561"/>
                  </a:cubicBezTo>
                  <a:cubicBezTo>
                    <a:pt x="2232" y="6615"/>
                    <a:pt x="2257" y="6677"/>
                    <a:pt x="2313" y="6699"/>
                  </a:cubicBezTo>
                  <a:cubicBezTo>
                    <a:pt x="2454" y="6750"/>
                    <a:pt x="2590" y="6797"/>
                    <a:pt x="2721" y="6837"/>
                  </a:cubicBezTo>
                  <a:cubicBezTo>
                    <a:pt x="2731" y="6837"/>
                    <a:pt x="2742" y="6840"/>
                    <a:pt x="2753" y="6840"/>
                  </a:cubicBezTo>
                  <a:cubicBezTo>
                    <a:pt x="2797" y="6840"/>
                    <a:pt x="2840" y="6812"/>
                    <a:pt x="2852" y="6764"/>
                  </a:cubicBezTo>
                  <a:cubicBezTo>
                    <a:pt x="2869" y="6709"/>
                    <a:pt x="2837" y="6648"/>
                    <a:pt x="2782" y="6633"/>
                  </a:cubicBezTo>
                  <a:cubicBezTo>
                    <a:pt x="2655" y="6597"/>
                    <a:pt x="2524" y="6553"/>
                    <a:pt x="2389" y="6502"/>
                  </a:cubicBezTo>
                  <a:cubicBezTo>
                    <a:pt x="2375" y="6497"/>
                    <a:pt x="2362" y="6494"/>
                    <a:pt x="2348" y="6494"/>
                  </a:cubicBezTo>
                  <a:close/>
                  <a:moveTo>
                    <a:pt x="4412" y="6690"/>
                  </a:moveTo>
                  <a:cubicBezTo>
                    <a:pt x="4402" y="6690"/>
                    <a:pt x="4391" y="6692"/>
                    <a:pt x="4381" y="6695"/>
                  </a:cubicBezTo>
                  <a:cubicBezTo>
                    <a:pt x="4260" y="6736"/>
                    <a:pt x="4129" y="6761"/>
                    <a:pt x="3991" y="6775"/>
                  </a:cubicBezTo>
                  <a:cubicBezTo>
                    <a:pt x="3933" y="6783"/>
                    <a:pt x="3889" y="6833"/>
                    <a:pt x="3896" y="6892"/>
                  </a:cubicBezTo>
                  <a:cubicBezTo>
                    <a:pt x="3900" y="6946"/>
                    <a:pt x="3947" y="6986"/>
                    <a:pt x="4002" y="6986"/>
                  </a:cubicBezTo>
                  <a:lnTo>
                    <a:pt x="4013" y="6986"/>
                  </a:lnTo>
                  <a:cubicBezTo>
                    <a:pt x="4166" y="6968"/>
                    <a:pt x="4311" y="6939"/>
                    <a:pt x="4446" y="6896"/>
                  </a:cubicBezTo>
                  <a:cubicBezTo>
                    <a:pt x="4501" y="6877"/>
                    <a:pt x="4529" y="6819"/>
                    <a:pt x="4515" y="6764"/>
                  </a:cubicBezTo>
                  <a:cubicBezTo>
                    <a:pt x="4501" y="6720"/>
                    <a:pt x="4457" y="6690"/>
                    <a:pt x="4412" y="6690"/>
                  </a:cubicBezTo>
                  <a:close/>
                  <a:moveTo>
                    <a:pt x="3766" y="6260"/>
                  </a:moveTo>
                  <a:cubicBezTo>
                    <a:pt x="3735" y="6260"/>
                    <a:pt x="3703" y="6274"/>
                    <a:pt x="3682" y="6302"/>
                  </a:cubicBezTo>
                  <a:cubicBezTo>
                    <a:pt x="3587" y="6425"/>
                    <a:pt x="3514" y="6561"/>
                    <a:pt x="3463" y="6699"/>
                  </a:cubicBezTo>
                  <a:cubicBezTo>
                    <a:pt x="3455" y="6724"/>
                    <a:pt x="3455" y="6750"/>
                    <a:pt x="3467" y="6771"/>
                  </a:cubicBezTo>
                  <a:cubicBezTo>
                    <a:pt x="3372" y="6764"/>
                    <a:pt x="3277" y="6750"/>
                    <a:pt x="3183" y="6731"/>
                  </a:cubicBezTo>
                  <a:cubicBezTo>
                    <a:pt x="3176" y="6730"/>
                    <a:pt x="3169" y="6729"/>
                    <a:pt x="3163" y="6729"/>
                  </a:cubicBezTo>
                  <a:cubicBezTo>
                    <a:pt x="3112" y="6729"/>
                    <a:pt x="3069" y="6764"/>
                    <a:pt x="3059" y="6815"/>
                  </a:cubicBezTo>
                  <a:cubicBezTo>
                    <a:pt x="3048" y="6870"/>
                    <a:pt x="3084" y="6928"/>
                    <a:pt x="3143" y="6939"/>
                  </a:cubicBezTo>
                  <a:cubicBezTo>
                    <a:pt x="3289" y="6965"/>
                    <a:pt x="3434" y="6983"/>
                    <a:pt x="3573" y="6993"/>
                  </a:cubicBezTo>
                  <a:lnTo>
                    <a:pt x="3580" y="6993"/>
                  </a:lnTo>
                  <a:cubicBezTo>
                    <a:pt x="3634" y="6993"/>
                    <a:pt x="3682" y="6950"/>
                    <a:pt x="3685" y="6896"/>
                  </a:cubicBezTo>
                  <a:cubicBezTo>
                    <a:pt x="3689" y="6859"/>
                    <a:pt x="3670" y="6823"/>
                    <a:pt x="3645" y="6805"/>
                  </a:cubicBezTo>
                  <a:cubicBezTo>
                    <a:pt x="3652" y="6793"/>
                    <a:pt x="3660" y="6783"/>
                    <a:pt x="3663" y="6771"/>
                  </a:cubicBezTo>
                  <a:cubicBezTo>
                    <a:pt x="3707" y="6652"/>
                    <a:pt x="3769" y="6535"/>
                    <a:pt x="3849" y="6430"/>
                  </a:cubicBezTo>
                  <a:cubicBezTo>
                    <a:pt x="3885" y="6382"/>
                    <a:pt x="3874" y="6316"/>
                    <a:pt x="3827" y="6280"/>
                  </a:cubicBezTo>
                  <a:cubicBezTo>
                    <a:pt x="3809" y="6267"/>
                    <a:pt x="3788" y="6260"/>
                    <a:pt x="3766" y="6260"/>
                  </a:cubicBezTo>
                  <a:close/>
                  <a:moveTo>
                    <a:pt x="10093" y="6561"/>
                  </a:moveTo>
                  <a:cubicBezTo>
                    <a:pt x="10034" y="6564"/>
                    <a:pt x="9987" y="6612"/>
                    <a:pt x="9991" y="6670"/>
                  </a:cubicBezTo>
                  <a:lnTo>
                    <a:pt x="9991" y="6731"/>
                  </a:lnTo>
                  <a:cubicBezTo>
                    <a:pt x="9991" y="6845"/>
                    <a:pt x="9980" y="6958"/>
                    <a:pt x="9958" y="7067"/>
                  </a:cubicBezTo>
                  <a:cubicBezTo>
                    <a:pt x="9947" y="7121"/>
                    <a:pt x="9984" y="7180"/>
                    <a:pt x="10042" y="7190"/>
                  </a:cubicBezTo>
                  <a:lnTo>
                    <a:pt x="10064" y="7190"/>
                  </a:lnTo>
                  <a:cubicBezTo>
                    <a:pt x="10111" y="7190"/>
                    <a:pt x="10155" y="7158"/>
                    <a:pt x="10166" y="7107"/>
                  </a:cubicBezTo>
                  <a:cubicBezTo>
                    <a:pt x="10192" y="6986"/>
                    <a:pt x="10202" y="6859"/>
                    <a:pt x="10202" y="6731"/>
                  </a:cubicBezTo>
                  <a:lnTo>
                    <a:pt x="10202" y="6662"/>
                  </a:lnTo>
                  <a:cubicBezTo>
                    <a:pt x="10199" y="6605"/>
                    <a:pt x="10152" y="6564"/>
                    <a:pt x="10093" y="6561"/>
                  </a:cubicBezTo>
                  <a:close/>
                  <a:moveTo>
                    <a:pt x="3492" y="7048"/>
                  </a:moveTo>
                  <a:cubicBezTo>
                    <a:pt x="3434" y="7048"/>
                    <a:pt x="3386" y="7103"/>
                    <a:pt x="3386" y="7161"/>
                  </a:cubicBezTo>
                  <a:cubicBezTo>
                    <a:pt x="3386" y="7307"/>
                    <a:pt x="3408" y="7452"/>
                    <a:pt x="3452" y="7595"/>
                  </a:cubicBezTo>
                  <a:cubicBezTo>
                    <a:pt x="3467" y="7642"/>
                    <a:pt x="3507" y="7671"/>
                    <a:pt x="3554" y="7671"/>
                  </a:cubicBezTo>
                  <a:cubicBezTo>
                    <a:pt x="3565" y="7671"/>
                    <a:pt x="3576" y="7667"/>
                    <a:pt x="3583" y="7664"/>
                  </a:cubicBezTo>
                  <a:cubicBezTo>
                    <a:pt x="3642" y="7649"/>
                    <a:pt x="3670" y="7588"/>
                    <a:pt x="3652" y="7533"/>
                  </a:cubicBezTo>
                  <a:cubicBezTo>
                    <a:pt x="3616" y="7408"/>
                    <a:pt x="3598" y="7285"/>
                    <a:pt x="3598" y="7161"/>
                  </a:cubicBezTo>
                  <a:lnTo>
                    <a:pt x="3598" y="7146"/>
                  </a:lnTo>
                  <a:cubicBezTo>
                    <a:pt x="3598" y="7089"/>
                    <a:pt x="3551" y="7048"/>
                    <a:pt x="3492" y="7048"/>
                  </a:cubicBezTo>
                  <a:close/>
                  <a:moveTo>
                    <a:pt x="9932" y="7381"/>
                  </a:moveTo>
                  <a:cubicBezTo>
                    <a:pt x="9891" y="7381"/>
                    <a:pt x="9853" y="7405"/>
                    <a:pt x="9834" y="7442"/>
                  </a:cubicBezTo>
                  <a:cubicBezTo>
                    <a:pt x="9784" y="7561"/>
                    <a:pt x="9715" y="7675"/>
                    <a:pt x="9631" y="7784"/>
                  </a:cubicBezTo>
                  <a:cubicBezTo>
                    <a:pt x="9598" y="7831"/>
                    <a:pt x="9605" y="7897"/>
                    <a:pt x="9653" y="7933"/>
                  </a:cubicBezTo>
                  <a:cubicBezTo>
                    <a:pt x="9674" y="7948"/>
                    <a:pt x="9696" y="7955"/>
                    <a:pt x="9718" y="7955"/>
                  </a:cubicBezTo>
                  <a:cubicBezTo>
                    <a:pt x="9747" y="7955"/>
                    <a:pt x="9780" y="7941"/>
                    <a:pt x="9802" y="7911"/>
                  </a:cubicBezTo>
                  <a:cubicBezTo>
                    <a:pt x="9893" y="7791"/>
                    <a:pt x="9969" y="7660"/>
                    <a:pt x="10027" y="7529"/>
                  </a:cubicBezTo>
                  <a:cubicBezTo>
                    <a:pt x="10053" y="7478"/>
                    <a:pt x="10027" y="7416"/>
                    <a:pt x="9977" y="7391"/>
                  </a:cubicBezTo>
                  <a:cubicBezTo>
                    <a:pt x="9962" y="7384"/>
                    <a:pt x="9947" y="7381"/>
                    <a:pt x="9932" y="7381"/>
                  </a:cubicBezTo>
                  <a:close/>
                  <a:moveTo>
                    <a:pt x="3733" y="7839"/>
                  </a:moveTo>
                  <a:cubicBezTo>
                    <a:pt x="3713" y="7839"/>
                    <a:pt x="3693" y="7845"/>
                    <a:pt x="3674" y="7857"/>
                  </a:cubicBezTo>
                  <a:cubicBezTo>
                    <a:pt x="3627" y="7886"/>
                    <a:pt x="3612" y="7951"/>
                    <a:pt x="3642" y="8003"/>
                  </a:cubicBezTo>
                  <a:cubicBezTo>
                    <a:pt x="3718" y="8122"/>
                    <a:pt x="3813" y="8239"/>
                    <a:pt x="3918" y="8348"/>
                  </a:cubicBezTo>
                  <a:cubicBezTo>
                    <a:pt x="3940" y="8370"/>
                    <a:pt x="3969" y="8378"/>
                    <a:pt x="3995" y="8378"/>
                  </a:cubicBezTo>
                  <a:cubicBezTo>
                    <a:pt x="4020" y="8378"/>
                    <a:pt x="4049" y="8370"/>
                    <a:pt x="4067" y="8348"/>
                  </a:cubicBezTo>
                  <a:cubicBezTo>
                    <a:pt x="4111" y="8309"/>
                    <a:pt x="4111" y="8239"/>
                    <a:pt x="4071" y="8199"/>
                  </a:cubicBezTo>
                  <a:cubicBezTo>
                    <a:pt x="3973" y="8101"/>
                    <a:pt x="3889" y="7995"/>
                    <a:pt x="3820" y="7889"/>
                  </a:cubicBezTo>
                  <a:cubicBezTo>
                    <a:pt x="3801" y="7857"/>
                    <a:pt x="3768" y="7839"/>
                    <a:pt x="3733" y="7839"/>
                  </a:cubicBezTo>
                  <a:close/>
                  <a:moveTo>
                    <a:pt x="9436" y="8058"/>
                  </a:moveTo>
                  <a:cubicBezTo>
                    <a:pt x="9410" y="8058"/>
                    <a:pt x="9384" y="8067"/>
                    <a:pt x="9365" y="8086"/>
                  </a:cubicBezTo>
                  <a:cubicBezTo>
                    <a:pt x="9270" y="8177"/>
                    <a:pt x="9165" y="8265"/>
                    <a:pt x="9048" y="8344"/>
                  </a:cubicBezTo>
                  <a:cubicBezTo>
                    <a:pt x="9001" y="8378"/>
                    <a:pt x="8990" y="8443"/>
                    <a:pt x="9026" y="8490"/>
                  </a:cubicBezTo>
                  <a:cubicBezTo>
                    <a:pt x="9044" y="8519"/>
                    <a:pt x="9078" y="8537"/>
                    <a:pt x="9110" y="8537"/>
                  </a:cubicBezTo>
                  <a:cubicBezTo>
                    <a:pt x="9132" y="8537"/>
                    <a:pt x="9154" y="8530"/>
                    <a:pt x="9172" y="8516"/>
                  </a:cubicBezTo>
                  <a:cubicBezTo>
                    <a:pt x="9296" y="8428"/>
                    <a:pt x="9409" y="8337"/>
                    <a:pt x="9510" y="8239"/>
                  </a:cubicBezTo>
                  <a:cubicBezTo>
                    <a:pt x="9550" y="8199"/>
                    <a:pt x="9554" y="8134"/>
                    <a:pt x="9515" y="8090"/>
                  </a:cubicBezTo>
                  <a:cubicBezTo>
                    <a:pt x="9493" y="8069"/>
                    <a:pt x="9464" y="8058"/>
                    <a:pt x="9436" y="8058"/>
                  </a:cubicBezTo>
                  <a:close/>
                  <a:moveTo>
                    <a:pt x="4316" y="8438"/>
                  </a:moveTo>
                  <a:cubicBezTo>
                    <a:pt x="4284" y="8438"/>
                    <a:pt x="4251" y="8454"/>
                    <a:pt x="4231" y="8483"/>
                  </a:cubicBezTo>
                  <a:cubicBezTo>
                    <a:pt x="4198" y="8530"/>
                    <a:pt x="4210" y="8596"/>
                    <a:pt x="4257" y="8632"/>
                  </a:cubicBezTo>
                  <a:cubicBezTo>
                    <a:pt x="4373" y="8712"/>
                    <a:pt x="4497" y="8789"/>
                    <a:pt x="4632" y="8855"/>
                  </a:cubicBezTo>
                  <a:cubicBezTo>
                    <a:pt x="4646" y="8862"/>
                    <a:pt x="4665" y="8865"/>
                    <a:pt x="4679" y="8865"/>
                  </a:cubicBezTo>
                  <a:cubicBezTo>
                    <a:pt x="4719" y="8865"/>
                    <a:pt x="4756" y="8843"/>
                    <a:pt x="4774" y="8807"/>
                  </a:cubicBezTo>
                  <a:cubicBezTo>
                    <a:pt x="4799" y="8756"/>
                    <a:pt x="4778" y="8690"/>
                    <a:pt x="4726" y="8665"/>
                  </a:cubicBezTo>
                  <a:cubicBezTo>
                    <a:pt x="4603" y="8603"/>
                    <a:pt x="4486" y="8534"/>
                    <a:pt x="4376" y="8457"/>
                  </a:cubicBezTo>
                  <a:cubicBezTo>
                    <a:pt x="4358" y="8445"/>
                    <a:pt x="4337" y="8438"/>
                    <a:pt x="4316" y="8438"/>
                  </a:cubicBezTo>
                  <a:close/>
                  <a:moveTo>
                    <a:pt x="8751" y="8546"/>
                  </a:moveTo>
                  <a:cubicBezTo>
                    <a:pt x="8735" y="8546"/>
                    <a:pt x="8718" y="8551"/>
                    <a:pt x="8702" y="8559"/>
                  </a:cubicBezTo>
                  <a:cubicBezTo>
                    <a:pt x="8582" y="8625"/>
                    <a:pt x="8458" y="8683"/>
                    <a:pt x="8331" y="8734"/>
                  </a:cubicBezTo>
                  <a:cubicBezTo>
                    <a:pt x="8276" y="8756"/>
                    <a:pt x="8251" y="8818"/>
                    <a:pt x="8273" y="8872"/>
                  </a:cubicBezTo>
                  <a:cubicBezTo>
                    <a:pt x="8291" y="8912"/>
                    <a:pt x="8331" y="8938"/>
                    <a:pt x="8371" y="8938"/>
                  </a:cubicBezTo>
                  <a:cubicBezTo>
                    <a:pt x="8386" y="8938"/>
                    <a:pt x="8396" y="8934"/>
                    <a:pt x="8411" y="8931"/>
                  </a:cubicBezTo>
                  <a:cubicBezTo>
                    <a:pt x="8545" y="8876"/>
                    <a:pt x="8677" y="8814"/>
                    <a:pt x="8801" y="8745"/>
                  </a:cubicBezTo>
                  <a:cubicBezTo>
                    <a:pt x="8855" y="8719"/>
                    <a:pt x="8873" y="8654"/>
                    <a:pt x="8844" y="8603"/>
                  </a:cubicBezTo>
                  <a:cubicBezTo>
                    <a:pt x="8827" y="8568"/>
                    <a:pt x="8790" y="8546"/>
                    <a:pt x="8751" y="8546"/>
                  </a:cubicBezTo>
                  <a:close/>
                  <a:moveTo>
                    <a:pt x="5064" y="8821"/>
                  </a:moveTo>
                  <a:cubicBezTo>
                    <a:pt x="5022" y="8821"/>
                    <a:pt x="4983" y="8848"/>
                    <a:pt x="4966" y="8890"/>
                  </a:cubicBezTo>
                  <a:cubicBezTo>
                    <a:pt x="4949" y="8946"/>
                    <a:pt x="4978" y="9008"/>
                    <a:pt x="5032" y="9025"/>
                  </a:cubicBezTo>
                  <a:cubicBezTo>
                    <a:pt x="5163" y="9073"/>
                    <a:pt x="5302" y="9117"/>
                    <a:pt x="5443" y="9149"/>
                  </a:cubicBezTo>
                  <a:cubicBezTo>
                    <a:pt x="5455" y="9153"/>
                    <a:pt x="5462" y="9153"/>
                    <a:pt x="5469" y="9153"/>
                  </a:cubicBezTo>
                  <a:cubicBezTo>
                    <a:pt x="5517" y="9153"/>
                    <a:pt x="5561" y="9120"/>
                    <a:pt x="5574" y="9073"/>
                  </a:cubicBezTo>
                  <a:cubicBezTo>
                    <a:pt x="5586" y="9015"/>
                    <a:pt x="5553" y="8960"/>
                    <a:pt x="5495" y="8946"/>
                  </a:cubicBezTo>
                  <a:cubicBezTo>
                    <a:pt x="5360" y="8912"/>
                    <a:pt x="5225" y="8872"/>
                    <a:pt x="5102" y="8828"/>
                  </a:cubicBezTo>
                  <a:cubicBezTo>
                    <a:pt x="5089" y="8824"/>
                    <a:pt x="5077" y="8821"/>
                    <a:pt x="5064" y="8821"/>
                  </a:cubicBezTo>
                  <a:close/>
                  <a:moveTo>
                    <a:pt x="7972" y="8867"/>
                  </a:moveTo>
                  <a:cubicBezTo>
                    <a:pt x="7962" y="8867"/>
                    <a:pt x="7952" y="8869"/>
                    <a:pt x="7942" y="8872"/>
                  </a:cubicBezTo>
                  <a:cubicBezTo>
                    <a:pt x="7814" y="8912"/>
                    <a:pt x="7680" y="8946"/>
                    <a:pt x="7541" y="8974"/>
                  </a:cubicBezTo>
                  <a:cubicBezTo>
                    <a:pt x="7486" y="8986"/>
                    <a:pt x="7450" y="9040"/>
                    <a:pt x="7461" y="9098"/>
                  </a:cubicBezTo>
                  <a:cubicBezTo>
                    <a:pt x="7472" y="9149"/>
                    <a:pt x="7515" y="9182"/>
                    <a:pt x="7562" y="9182"/>
                  </a:cubicBezTo>
                  <a:cubicBezTo>
                    <a:pt x="7570" y="9182"/>
                    <a:pt x="7577" y="9182"/>
                    <a:pt x="7584" y="9178"/>
                  </a:cubicBezTo>
                  <a:cubicBezTo>
                    <a:pt x="7727" y="9149"/>
                    <a:pt x="7868" y="9112"/>
                    <a:pt x="8003" y="9073"/>
                  </a:cubicBezTo>
                  <a:cubicBezTo>
                    <a:pt x="8058" y="9058"/>
                    <a:pt x="8090" y="8996"/>
                    <a:pt x="8073" y="8942"/>
                  </a:cubicBezTo>
                  <a:cubicBezTo>
                    <a:pt x="8061" y="8897"/>
                    <a:pt x="8017" y="8867"/>
                    <a:pt x="7972" y="8867"/>
                  </a:cubicBezTo>
                  <a:close/>
                  <a:moveTo>
                    <a:pt x="5881" y="9023"/>
                  </a:moveTo>
                  <a:cubicBezTo>
                    <a:pt x="5833" y="9023"/>
                    <a:pt x="5788" y="9061"/>
                    <a:pt x="5779" y="9112"/>
                  </a:cubicBezTo>
                  <a:cubicBezTo>
                    <a:pt x="5771" y="9171"/>
                    <a:pt x="5811" y="9226"/>
                    <a:pt x="5870" y="9233"/>
                  </a:cubicBezTo>
                  <a:cubicBezTo>
                    <a:pt x="6008" y="9255"/>
                    <a:pt x="6154" y="9270"/>
                    <a:pt x="6299" y="9277"/>
                  </a:cubicBezTo>
                  <a:lnTo>
                    <a:pt x="6303" y="9277"/>
                  </a:lnTo>
                  <a:cubicBezTo>
                    <a:pt x="6361" y="9277"/>
                    <a:pt x="6405" y="9233"/>
                    <a:pt x="6408" y="9178"/>
                  </a:cubicBezTo>
                  <a:cubicBezTo>
                    <a:pt x="6412" y="9120"/>
                    <a:pt x="6369" y="9069"/>
                    <a:pt x="6310" y="9065"/>
                  </a:cubicBezTo>
                  <a:cubicBezTo>
                    <a:pt x="6172" y="9058"/>
                    <a:pt x="6033" y="9043"/>
                    <a:pt x="5899" y="9025"/>
                  </a:cubicBezTo>
                  <a:cubicBezTo>
                    <a:pt x="5893" y="9024"/>
                    <a:pt x="5887" y="9023"/>
                    <a:pt x="5881" y="9023"/>
                  </a:cubicBezTo>
                  <a:close/>
                  <a:moveTo>
                    <a:pt x="7149" y="9039"/>
                  </a:moveTo>
                  <a:cubicBezTo>
                    <a:pt x="7145" y="9039"/>
                    <a:pt x="7141" y="9039"/>
                    <a:pt x="7137" y="9040"/>
                  </a:cubicBezTo>
                  <a:cubicBezTo>
                    <a:pt x="6998" y="9055"/>
                    <a:pt x="6860" y="9065"/>
                    <a:pt x="6722" y="9069"/>
                  </a:cubicBezTo>
                  <a:cubicBezTo>
                    <a:pt x="6663" y="9073"/>
                    <a:pt x="6620" y="9120"/>
                    <a:pt x="6620" y="9178"/>
                  </a:cubicBezTo>
                  <a:cubicBezTo>
                    <a:pt x="6623" y="9237"/>
                    <a:pt x="6670" y="9280"/>
                    <a:pt x="6725" y="9280"/>
                  </a:cubicBezTo>
                  <a:lnTo>
                    <a:pt x="6729" y="9280"/>
                  </a:lnTo>
                  <a:cubicBezTo>
                    <a:pt x="6871" y="9277"/>
                    <a:pt x="7016" y="9265"/>
                    <a:pt x="7159" y="9248"/>
                  </a:cubicBezTo>
                  <a:cubicBezTo>
                    <a:pt x="7216" y="9240"/>
                    <a:pt x="7260" y="9189"/>
                    <a:pt x="7253" y="9131"/>
                  </a:cubicBezTo>
                  <a:cubicBezTo>
                    <a:pt x="7247" y="9077"/>
                    <a:pt x="7199" y="9039"/>
                    <a:pt x="7149" y="90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29" name="Google Shape;1329;p50"/>
          <p:cNvSpPr/>
          <p:nvPr/>
        </p:nvSpPr>
        <p:spPr>
          <a:xfrm>
            <a:off x="8132441" y="2209551"/>
            <a:ext cx="298332" cy="224976"/>
          </a:xfrm>
          <a:custGeom>
            <a:avLst/>
            <a:gdLst/>
            <a:ahLst/>
            <a:cxnLst/>
            <a:rect l="l" t="t" r="r" b="b"/>
            <a:pathLst>
              <a:path w="5287" h="3987" extrusionOk="0">
                <a:moveTo>
                  <a:pt x="3734" y="0"/>
                </a:moveTo>
                <a:cubicBezTo>
                  <a:pt x="2838" y="0"/>
                  <a:pt x="2509" y="1285"/>
                  <a:pt x="2509" y="1285"/>
                </a:cubicBezTo>
                <a:cubicBezTo>
                  <a:pt x="2247" y="804"/>
                  <a:pt x="1732" y="471"/>
                  <a:pt x="1258" y="471"/>
                </a:cubicBezTo>
                <a:cubicBezTo>
                  <a:pt x="836" y="471"/>
                  <a:pt x="447" y="737"/>
                  <a:pt x="302" y="1402"/>
                </a:cubicBezTo>
                <a:cubicBezTo>
                  <a:pt x="0" y="2807"/>
                  <a:pt x="2927" y="3986"/>
                  <a:pt x="2927" y="3986"/>
                </a:cubicBezTo>
                <a:cubicBezTo>
                  <a:pt x="3386" y="3950"/>
                  <a:pt x="5287" y="488"/>
                  <a:pt x="4107" y="69"/>
                </a:cubicBezTo>
                <a:cubicBezTo>
                  <a:pt x="3973" y="21"/>
                  <a:pt x="3849" y="0"/>
                  <a:pt x="3734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30" name="Google Shape;1330;p50"/>
          <p:cNvGrpSpPr/>
          <p:nvPr/>
        </p:nvGrpSpPr>
        <p:grpSpPr>
          <a:xfrm>
            <a:off x="7120015" y="539492"/>
            <a:ext cx="1310754" cy="640791"/>
            <a:chOff x="1104440" y="580442"/>
            <a:chExt cx="1310754" cy="640791"/>
          </a:xfrm>
        </p:grpSpPr>
        <p:sp>
          <p:nvSpPr>
            <p:cNvPr id="1331" name="Google Shape;1331;p50"/>
            <p:cNvSpPr/>
            <p:nvPr/>
          </p:nvSpPr>
          <p:spPr>
            <a:xfrm>
              <a:off x="1104440" y="580442"/>
              <a:ext cx="1310754" cy="640791"/>
            </a:xfrm>
            <a:custGeom>
              <a:avLst/>
              <a:gdLst/>
              <a:ahLst/>
              <a:cxnLst/>
              <a:rect l="l" t="t" r="r" b="b"/>
              <a:pathLst>
                <a:path w="23229" h="11356" extrusionOk="0">
                  <a:moveTo>
                    <a:pt x="16626" y="1"/>
                  </a:moveTo>
                  <a:cubicBezTo>
                    <a:pt x="10469" y="1"/>
                    <a:pt x="2099" y="339"/>
                    <a:pt x="1292" y="672"/>
                  </a:cubicBezTo>
                  <a:cubicBezTo>
                    <a:pt x="0" y="1200"/>
                    <a:pt x="1056" y="10513"/>
                    <a:pt x="1173" y="11252"/>
                  </a:cubicBezTo>
                  <a:cubicBezTo>
                    <a:pt x="1184" y="11323"/>
                    <a:pt x="1217" y="11356"/>
                    <a:pt x="1268" y="11356"/>
                  </a:cubicBezTo>
                  <a:cubicBezTo>
                    <a:pt x="1745" y="11356"/>
                    <a:pt x="3799" y="8473"/>
                    <a:pt x="4223" y="8183"/>
                  </a:cubicBezTo>
                  <a:cubicBezTo>
                    <a:pt x="4693" y="7866"/>
                    <a:pt x="22057" y="7972"/>
                    <a:pt x="22643" y="7549"/>
                  </a:cubicBezTo>
                  <a:cubicBezTo>
                    <a:pt x="23229" y="7127"/>
                    <a:pt x="23207" y="2150"/>
                    <a:pt x="23207" y="439"/>
                  </a:cubicBezTo>
                  <a:cubicBezTo>
                    <a:pt x="23207" y="122"/>
                    <a:pt x="20313" y="1"/>
                    <a:pt x="16626" y="1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1225872" y="707742"/>
              <a:ext cx="242638" cy="235867"/>
            </a:xfrm>
            <a:custGeom>
              <a:avLst/>
              <a:gdLst/>
              <a:ahLst/>
              <a:cxnLst/>
              <a:rect l="l" t="t" r="r" b="b"/>
              <a:pathLst>
                <a:path w="4300" h="4180" extrusionOk="0">
                  <a:moveTo>
                    <a:pt x="1937" y="1"/>
                  </a:moveTo>
                  <a:cubicBezTo>
                    <a:pt x="1762" y="1"/>
                    <a:pt x="1278" y="1310"/>
                    <a:pt x="1278" y="1310"/>
                  </a:cubicBezTo>
                  <a:cubicBezTo>
                    <a:pt x="1278" y="1310"/>
                    <a:pt x="0" y="1700"/>
                    <a:pt x="0" y="2013"/>
                  </a:cubicBezTo>
                  <a:cubicBezTo>
                    <a:pt x="0" y="2221"/>
                    <a:pt x="910" y="2715"/>
                    <a:pt x="910" y="2715"/>
                  </a:cubicBezTo>
                  <a:cubicBezTo>
                    <a:pt x="910" y="2715"/>
                    <a:pt x="782" y="3913"/>
                    <a:pt x="859" y="4150"/>
                  </a:cubicBezTo>
                  <a:cubicBezTo>
                    <a:pt x="866" y="4170"/>
                    <a:pt x="881" y="4179"/>
                    <a:pt x="902" y="4179"/>
                  </a:cubicBezTo>
                  <a:cubicBezTo>
                    <a:pt x="1127" y="4179"/>
                    <a:pt x="2086" y="3135"/>
                    <a:pt x="2086" y="3135"/>
                  </a:cubicBezTo>
                  <a:cubicBezTo>
                    <a:pt x="2086" y="3135"/>
                    <a:pt x="3149" y="3897"/>
                    <a:pt x="3403" y="3897"/>
                  </a:cubicBezTo>
                  <a:cubicBezTo>
                    <a:pt x="3419" y="3897"/>
                    <a:pt x="3431" y="3894"/>
                    <a:pt x="3440" y="3888"/>
                  </a:cubicBezTo>
                  <a:cubicBezTo>
                    <a:pt x="3597" y="3786"/>
                    <a:pt x="3233" y="2690"/>
                    <a:pt x="3233" y="2690"/>
                  </a:cubicBezTo>
                  <a:cubicBezTo>
                    <a:pt x="3233" y="2690"/>
                    <a:pt x="4299" y="1907"/>
                    <a:pt x="4274" y="1776"/>
                  </a:cubicBezTo>
                  <a:cubicBezTo>
                    <a:pt x="4249" y="1649"/>
                    <a:pt x="2920" y="1438"/>
                    <a:pt x="2840" y="1361"/>
                  </a:cubicBezTo>
                  <a:cubicBezTo>
                    <a:pt x="2763" y="1281"/>
                    <a:pt x="2111" y="109"/>
                    <a:pt x="1955" y="6"/>
                  </a:cubicBezTo>
                  <a:cubicBezTo>
                    <a:pt x="1949" y="3"/>
                    <a:pt x="1943" y="1"/>
                    <a:pt x="193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1499715" y="703059"/>
              <a:ext cx="242695" cy="235867"/>
            </a:xfrm>
            <a:custGeom>
              <a:avLst/>
              <a:gdLst/>
              <a:ahLst/>
              <a:cxnLst/>
              <a:rect l="l" t="t" r="r" b="b"/>
              <a:pathLst>
                <a:path w="4301" h="4180" extrusionOk="0">
                  <a:moveTo>
                    <a:pt x="1937" y="1"/>
                  </a:moveTo>
                  <a:cubicBezTo>
                    <a:pt x="1762" y="1"/>
                    <a:pt x="1278" y="1309"/>
                    <a:pt x="1278" y="1309"/>
                  </a:cubicBezTo>
                  <a:cubicBezTo>
                    <a:pt x="1278" y="1309"/>
                    <a:pt x="0" y="1699"/>
                    <a:pt x="0" y="2012"/>
                  </a:cubicBezTo>
                  <a:cubicBezTo>
                    <a:pt x="0" y="2220"/>
                    <a:pt x="910" y="2715"/>
                    <a:pt x="910" y="2715"/>
                  </a:cubicBezTo>
                  <a:cubicBezTo>
                    <a:pt x="910" y="2715"/>
                    <a:pt x="783" y="3917"/>
                    <a:pt x="859" y="4149"/>
                  </a:cubicBezTo>
                  <a:cubicBezTo>
                    <a:pt x="866" y="4170"/>
                    <a:pt x="881" y="4179"/>
                    <a:pt x="903" y="4179"/>
                  </a:cubicBezTo>
                  <a:cubicBezTo>
                    <a:pt x="1129" y="4179"/>
                    <a:pt x="2086" y="3134"/>
                    <a:pt x="2086" y="3134"/>
                  </a:cubicBezTo>
                  <a:cubicBezTo>
                    <a:pt x="2086" y="3134"/>
                    <a:pt x="3153" y="3899"/>
                    <a:pt x="3405" y="3899"/>
                  </a:cubicBezTo>
                  <a:cubicBezTo>
                    <a:pt x="3420" y="3899"/>
                    <a:pt x="3432" y="3896"/>
                    <a:pt x="3441" y="3891"/>
                  </a:cubicBezTo>
                  <a:cubicBezTo>
                    <a:pt x="3597" y="3786"/>
                    <a:pt x="3234" y="2689"/>
                    <a:pt x="3234" y="2689"/>
                  </a:cubicBezTo>
                  <a:cubicBezTo>
                    <a:pt x="3234" y="2689"/>
                    <a:pt x="4300" y="1910"/>
                    <a:pt x="4274" y="1779"/>
                  </a:cubicBezTo>
                  <a:cubicBezTo>
                    <a:pt x="4249" y="1648"/>
                    <a:pt x="2920" y="1440"/>
                    <a:pt x="2840" y="1361"/>
                  </a:cubicBezTo>
                  <a:cubicBezTo>
                    <a:pt x="2763" y="1284"/>
                    <a:pt x="2112" y="111"/>
                    <a:pt x="1955" y="6"/>
                  </a:cubicBezTo>
                  <a:cubicBezTo>
                    <a:pt x="1949" y="3"/>
                    <a:pt x="1943" y="1"/>
                    <a:pt x="193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1792235" y="687485"/>
              <a:ext cx="242695" cy="235811"/>
            </a:xfrm>
            <a:custGeom>
              <a:avLst/>
              <a:gdLst/>
              <a:ahLst/>
              <a:cxnLst/>
              <a:rect l="l" t="t" r="r" b="b"/>
              <a:pathLst>
                <a:path w="4301" h="4179" extrusionOk="0">
                  <a:moveTo>
                    <a:pt x="1939" y="0"/>
                  </a:moveTo>
                  <a:cubicBezTo>
                    <a:pt x="1763" y="0"/>
                    <a:pt x="1279" y="1309"/>
                    <a:pt x="1279" y="1309"/>
                  </a:cubicBezTo>
                  <a:cubicBezTo>
                    <a:pt x="1279" y="1309"/>
                    <a:pt x="1" y="1698"/>
                    <a:pt x="1" y="2012"/>
                  </a:cubicBezTo>
                  <a:cubicBezTo>
                    <a:pt x="1" y="2222"/>
                    <a:pt x="911" y="2718"/>
                    <a:pt x="911" y="2718"/>
                  </a:cubicBezTo>
                  <a:cubicBezTo>
                    <a:pt x="911" y="2718"/>
                    <a:pt x="784" y="3916"/>
                    <a:pt x="860" y="4149"/>
                  </a:cubicBezTo>
                  <a:cubicBezTo>
                    <a:pt x="866" y="4169"/>
                    <a:pt x="881" y="4179"/>
                    <a:pt x="902" y="4179"/>
                  </a:cubicBezTo>
                  <a:cubicBezTo>
                    <a:pt x="1126" y="4179"/>
                    <a:pt x="2083" y="3133"/>
                    <a:pt x="2083" y="3133"/>
                  </a:cubicBezTo>
                  <a:cubicBezTo>
                    <a:pt x="2083" y="3133"/>
                    <a:pt x="3154" y="3899"/>
                    <a:pt x="3406" y="3899"/>
                  </a:cubicBezTo>
                  <a:cubicBezTo>
                    <a:pt x="3421" y="3899"/>
                    <a:pt x="3433" y="3896"/>
                    <a:pt x="3442" y="3890"/>
                  </a:cubicBezTo>
                  <a:cubicBezTo>
                    <a:pt x="3598" y="3785"/>
                    <a:pt x="3230" y="2692"/>
                    <a:pt x="3230" y="2692"/>
                  </a:cubicBezTo>
                  <a:cubicBezTo>
                    <a:pt x="3230" y="2692"/>
                    <a:pt x="4301" y="1909"/>
                    <a:pt x="4276" y="1778"/>
                  </a:cubicBezTo>
                  <a:cubicBezTo>
                    <a:pt x="4250" y="1647"/>
                    <a:pt x="2921" y="1440"/>
                    <a:pt x="2841" y="1360"/>
                  </a:cubicBezTo>
                  <a:cubicBezTo>
                    <a:pt x="2765" y="1283"/>
                    <a:pt x="2113" y="111"/>
                    <a:pt x="1956" y="5"/>
                  </a:cubicBezTo>
                  <a:cubicBezTo>
                    <a:pt x="1951" y="2"/>
                    <a:pt x="1945" y="0"/>
                    <a:pt x="193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2085827" y="671629"/>
              <a:ext cx="242695" cy="235867"/>
            </a:xfrm>
            <a:custGeom>
              <a:avLst/>
              <a:gdLst/>
              <a:ahLst/>
              <a:cxnLst/>
              <a:rect l="l" t="t" r="r" b="b"/>
              <a:pathLst>
                <a:path w="4301" h="4180" extrusionOk="0">
                  <a:moveTo>
                    <a:pt x="1938" y="0"/>
                  </a:moveTo>
                  <a:cubicBezTo>
                    <a:pt x="1763" y="0"/>
                    <a:pt x="1279" y="1310"/>
                    <a:pt x="1279" y="1310"/>
                  </a:cubicBezTo>
                  <a:cubicBezTo>
                    <a:pt x="1279" y="1310"/>
                    <a:pt x="1" y="1699"/>
                    <a:pt x="1" y="2012"/>
                  </a:cubicBezTo>
                  <a:cubicBezTo>
                    <a:pt x="1" y="2219"/>
                    <a:pt x="915" y="2715"/>
                    <a:pt x="915" y="2715"/>
                  </a:cubicBezTo>
                  <a:cubicBezTo>
                    <a:pt x="915" y="2715"/>
                    <a:pt x="783" y="3916"/>
                    <a:pt x="860" y="4150"/>
                  </a:cubicBezTo>
                  <a:cubicBezTo>
                    <a:pt x="867" y="4170"/>
                    <a:pt x="882" y="4179"/>
                    <a:pt x="903" y="4179"/>
                  </a:cubicBezTo>
                  <a:cubicBezTo>
                    <a:pt x="1129" y="4179"/>
                    <a:pt x="2087" y="3133"/>
                    <a:pt x="2087" y="3133"/>
                  </a:cubicBezTo>
                  <a:cubicBezTo>
                    <a:pt x="2087" y="3133"/>
                    <a:pt x="3155" y="3899"/>
                    <a:pt x="3406" y="3899"/>
                  </a:cubicBezTo>
                  <a:cubicBezTo>
                    <a:pt x="3421" y="3899"/>
                    <a:pt x="3433" y="3897"/>
                    <a:pt x="3442" y="3891"/>
                  </a:cubicBezTo>
                  <a:cubicBezTo>
                    <a:pt x="3598" y="3785"/>
                    <a:pt x="3234" y="2689"/>
                    <a:pt x="3234" y="2689"/>
                  </a:cubicBezTo>
                  <a:cubicBezTo>
                    <a:pt x="3234" y="2689"/>
                    <a:pt x="4301" y="1910"/>
                    <a:pt x="4275" y="1779"/>
                  </a:cubicBezTo>
                  <a:cubicBezTo>
                    <a:pt x="4250" y="1648"/>
                    <a:pt x="2921" y="1441"/>
                    <a:pt x="2840" y="1360"/>
                  </a:cubicBezTo>
                  <a:cubicBezTo>
                    <a:pt x="2764" y="1284"/>
                    <a:pt x="2113" y="112"/>
                    <a:pt x="1956" y="6"/>
                  </a:cubicBezTo>
                  <a:cubicBezTo>
                    <a:pt x="1950" y="2"/>
                    <a:pt x="1944" y="0"/>
                    <a:pt x="193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36" name="Google Shape;1336;p50"/>
          <p:cNvSpPr/>
          <p:nvPr/>
        </p:nvSpPr>
        <p:spPr>
          <a:xfrm>
            <a:off x="2428780" y="539503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7" name="Google Shape;1337;p50"/>
          <p:cNvSpPr/>
          <p:nvPr/>
        </p:nvSpPr>
        <p:spPr>
          <a:xfrm>
            <a:off x="1136989" y="18199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8" name="Google Shape;1338;p50"/>
          <p:cNvSpPr/>
          <p:nvPr/>
        </p:nvSpPr>
        <p:spPr>
          <a:xfrm>
            <a:off x="6391180" y="980203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9" name="Google Shape;1339;p50"/>
          <p:cNvSpPr/>
          <p:nvPr/>
        </p:nvSpPr>
        <p:spPr>
          <a:xfrm>
            <a:off x="3190780" y="4166453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0" name="Google Shape;1340;p50"/>
          <p:cNvSpPr/>
          <p:nvPr/>
        </p:nvSpPr>
        <p:spPr>
          <a:xfrm>
            <a:off x="5106851" y="42859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38"/>
          <p:cNvGrpSpPr/>
          <p:nvPr/>
        </p:nvGrpSpPr>
        <p:grpSpPr>
          <a:xfrm flipH="1">
            <a:off x="7629413" y="539492"/>
            <a:ext cx="801496" cy="626571"/>
            <a:chOff x="-9810650" y="4114313"/>
            <a:chExt cx="355100" cy="277600"/>
          </a:xfrm>
        </p:grpSpPr>
        <p:sp>
          <p:nvSpPr>
            <p:cNvPr id="638" name="Google Shape;638;p38"/>
            <p:cNvSpPr/>
            <p:nvPr/>
          </p:nvSpPr>
          <p:spPr>
            <a:xfrm>
              <a:off x="-9810650" y="4114313"/>
              <a:ext cx="355100" cy="277600"/>
            </a:xfrm>
            <a:custGeom>
              <a:avLst/>
              <a:gdLst/>
              <a:ahLst/>
              <a:cxnLst/>
              <a:rect l="l" t="t" r="r" b="b"/>
              <a:pathLst>
                <a:path w="14204" h="11104" extrusionOk="0">
                  <a:moveTo>
                    <a:pt x="12025" y="0"/>
                  </a:moveTo>
                  <a:cubicBezTo>
                    <a:pt x="10424" y="0"/>
                    <a:pt x="6324" y="561"/>
                    <a:pt x="6324" y="561"/>
                  </a:cubicBezTo>
                  <a:cubicBezTo>
                    <a:pt x="6324" y="561"/>
                    <a:pt x="1249" y="1187"/>
                    <a:pt x="622" y="2665"/>
                  </a:cubicBezTo>
                  <a:cubicBezTo>
                    <a:pt x="0" y="4140"/>
                    <a:pt x="1096" y="8797"/>
                    <a:pt x="1864" y="10049"/>
                  </a:cubicBezTo>
                  <a:cubicBezTo>
                    <a:pt x="2082" y="10402"/>
                    <a:pt x="2542" y="10528"/>
                    <a:pt x="3110" y="10528"/>
                  </a:cubicBezTo>
                  <a:cubicBezTo>
                    <a:pt x="4515" y="10528"/>
                    <a:pt x="6580" y="9756"/>
                    <a:pt x="7270" y="9756"/>
                  </a:cubicBezTo>
                  <a:cubicBezTo>
                    <a:pt x="7287" y="9756"/>
                    <a:pt x="7303" y="9757"/>
                    <a:pt x="7318" y="9758"/>
                  </a:cubicBezTo>
                  <a:cubicBezTo>
                    <a:pt x="8051" y="9802"/>
                    <a:pt x="10006" y="11104"/>
                    <a:pt x="10550" y="11104"/>
                  </a:cubicBezTo>
                  <a:cubicBezTo>
                    <a:pt x="10666" y="11104"/>
                    <a:pt x="10718" y="11044"/>
                    <a:pt x="10679" y="10901"/>
                  </a:cubicBezTo>
                  <a:cubicBezTo>
                    <a:pt x="10464" y="10085"/>
                    <a:pt x="10344" y="9099"/>
                    <a:pt x="10344" y="9099"/>
                  </a:cubicBezTo>
                  <a:cubicBezTo>
                    <a:pt x="10344" y="9099"/>
                    <a:pt x="13336" y="8301"/>
                    <a:pt x="13770" y="7748"/>
                  </a:cubicBezTo>
                  <a:cubicBezTo>
                    <a:pt x="14203" y="7195"/>
                    <a:pt x="13245" y="317"/>
                    <a:pt x="12594" y="55"/>
                  </a:cubicBezTo>
                  <a:cubicBezTo>
                    <a:pt x="12499" y="17"/>
                    <a:pt x="12298" y="0"/>
                    <a:pt x="12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-9706350" y="4179863"/>
              <a:ext cx="167600" cy="126350"/>
            </a:xfrm>
            <a:custGeom>
              <a:avLst/>
              <a:gdLst/>
              <a:ahLst/>
              <a:cxnLst/>
              <a:rect l="l" t="t" r="r" b="b"/>
              <a:pathLst>
                <a:path w="6704" h="5054" extrusionOk="0">
                  <a:moveTo>
                    <a:pt x="4736" y="1"/>
                  </a:moveTo>
                  <a:cubicBezTo>
                    <a:pt x="3598" y="1"/>
                    <a:pt x="3183" y="1631"/>
                    <a:pt x="3183" y="1631"/>
                  </a:cubicBezTo>
                  <a:cubicBezTo>
                    <a:pt x="2852" y="1019"/>
                    <a:pt x="2199" y="597"/>
                    <a:pt x="1599" y="597"/>
                  </a:cubicBezTo>
                  <a:cubicBezTo>
                    <a:pt x="1062" y="597"/>
                    <a:pt x="569" y="934"/>
                    <a:pt x="387" y="1777"/>
                  </a:cubicBezTo>
                  <a:cubicBezTo>
                    <a:pt x="1" y="3560"/>
                    <a:pt x="3711" y="5053"/>
                    <a:pt x="3711" y="5053"/>
                  </a:cubicBezTo>
                  <a:cubicBezTo>
                    <a:pt x="4289" y="5005"/>
                    <a:pt x="6704" y="619"/>
                    <a:pt x="5207" y="87"/>
                  </a:cubicBezTo>
                  <a:cubicBezTo>
                    <a:pt x="5038" y="27"/>
                    <a:pt x="4881" y="1"/>
                    <a:pt x="4736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0" name="Google Shape;640;p38"/>
          <p:cNvGrpSpPr/>
          <p:nvPr/>
        </p:nvGrpSpPr>
        <p:grpSpPr>
          <a:xfrm>
            <a:off x="713221" y="3689087"/>
            <a:ext cx="502374" cy="919486"/>
            <a:chOff x="-24575" y="966025"/>
            <a:chExt cx="222575" cy="407375"/>
          </a:xfrm>
        </p:grpSpPr>
        <p:sp>
          <p:nvSpPr>
            <p:cNvPr id="641" name="Google Shape;641;p38"/>
            <p:cNvSpPr/>
            <p:nvPr/>
          </p:nvSpPr>
          <p:spPr>
            <a:xfrm>
              <a:off x="138175" y="1127600"/>
              <a:ext cx="59825" cy="60000"/>
            </a:xfrm>
            <a:custGeom>
              <a:avLst/>
              <a:gdLst/>
              <a:ahLst/>
              <a:cxnLst/>
              <a:rect l="l" t="t" r="r" b="b"/>
              <a:pathLst>
                <a:path w="2393" h="2400" extrusionOk="0">
                  <a:moveTo>
                    <a:pt x="1279" y="306"/>
                  </a:moveTo>
                  <a:cubicBezTo>
                    <a:pt x="1311" y="408"/>
                    <a:pt x="1344" y="547"/>
                    <a:pt x="1366" y="638"/>
                  </a:cubicBezTo>
                  <a:cubicBezTo>
                    <a:pt x="1424" y="874"/>
                    <a:pt x="1442" y="932"/>
                    <a:pt x="1468" y="969"/>
                  </a:cubicBezTo>
                  <a:cubicBezTo>
                    <a:pt x="1497" y="1009"/>
                    <a:pt x="1541" y="1027"/>
                    <a:pt x="1778" y="1110"/>
                  </a:cubicBezTo>
                  <a:cubicBezTo>
                    <a:pt x="1861" y="1140"/>
                    <a:pt x="1988" y="1187"/>
                    <a:pt x="2084" y="1227"/>
                  </a:cubicBezTo>
                  <a:cubicBezTo>
                    <a:pt x="1948" y="1285"/>
                    <a:pt x="1734" y="1369"/>
                    <a:pt x="1541" y="1438"/>
                  </a:cubicBezTo>
                  <a:cubicBezTo>
                    <a:pt x="1516" y="1446"/>
                    <a:pt x="1494" y="1468"/>
                    <a:pt x="1479" y="1493"/>
                  </a:cubicBezTo>
                  <a:cubicBezTo>
                    <a:pt x="1385" y="1715"/>
                    <a:pt x="1264" y="1962"/>
                    <a:pt x="1188" y="2101"/>
                  </a:cubicBezTo>
                  <a:cubicBezTo>
                    <a:pt x="1133" y="1952"/>
                    <a:pt x="1060" y="1690"/>
                    <a:pt x="1002" y="1456"/>
                  </a:cubicBezTo>
                  <a:cubicBezTo>
                    <a:pt x="991" y="1416"/>
                    <a:pt x="958" y="1384"/>
                    <a:pt x="918" y="1377"/>
                  </a:cubicBezTo>
                  <a:cubicBezTo>
                    <a:pt x="696" y="1337"/>
                    <a:pt x="437" y="1278"/>
                    <a:pt x="299" y="1234"/>
                  </a:cubicBezTo>
                  <a:cubicBezTo>
                    <a:pt x="445" y="1154"/>
                    <a:pt x="725" y="1027"/>
                    <a:pt x="977" y="929"/>
                  </a:cubicBezTo>
                  <a:cubicBezTo>
                    <a:pt x="1002" y="918"/>
                    <a:pt x="1024" y="896"/>
                    <a:pt x="1035" y="867"/>
                  </a:cubicBezTo>
                  <a:cubicBezTo>
                    <a:pt x="1111" y="666"/>
                    <a:pt x="1210" y="438"/>
                    <a:pt x="1279" y="306"/>
                  </a:cubicBezTo>
                  <a:close/>
                  <a:moveTo>
                    <a:pt x="1304" y="1"/>
                  </a:moveTo>
                  <a:cubicBezTo>
                    <a:pt x="1239" y="1"/>
                    <a:pt x="1140" y="1"/>
                    <a:pt x="852" y="750"/>
                  </a:cubicBezTo>
                  <a:cubicBezTo>
                    <a:pt x="52" y="1071"/>
                    <a:pt x="22" y="1176"/>
                    <a:pt x="12" y="1220"/>
                  </a:cubicBezTo>
                  <a:cubicBezTo>
                    <a:pt x="0" y="1253"/>
                    <a:pt x="12" y="1300"/>
                    <a:pt x="30" y="1325"/>
                  </a:cubicBezTo>
                  <a:cubicBezTo>
                    <a:pt x="52" y="1355"/>
                    <a:pt x="113" y="1438"/>
                    <a:pt x="812" y="1573"/>
                  </a:cubicBezTo>
                  <a:cubicBezTo>
                    <a:pt x="1020" y="2399"/>
                    <a:pt x="1096" y="2399"/>
                    <a:pt x="1173" y="2399"/>
                  </a:cubicBezTo>
                  <a:lnTo>
                    <a:pt x="1180" y="2399"/>
                  </a:lnTo>
                  <a:cubicBezTo>
                    <a:pt x="1242" y="2396"/>
                    <a:pt x="1315" y="2392"/>
                    <a:pt x="1654" y="1621"/>
                  </a:cubicBezTo>
                  <a:cubicBezTo>
                    <a:pt x="1865" y="1547"/>
                    <a:pt x="2262" y="1399"/>
                    <a:pt x="2346" y="1322"/>
                  </a:cubicBezTo>
                  <a:cubicBezTo>
                    <a:pt x="2375" y="1300"/>
                    <a:pt x="2393" y="1246"/>
                    <a:pt x="2385" y="1209"/>
                  </a:cubicBezTo>
                  <a:cubicBezTo>
                    <a:pt x="2368" y="1110"/>
                    <a:pt x="2262" y="1060"/>
                    <a:pt x="1847" y="914"/>
                  </a:cubicBezTo>
                  <a:cubicBezTo>
                    <a:pt x="1770" y="885"/>
                    <a:pt x="1679" y="853"/>
                    <a:pt x="1635" y="834"/>
                  </a:cubicBezTo>
                  <a:cubicBezTo>
                    <a:pt x="1621" y="787"/>
                    <a:pt x="1595" y="678"/>
                    <a:pt x="1570" y="586"/>
                  </a:cubicBezTo>
                  <a:cubicBezTo>
                    <a:pt x="1501" y="299"/>
                    <a:pt x="1454" y="120"/>
                    <a:pt x="1402" y="51"/>
                  </a:cubicBezTo>
                  <a:cubicBezTo>
                    <a:pt x="1385" y="22"/>
                    <a:pt x="1337" y="1"/>
                    <a:pt x="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4100" y="966025"/>
              <a:ext cx="119000" cy="119625"/>
            </a:xfrm>
            <a:custGeom>
              <a:avLst/>
              <a:gdLst/>
              <a:ahLst/>
              <a:cxnLst/>
              <a:rect l="l" t="t" r="r" b="b"/>
              <a:pathLst>
                <a:path w="4760" h="4785" extrusionOk="0">
                  <a:moveTo>
                    <a:pt x="3965" y="394"/>
                  </a:moveTo>
                  <a:lnTo>
                    <a:pt x="3965" y="394"/>
                  </a:lnTo>
                  <a:cubicBezTo>
                    <a:pt x="3296" y="875"/>
                    <a:pt x="2222" y="1719"/>
                    <a:pt x="1278" y="2473"/>
                  </a:cubicBezTo>
                  <a:cubicBezTo>
                    <a:pt x="903" y="2411"/>
                    <a:pt x="382" y="2280"/>
                    <a:pt x="244" y="2142"/>
                  </a:cubicBezTo>
                  <a:cubicBezTo>
                    <a:pt x="525" y="1839"/>
                    <a:pt x="2829" y="816"/>
                    <a:pt x="3965" y="394"/>
                  </a:cubicBezTo>
                  <a:close/>
                  <a:moveTo>
                    <a:pt x="4424" y="550"/>
                  </a:moveTo>
                  <a:lnTo>
                    <a:pt x="4424" y="550"/>
                  </a:lnTo>
                  <a:cubicBezTo>
                    <a:pt x="4133" y="1588"/>
                    <a:pt x="3183" y="4170"/>
                    <a:pt x="2928" y="4552"/>
                  </a:cubicBezTo>
                  <a:cubicBezTo>
                    <a:pt x="2785" y="4395"/>
                    <a:pt x="2480" y="3696"/>
                    <a:pt x="2247" y="3056"/>
                  </a:cubicBezTo>
                  <a:cubicBezTo>
                    <a:pt x="3499" y="1668"/>
                    <a:pt x="4118" y="940"/>
                    <a:pt x="4424" y="550"/>
                  </a:cubicBezTo>
                  <a:close/>
                  <a:moveTo>
                    <a:pt x="4573" y="1"/>
                  </a:moveTo>
                  <a:cubicBezTo>
                    <a:pt x="4220" y="1"/>
                    <a:pt x="310" y="1606"/>
                    <a:pt x="41" y="2061"/>
                  </a:cubicBezTo>
                  <a:cubicBezTo>
                    <a:pt x="1" y="2130"/>
                    <a:pt x="19" y="2185"/>
                    <a:pt x="33" y="2211"/>
                  </a:cubicBezTo>
                  <a:cubicBezTo>
                    <a:pt x="201" y="2510"/>
                    <a:pt x="1111" y="2662"/>
                    <a:pt x="1293" y="2691"/>
                  </a:cubicBezTo>
                  <a:cubicBezTo>
                    <a:pt x="1298" y="2692"/>
                    <a:pt x="1303" y="2692"/>
                    <a:pt x="1307" y="2692"/>
                  </a:cubicBezTo>
                  <a:cubicBezTo>
                    <a:pt x="1331" y="2692"/>
                    <a:pt x="1355" y="2685"/>
                    <a:pt x="1373" y="2669"/>
                  </a:cubicBezTo>
                  <a:cubicBezTo>
                    <a:pt x="2261" y="1956"/>
                    <a:pt x="3602" y="907"/>
                    <a:pt x="4242" y="445"/>
                  </a:cubicBezTo>
                  <a:lnTo>
                    <a:pt x="4242" y="445"/>
                  </a:lnTo>
                  <a:cubicBezTo>
                    <a:pt x="3768" y="1031"/>
                    <a:pt x="2746" y="2189"/>
                    <a:pt x="2051" y="2960"/>
                  </a:cubicBezTo>
                  <a:cubicBezTo>
                    <a:pt x="2025" y="2990"/>
                    <a:pt x="2014" y="3029"/>
                    <a:pt x="2029" y="3066"/>
                  </a:cubicBezTo>
                  <a:cubicBezTo>
                    <a:pt x="2436" y="4206"/>
                    <a:pt x="2742" y="4785"/>
                    <a:pt x="2943" y="4785"/>
                  </a:cubicBezTo>
                  <a:cubicBezTo>
                    <a:pt x="2950" y="4785"/>
                    <a:pt x="2960" y="4781"/>
                    <a:pt x="2968" y="4781"/>
                  </a:cubicBezTo>
                  <a:cubicBezTo>
                    <a:pt x="3281" y="4726"/>
                    <a:pt x="4450" y="1209"/>
                    <a:pt x="4585" y="754"/>
                  </a:cubicBezTo>
                  <a:cubicBezTo>
                    <a:pt x="4759" y="150"/>
                    <a:pt x="4734" y="88"/>
                    <a:pt x="4676" y="33"/>
                  </a:cubicBezTo>
                  <a:cubicBezTo>
                    <a:pt x="4669" y="26"/>
                    <a:pt x="4657" y="19"/>
                    <a:pt x="4650" y="15"/>
                  </a:cubicBezTo>
                  <a:lnTo>
                    <a:pt x="4647" y="15"/>
                  </a:lnTo>
                  <a:cubicBezTo>
                    <a:pt x="4639" y="11"/>
                    <a:pt x="4632" y="8"/>
                    <a:pt x="4625" y="4"/>
                  </a:cubicBezTo>
                  <a:lnTo>
                    <a:pt x="4617" y="4"/>
                  </a:lnTo>
                  <a:cubicBezTo>
                    <a:pt x="4613" y="4"/>
                    <a:pt x="461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104225" y="1028875"/>
              <a:ext cx="31625" cy="44575"/>
            </a:xfrm>
            <a:custGeom>
              <a:avLst/>
              <a:gdLst/>
              <a:ahLst/>
              <a:cxnLst/>
              <a:rect l="l" t="t" r="r" b="b"/>
              <a:pathLst>
                <a:path w="1265" h="1783" extrusionOk="0">
                  <a:moveTo>
                    <a:pt x="115" y="0"/>
                  </a:moveTo>
                  <a:cubicBezTo>
                    <a:pt x="108" y="0"/>
                    <a:pt x="102" y="1"/>
                    <a:pt x="95" y="3"/>
                  </a:cubicBezTo>
                  <a:cubicBezTo>
                    <a:pt x="37" y="17"/>
                    <a:pt x="1" y="72"/>
                    <a:pt x="15" y="130"/>
                  </a:cubicBezTo>
                  <a:cubicBezTo>
                    <a:pt x="157" y="818"/>
                    <a:pt x="361" y="1659"/>
                    <a:pt x="514" y="1757"/>
                  </a:cubicBezTo>
                  <a:cubicBezTo>
                    <a:pt x="532" y="1769"/>
                    <a:pt x="562" y="1783"/>
                    <a:pt x="602" y="1783"/>
                  </a:cubicBezTo>
                  <a:cubicBezTo>
                    <a:pt x="612" y="1783"/>
                    <a:pt x="627" y="1783"/>
                    <a:pt x="641" y="1779"/>
                  </a:cubicBezTo>
                  <a:cubicBezTo>
                    <a:pt x="838" y="1735"/>
                    <a:pt x="1122" y="1317"/>
                    <a:pt x="1231" y="1139"/>
                  </a:cubicBezTo>
                  <a:cubicBezTo>
                    <a:pt x="1264" y="1088"/>
                    <a:pt x="1249" y="1022"/>
                    <a:pt x="1199" y="993"/>
                  </a:cubicBezTo>
                  <a:cubicBezTo>
                    <a:pt x="1182" y="981"/>
                    <a:pt x="1162" y="975"/>
                    <a:pt x="1143" y="975"/>
                  </a:cubicBezTo>
                  <a:cubicBezTo>
                    <a:pt x="1108" y="975"/>
                    <a:pt x="1074" y="993"/>
                    <a:pt x="1053" y="1026"/>
                  </a:cubicBezTo>
                  <a:cubicBezTo>
                    <a:pt x="896" y="1273"/>
                    <a:pt x="707" y="1510"/>
                    <a:pt x="619" y="1561"/>
                  </a:cubicBezTo>
                  <a:cubicBezTo>
                    <a:pt x="528" y="1401"/>
                    <a:pt x="350" y="698"/>
                    <a:pt x="219" y="86"/>
                  </a:cubicBezTo>
                  <a:cubicBezTo>
                    <a:pt x="210" y="35"/>
                    <a:pt x="16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32250" y="12158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51" y="212"/>
                  </a:moveTo>
                  <a:cubicBezTo>
                    <a:pt x="1049" y="212"/>
                    <a:pt x="1286" y="455"/>
                    <a:pt x="1286" y="750"/>
                  </a:cubicBezTo>
                  <a:cubicBezTo>
                    <a:pt x="1286" y="1045"/>
                    <a:pt x="1046" y="1286"/>
                    <a:pt x="751" y="1286"/>
                  </a:cubicBezTo>
                  <a:lnTo>
                    <a:pt x="751" y="1391"/>
                  </a:lnTo>
                  <a:lnTo>
                    <a:pt x="748" y="1286"/>
                  </a:lnTo>
                  <a:cubicBezTo>
                    <a:pt x="452" y="1282"/>
                    <a:pt x="212" y="1042"/>
                    <a:pt x="212" y="746"/>
                  </a:cubicBezTo>
                  <a:cubicBezTo>
                    <a:pt x="216" y="452"/>
                    <a:pt x="456" y="212"/>
                    <a:pt x="751" y="212"/>
                  </a:cubicBezTo>
                  <a:close/>
                  <a:moveTo>
                    <a:pt x="751" y="0"/>
                  </a:moveTo>
                  <a:cubicBezTo>
                    <a:pt x="340" y="0"/>
                    <a:pt x="5" y="335"/>
                    <a:pt x="1" y="746"/>
                  </a:cubicBezTo>
                  <a:cubicBezTo>
                    <a:pt x="1" y="1158"/>
                    <a:pt x="336" y="1493"/>
                    <a:pt x="748" y="1497"/>
                  </a:cubicBezTo>
                  <a:lnTo>
                    <a:pt x="751" y="1497"/>
                  </a:lnTo>
                  <a:cubicBezTo>
                    <a:pt x="1159" y="1497"/>
                    <a:pt x="1498" y="1162"/>
                    <a:pt x="1498" y="750"/>
                  </a:cubicBezTo>
                  <a:cubicBezTo>
                    <a:pt x="1498" y="339"/>
                    <a:pt x="1166" y="4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-24575" y="1090850"/>
              <a:ext cx="159875" cy="282550"/>
            </a:xfrm>
            <a:custGeom>
              <a:avLst/>
              <a:gdLst/>
              <a:ahLst/>
              <a:cxnLst/>
              <a:rect l="l" t="t" r="r" b="b"/>
              <a:pathLst>
                <a:path w="6395" h="11302" extrusionOk="0">
                  <a:moveTo>
                    <a:pt x="5024" y="0"/>
                  </a:moveTo>
                  <a:cubicBezTo>
                    <a:pt x="5000" y="0"/>
                    <a:pt x="4976" y="8"/>
                    <a:pt x="4956" y="24"/>
                  </a:cubicBezTo>
                  <a:cubicBezTo>
                    <a:pt x="4952" y="32"/>
                    <a:pt x="4828" y="142"/>
                    <a:pt x="4650" y="335"/>
                  </a:cubicBezTo>
                  <a:cubicBezTo>
                    <a:pt x="4610" y="374"/>
                    <a:pt x="4613" y="444"/>
                    <a:pt x="4657" y="483"/>
                  </a:cubicBezTo>
                  <a:cubicBezTo>
                    <a:pt x="4675" y="502"/>
                    <a:pt x="4701" y="509"/>
                    <a:pt x="4731" y="509"/>
                  </a:cubicBezTo>
                  <a:cubicBezTo>
                    <a:pt x="4756" y="509"/>
                    <a:pt x="4785" y="498"/>
                    <a:pt x="4807" y="476"/>
                  </a:cubicBezTo>
                  <a:cubicBezTo>
                    <a:pt x="4974" y="294"/>
                    <a:pt x="5098" y="185"/>
                    <a:pt x="5098" y="185"/>
                  </a:cubicBezTo>
                  <a:cubicBezTo>
                    <a:pt x="5142" y="145"/>
                    <a:pt x="5146" y="79"/>
                    <a:pt x="5105" y="36"/>
                  </a:cubicBezTo>
                  <a:cubicBezTo>
                    <a:pt x="5083" y="12"/>
                    <a:pt x="5054" y="0"/>
                    <a:pt x="5024" y="0"/>
                  </a:cubicBezTo>
                  <a:close/>
                  <a:moveTo>
                    <a:pt x="4449" y="619"/>
                  </a:moveTo>
                  <a:cubicBezTo>
                    <a:pt x="4419" y="619"/>
                    <a:pt x="4390" y="632"/>
                    <a:pt x="4370" y="658"/>
                  </a:cubicBezTo>
                  <a:cubicBezTo>
                    <a:pt x="4275" y="772"/>
                    <a:pt x="4191" y="888"/>
                    <a:pt x="4111" y="1000"/>
                  </a:cubicBezTo>
                  <a:cubicBezTo>
                    <a:pt x="4079" y="1048"/>
                    <a:pt x="4089" y="1113"/>
                    <a:pt x="4137" y="1150"/>
                  </a:cubicBezTo>
                  <a:cubicBezTo>
                    <a:pt x="4155" y="1160"/>
                    <a:pt x="4177" y="1168"/>
                    <a:pt x="4198" y="1168"/>
                  </a:cubicBezTo>
                  <a:cubicBezTo>
                    <a:pt x="4232" y="1168"/>
                    <a:pt x="4264" y="1150"/>
                    <a:pt x="4282" y="1121"/>
                  </a:cubicBezTo>
                  <a:cubicBezTo>
                    <a:pt x="4359" y="1012"/>
                    <a:pt x="4443" y="903"/>
                    <a:pt x="4534" y="789"/>
                  </a:cubicBezTo>
                  <a:cubicBezTo>
                    <a:pt x="4570" y="745"/>
                    <a:pt x="4563" y="680"/>
                    <a:pt x="4519" y="644"/>
                  </a:cubicBezTo>
                  <a:cubicBezTo>
                    <a:pt x="4498" y="628"/>
                    <a:pt x="4473" y="619"/>
                    <a:pt x="4449" y="619"/>
                  </a:cubicBezTo>
                  <a:close/>
                  <a:moveTo>
                    <a:pt x="3971" y="1314"/>
                  </a:moveTo>
                  <a:cubicBezTo>
                    <a:pt x="3934" y="1314"/>
                    <a:pt x="3899" y="1333"/>
                    <a:pt x="3882" y="1365"/>
                  </a:cubicBezTo>
                  <a:cubicBezTo>
                    <a:pt x="3805" y="1496"/>
                    <a:pt x="3740" y="1627"/>
                    <a:pt x="3685" y="1755"/>
                  </a:cubicBezTo>
                  <a:cubicBezTo>
                    <a:pt x="3664" y="1809"/>
                    <a:pt x="3689" y="1871"/>
                    <a:pt x="3744" y="1893"/>
                  </a:cubicBezTo>
                  <a:cubicBezTo>
                    <a:pt x="3754" y="1900"/>
                    <a:pt x="3769" y="1903"/>
                    <a:pt x="3783" y="1903"/>
                  </a:cubicBezTo>
                  <a:cubicBezTo>
                    <a:pt x="3823" y="1903"/>
                    <a:pt x="3864" y="1878"/>
                    <a:pt x="3882" y="1838"/>
                  </a:cubicBezTo>
                  <a:cubicBezTo>
                    <a:pt x="3933" y="1718"/>
                    <a:pt x="3995" y="1594"/>
                    <a:pt x="4064" y="1471"/>
                  </a:cubicBezTo>
                  <a:cubicBezTo>
                    <a:pt x="4094" y="1419"/>
                    <a:pt x="4075" y="1357"/>
                    <a:pt x="4024" y="1328"/>
                  </a:cubicBezTo>
                  <a:cubicBezTo>
                    <a:pt x="4007" y="1319"/>
                    <a:pt x="3989" y="1314"/>
                    <a:pt x="3971" y="1314"/>
                  </a:cubicBezTo>
                  <a:close/>
                  <a:moveTo>
                    <a:pt x="3648" y="2089"/>
                  </a:moveTo>
                  <a:cubicBezTo>
                    <a:pt x="3600" y="2089"/>
                    <a:pt x="3556" y="2123"/>
                    <a:pt x="3543" y="2170"/>
                  </a:cubicBezTo>
                  <a:cubicBezTo>
                    <a:pt x="3507" y="2318"/>
                    <a:pt x="3485" y="2464"/>
                    <a:pt x="3477" y="2607"/>
                  </a:cubicBezTo>
                  <a:cubicBezTo>
                    <a:pt x="3474" y="2664"/>
                    <a:pt x="3518" y="2716"/>
                    <a:pt x="3576" y="2716"/>
                  </a:cubicBezTo>
                  <a:lnTo>
                    <a:pt x="3583" y="2716"/>
                  </a:lnTo>
                  <a:cubicBezTo>
                    <a:pt x="3638" y="2716"/>
                    <a:pt x="3685" y="2672"/>
                    <a:pt x="3689" y="2617"/>
                  </a:cubicBezTo>
                  <a:cubicBezTo>
                    <a:pt x="3692" y="2489"/>
                    <a:pt x="3714" y="2358"/>
                    <a:pt x="3747" y="2220"/>
                  </a:cubicBezTo>
                  <a:cubicBezTo>
                    <a:pt x="3761" y="2165"/>
                    <a:pt x="3729" y="2108"/>
                    <a:pt x="3674" y="2093"/>
                  </a:cubicBezTo>
                  <a:cubicBezTo>
                    <a:pt x="3665" y="2091"/>
                    <a:pt x="3657" y="2089"/>
                    <a:pt x="3648" y="2089"/>
                  </a:cubicBezTo>
                  <a:close/>
                  <a:moveTo>
                    <a:pt x="3614" y="2925"/>
                  </a:moveTo>
                  <a:cubicBezTo>
                    <a:pt x="3607" y="2925"/>
                    <a:pt x="3601" y="2925"/>
                    <a:pt x="3595" y="2926"/>
                  </a:cubicBezTo>
                  <a:cubicBezTo>
                    <a:pt x="3536" y="2941"/>
                    <a:pt x="3499" y="2995"/>
                    <a:pt x="3511" y="3054"/>
                  </a:cubicBezTo>
                  <a:cubicBezTo>
                    <a:pt x="3540" y="3200"/>
                    <a:pt x="3591" y="3341"/>
                    <a:pt x="3664" y="3476"/>
                  </a:cubicBezTo>
                  <a:cubicBezTo>
                    <a:pt x="3682" y="3513"/>
                    <a:pt x="3718" y="3535"/>
                    <a:pt x="3754" y="3535"/>
                  </a:cubicBezTo>
                  <a:cubicBezTo>
                    <a:pt x="3773" y="3535"/>
                    <a:pt x="3788" y="3528"/>
                    <a:pt x="3805" y="3520"/>
                  </a:cubicBezTo>
                  <a:cubicBezTo>
                    <a:pt x="3857" y="3494"/>
                    <a:pt x="3875" y="3429"/>
                    <a:pt x="3849" y="3378"/>
                  </a:cubicBezTo>
                  <a:cubicBezTo>
                    <a:pt x="3788" y="3262"/>
                    <a:pt x="3744" y="3138"/>
                    <a:pt x="3718" y="3010"/>
                  </a:cubicBezTo>
                  <a:cubicBezTo>
                    <a:pt x="3709" y="2959"/>
                    <a:pt x="3662" y="2925"/>
                    <a:pt x="3614" y="2925"/>
                  </a:cubicBezTo>
                  <a:close/>
                  <a:moveTo>
                    <a:pt x="5773" y="3367"/>
                  </a:moveTo>
                  <a:cubicBezTo>
                    <a:pt x="5720" y="3367"/>
                    <a:pt x="5670" y="3409"/>
                    <a:pt x="5666" y="3466"/>
                  </a:cubicBezTo>
                  <a:cubicBezTo>
                    <a:pt x="5662" y="3524"/>
                    <a:pt x="5706" y="3575"/>
                    <a:pt x="5764" y="3578"/>
                  </a:cubicBezTo>
                  <a:cubicBezTo>
                    <a:pt x="5899" y="3590"/>
                    <a:pt x="5994" y="3669"/>
                    <a:pt x="6048" y="3735"/>
                  </a:cubicBezTo>
                  <a:cubicBezTo>
                    <a:pt x="6067" y="3760"/>
                    <a:pt x="6099" y="3775"/>
                    <a:pt x="6129" y="3775"/>
                  </a:cubicBezTo>
                  <a:cubicBezTo>
                    <a:pt x="6154" y="3775"/>
                    <a:pt x="6176" y="3768"/>
                    <a:pt x="6194" y="3753"/>
                  </a:cubicBezTo>
                  <a:cubicBezTo>
                    <a:pt x="6241" y="3716"/>
                    <a:pt x="6248" y="3647"/>
                    <a:pt x="6213" y="3604"/>
                  </a:cubicBezTo>
                  <a:cubicBezTo>
                    <a:pt x="6099" y="3462"/>
                    <a:pt x="5943" y="3378"/>
                    <a:pt x="5779" y="3367"/>
                  </a:cubicBezTo>
                  <a:cubicBezTo>
                    <a:pt x="5777" y="3367"/>
                    <a:pt x="5775" y="3367"/>
                    <a:pt x="5773" y="3367"/>
                  </a:cubicBezTo>
                  <a:close/>
                  <a:moveTo>
                    <a:pt x="5371" y="3487"/>
                  </a:moveTo>
                  <a:cubicBezTo>
                    <a:pt x="5352" y="3487"/>
                    <a:pt x="5333" y="3492"/>
                    <a:pt x="5317" y="3502"/>
                  </a:cubicBezTo>
                  <a:cubicBezTo>
                    <a:pt x="5211" y="3571"/>
                    <a:pt x="5105" y="3662"/>
                    <a:pt x="5003" y="3778"/>
                  </a:cubicBezTo>
                  <a:lnTo>
                    <a:pt x="4978" y="3804"/>
                  </a:lnTo>
                  <a:cubicBezTo>
                    <a:pt x="4941" y="3852"/>
                    <a:pt x="4949" y="3917"/>
                    <a:pt x="4993" y="3953"/>
                  </a:cubicBezTo>
                  <a:cubicBezTo>
                    <a:pt x="5011" y="3971"/>
                    <a:pt x="5036" y="3978"/>
                    <a:pt x="5062" y="3978"/>
                  </a:cubicBezTo>
                  <a:cubicBezTo>
                    <a:pt x="5091" y="3978"/>
                    <a:pt x="5120" y="3964"/>
                    <a:pt x="5142" y="3943"/>
                  </a:cubicBezTo>
                  <a:lnTo>
                    <a:pt x="5160" y="3921"/>
                  </a:lnTo>
                  <a:cubicBezTo>
                    <a:pt x="5251" y="3819"/>
                    <a:pt x="5342" y="3738"/>
                    <a:pt x="5430" y="3680"/>
                  </a:cubicBezTo>
                  <a:cubicBezTo>
                    <a:pt x="5480" y="3647"/>
                    <a:pt x="5495" y="3585"/>
                    <a:pt x="5462" y="3535"/>
                  </a:cubicBezTo>
                  <a:cubicBezTo>
                    <a:pt x="5441" y="3504"/>
                    <a:pt x="5406" y="3487"/>
                    <a:pt x="5371" y="3487"/>
                  </a:cubicBezTo>
                  <a:close/>
                  <a:moveTo>
                    <a:pt x="3993" y="3669"/>
                  </a:moveTo>
                  <a:cubicBezTo>
                    <a:pt x="3969" y="3669"/>
                    <a:pt x="3945" y="3677"/>
                    <a:pt x="3926" y="3694"/>
                  </a:cubicBezTo>
                  <a:cubicBezTo>
                    <a:pt x="3882" y="3731"/>
                    <a:pt x="3875" y="3800"/>
                    <a:pt x="3914" y="3844"/>
                  </a:cubicBezTo>
                  <a:cubicBezTo>
                    <a:pt x="4006" y="3950"/>
                    <a:pt x="4115" y="4052"/>
                    <a:pt x="4235" y="4146"/>
                  </a:cubicBezTo>
                  <a:cubicBezTo>
                    <a:pt x="4253" y="4161"/>
                    <a:pt x="4279" y="4168"/>
                    <a:pt x="4301" y="4168"/>
                  </a:cubicBezTo>
                  <a:cubicBezTo>
                    <a:pt x="4334" y="4168"/>
                    <a:pt x="4363" y="4153"/>
                    <a:pt x="4384" y="4128"/>
                  </a:cubicBezTo>
                  <a:cubicBezTo>
                    <a:pt x="4421" y="4081"/>
                    <a:pt x="4413" y="4015"/>
                    <a:pt x="4366" y="3978"/>
                  </a:cubicBezTo>
                  <a:cubicBezTo>
                    <a:pt x="4257" y="3891"/>
                    <a:pt x="4159" y="3800"/>
                    <a:pt x="4072" y="3706"/>
                  </a:cubicBezTo>
                  <a:cubicBezTo>
                    <a:pt x="4051" y="3682"/>
                    <a:pt x="4022" y="3669"/>
                    <a:pt x="3993" y="3669"/>
                  </a:cubicBezTo>
                  <a:close/>
                  <a:moveTo>
                    <a:pt x="6280" y="3949"/>
                  </a:moveTo>
                  <a:cubicBezTo>
                    <a:pt x="6278" y="3949"/>
                    <a:pt x="6276" y="3949"/>
                    <a:pt x="6274" y="3950"/>
                  </a:cubicBezTo>
                  <a:cubicBezTo>
                    <a:pt x="6216" y="3957"/>
                    <a:pt x="6172" y="4012"/>
                    <a:pt x="6179" y="4066"/>
                  </a:cubicBezTo>
                  <a:cubicBezTo>
                    <a:pt x="6183" y="4088"/>
                    <a:pt x="6183" y="4110"/>
                    <a:pt x="6183" y="4128"/>
                  </a:cubicBezTo>
                  <a:cubicBezTo>
                    <a:pt x="6183" y="4234"/>
                    <a:pt x="6157" y="4325"/>
                    <a:pt x="6107" y="4398"/>
                  </a:cubicBezTo>
                  <a:cubicBezTo>
                    <a:pt x="6074" y="4445"/>
                    <a:pt x="6085" y="4511"/>
                    <a:pt x="6132" y="4546"/>
                  </a:cubicBezTo>
                  <a:cubicBezTo>
                    <a:pt x="6150" y="4558"/>
                    <a:pt x="6172" y="4565"/>
                    <a:pt x="6194" y="4565"/>
                  </a:cubicBezTo>
                  <a:cubicBezTo>
                    <a:pt x="6227" y="4565"/>
                    <a:pt x="6260" y="4551"/>
                    <a:pt x="6278" y="4518"/>
                  </a:cubicBezTo>
                  <a:cubicBezTo>
                    <a:pt x="6354" y="4412"/>
                    <a:pt x="6394" y="4277"/>
                    <a:pt x="6394" y="4128"/>
                  </a:cubicBezTo>
                  <a:cubicBezTo>
                    <a:pt x="6394" y="4103"/>
                    <a:pt x="6394" y="4074"/>
                    <a:pt x="6391" y="4044"/>
                  </a:cubicBezTo>
                  <a:cubicBezTo>
                    <a:pt x="6383" y="3989"/>
                    <a:pt x="6333" y="3949"/>
                    <a:pt x="6280" y="3949"/>
                  </a:cubicBezTo>
                  <a:close/>
                  <a:moveTo>
                    <a:pt x="4858" y="4133"/>
                  </a:moveTo>
                  <a:cubicBezTo>
                    <a:pt x="4815" y="4133"/>
                    <a:pt x="4774" y="4158"/>
                    <a:pt x="4759" y="4201"/>
                  </a:cubicBezTo>
                  <a:cubicBezTo>
                    <a:pt x="4756" y="4212"/>
                    <a:pt x="4749" y="4223"/>
                    <a:pt x="4745" y="4234"/>
                  </a:cubicBezTo>
                  <a:cubicBezTo>
                    <a:pt x="4731" y="4223"/>
                    <a:pt x="4719" y="4215"/>
                    <a:pt x="4705" y="4208"/>
                  </a:cubicBezTo>
                  <a:cubicBezTo>
                    <a:pt x="4687" y="4198"/>
                    <a:pt x="4668" y="4194"/>
                    <a:pt x="4649" y="4194"/>
                  </a:cubicBezTo>
                  <a:cubicBezTo>
                    <a:pt x="4613" y="4194"/>
                    <a:pt x="4578" y="4211"/>
                    <a:pt x="4559" y="4245"/>
                  </a:cubicBezTo>
                  <a:cubicBezTo>
                    <a:pt x="4530" y="4296"/>
                    <a:pt x="4544" y="4361"/>
                    <a:pt x="4596" y="4390"/>
                  </a:cubicBezTo>
                  <a:cubicBezTo>
                    <a:pt x="4625" y="4405"/>
                    <a:pt x="4654" y="4423"/>
                    <a:pt x="4679" y="4437"/>
                  </a:cubicBezTo>
                  <a:cubicBezTo>
                    <a:pt x="4665" y="4496"/>
                    <a:pt x="4650" y="4558"/>
                    <a:pt x="4635" y="4620"/>
                  </a:cubicBezTo>
                  <a:cubicBezTo>
                    <a:pt x="4625" y="4678"/>
                    <a:pt x="4661" y="4733"/>
                    <a:pt x="4716" y="4747"/>
                  </a:cubicBezTo>
                  <a:cubicBezTo>
                    <a:pt x="4723" y="4747"/>
                    <a:pt x="4731" y="4751"/>
                    <a:pt x="4738" y="4751"/>
                  </a:cubicBezTo>
                  <a:cubicBezTo>
                    <a:pt x="4788" y="4751"/>
                    <a:pt x="4832" y="4714"/>
                    <a:pt x="4843" y="4667"/>
                  </a:cubicBezTo>
                  <a:cubicBezTo>
                    <a:pt x="4850" y="4623"/>
                    <a:pt x="4862" y="4580"/>
                    <a:pt x="4872" y="4539"/>
                  </a:cubicBezTo>
                  <a:cubicBezTo>
                    <a:pt x="4909" y="4558"/>
                    <a:pt x="4945" y="4576"/>
                    <a:pt x="4981" y="4590"/>
                  </a:cubicBezTo>
                  <a:cubicBezTo>
                    <a:pt x="4995" y="4597"/>
                    <a:pt x="5010" y="4600"/>
                    <a:pt x="5024" y="4600"/>
                  </a:cubicBezTo>
                  <a:cubicBezTo>
                    <a:pt x="5063" y="4600"/>
                    <a:pt x="5101" y="4576"/>
                    <a:pt x="5120" y="4539"/>
                  </a:cubicBezTo>
                  <a:cubicBezTo>
                    <a:pt x="5146" y="4485"/>
                    <a:pt x="5120" y="4423"/>
                    <a:pt x="5065" y="4398"/>
                  </a:cubicBezTo>
                  <a:cubicBezTo>
                    <a:pt x="5025" y="4380"/>
                    <a:pt x="4978" y="4358"/>
                    <a:pt x="4934" y="4336"/>
                  </a:cubicBezTo>
                  <a:cubicBezTo>
                    <a:pt x="4941" y="4314"/>
                    <a:pt x="4949" y="4296"/>
                    <a:pt x="4956" y="4277"/>
                  </a:cubicBezTo>
                  <a:cubicBezTo>
                    <a:pt x="4974" y="4223"/>
                    <a:pt x="4949" y="4161"/>
                    <a:pt x="4894" y="4139"/>
                  </a:cubicBezTo>
                  <a:cubicBezTo>
                    <a:pt x="4882" y="4135"/>
                    <a:pt x="4870" y="4133"/>
                    <a:pt x="4858" y="4133"/>
                  </a:cubicBezTo>
                  <a:close/>
                  <a:moveTo>
                    <a:pt x="5419" y="4529"/>
                  </a:moveTo>
                  <a:cubicBezTo>
                    <a:pt x="5373" y="4529"/>
                    <a:pt x="5329" y="4563"/>
                    <a:pt x="5317" y="4612"/>
                  </a:cubicBezTo>
                  <a:cubicBezTo>
                    <a:pt x="5305" y="4667"/>
                    <a:pt x="5339" y="4726"/>
                    <a:pt x="5396" y="4740"/>
                  </a:cubicBezTo>
                  <a:cubicBezTo>
                    <a:pt x="5509" y="4765"/>
                    <a:pt x="5615" y="4780"/>
                    <a:pt x="5714" y="4780"/>
                  </a:cubicBezTo>
                  <a:cubicBezTo>
                    <a:pt x="5764" y="4780"/>
                    <a:pt x="5811" y="4776"/>
                    <a:pt x="5855" y="4769"/>
                  </a:cubicBezTo>
                  <a:cubicBezTo>
                    <a:pt x="5914" y="4761"/>
                    <a:pt x="5950" y="4707"/>
                    <a:pt x="5943" y="4649"/>
                  </a:cubicBezTo>
                  <a:cubicBezTo>
                    <a:pt x="5933" y="4595"/>
                    <a:pt x="5889" y="4560"/>
                    <a:pt x="5837" y="4560"/>
                  </a:cubicBezTo>
                  <a:cubicBezTo>
                    <a:pt x="5832" y="4560"/>
                    <a:pt x="5828" y="4561"/>
                    <a:pt x="5823" y="4561"/>
                  </a:cubicBezTo>
                  <a:cubicBezTo>
                    <a:pt x="5789" y="4566"/>
                    <a:pt x="5754" y="4568"/>
                    <a:pt x="5716" y="4568"/>
                  </a:cubicBezTo>
                  <a:cubicBezTo>
                    <a:pt x="5635" y="4568"/>
                    <a:pt x="5543" y="4557"/>
                    <a:pt x="5444" y="4532"/>
                  </a:cubicBezTo>
                  <a:cubicBezTo>
                    <a:pt x="5435" y="4530"/>
                    <a:pt x="5427" y="4529"/>
                    <a:pt x="5419" y="4529"/>
                  </a:cubicBezTo>
                  <a:close/>
                  <a:moveTo>
                    <a:pt x="4670" y="4954"/>
                  </a:moveTo>
                  <a:cubicBezTo>
                    <a:pt x="4617" y="4954"/>
                    <a:pt x="4569" y="4992"/>
                    <a:pt x="4563" y="5045"/>
                  </a:cubicBezTo>
                  <a:cubicBezTo>
                    <a:pt x="4544" y="5180"/>
                    <a:pt x="4530" y="5322"/>
                    <a:pt x="4516" y="5472"/>
                  </a:cubicBezTo>
                  <a:cubicBezTo>
                    <a:pt x="4512" y="5530"/>
                    <a:pt x="4552" y="5581"/>
                    <a:pt x="4610" y="5585"/>
                  </a:cubicBezTo>
                  <a:lnTo>
                    <a:pt x="4621" y="5585"/>
                  </a:lnTo>
                  <a:cubicBezTo>
                    <a:pt x="4675" y="5585"/>
                    <a:pt x="4719" y="5544"/>
                    <a:pt x="4727" y="5490"/>
                  </a:cubicBezTo>
                  <a:cubicBezTo>
                    <a:pt x="4738" y="5344"/>
                    <a:pt x="4752" y="5206"/>
                    <a:pt x="4771" y="5075"/>
                  </a:cubicBezTo>
                  <a:cubicBezTo>
                    <a:pt x="4781" y="5017"/>
                    <a:pt x="4741" y="4962"/>
                    <a:pt x="4683" y="4955"/>
                  </a:cubicBezTo>
                  <a:cubicBezTo>
                    <a:pt x="4679" y="4954"/>
                    <a:pt x="4674" y="4954"/>
                    <a:pt x="4670" y="4954"/>
                  </a:cubicBezTo>
                  <a:close/>
                  <a:moveTo>
                    <a:pt x="4596" y="5796"/>
                  </a:moveTo>
                  <a:cubicBezTo>
                    <a:pt x="4541" y="5796"/>
                    <a:pt x="4487" y="5835"/>
                    <a:pt x="4482" y="5894"/>
                  </a:cubicBezTo>
                  <a:cubicBezTo>
                    <a:pt x="4472" y="6032"/>
                    <a:pt x="4465" y="6174"/>
                    <a:pt x="4457" y="6320"/>
                  </a:cubicBezTo>
                  <a:cubicBezTo>
                    <a:pt x="4454" y="6378"/>
                    <a:pt x="4497" y="6425"/>
                    <a:pt x="4556" y="6430"/>
                  </a:cubicBezTo>
                  <a:lnTo>
                    <a:pt x="4563" y="6430"/>
                  </a:lnTo>
                  <a:cubicBezTo>
                    <a:pt x="4618" y="6430"/>
                    <a:pt x="4665" y="6386"/>
                    <a:pt x="4668" y="6331"/>
                  </a:cubicBezTo>
                  <a:cubicBezTo>
                    <a:pt x="4675" y="6185"/>
                    <a:pt x="4683" y="6047"/>
                    <a:pt x="4694" y="5909"/>
                  </a:cubicBezTo>
                  <a:cubicBezTo>
                    <a:pt x="4697" y="5850"/>
                    <a:pt x="4654" y="5800"/>
                    <a:pt x="4596" y="5796"/>
                  </a:cubicBezTo>
                  <a:close/>
                  <a:moveTo>
                    <a:pt x="4538" y="6640"/>
                  </a:moveTo>
                  <a:cubicBezTo>
                    <a:pt x="4479" y="6640"/>
                    <a:pt x="4435" y="6686"/>
                    <a:pt x="4435" y="6742"/>
                  </a:cubicBezTo>
                  <a:cubicBezTo>
                    <a:pt x="4425" y="6880"/>
                    <a:pt x="4417" y="7023"/>
                    <a:pt x="4410" y="7161"/>
                  </a:cubicBezTo>
                  <a:cubicBezTo>
                    <a:pt x="4406" y="7219"/>
                    <a:pt x="4450" y="7270"/>
                    <a:pt x="4509" y="7274"/>
                  </a:cubicBezTo>
                  <a:lnTo>
                    <a:pt x="4516" y="7274"/>
                  </a:lnTo>
                  <a:cubicBezTo>
                    <a:pt x="4570" y="7274"/>
                    <a:pt x="4618" y="7230"/>
                    <a:pt x="4621" y="7176"/>
                  </a:cubicBezTo>
                  <a:cubicBezTo>
                    <a:pt x="4628" y="7033"/>
                    <a:pt x="4635" y="6892"/>
                    <a:pt x="4643" y="6753"/>
                  </a:cubicBezTo>
                  <a:cubicBezTo>
                    <a:pt x="4647" y="6695"/>
                    <a:pt x="4603" y="6644"/>
                    <a:pt x="4544" y="6640"/>
                  </a:cubicBezTo>
                  <a:cubicBezTo>
                    <a:pt x="4542" y="6640"/>
                    <a:pt x="4540" y="6640"/>
                    <a:pt x="4538" y="6640"/>
                  </a:cubicBezTo>
                  <a:close/>
                  <a:moveTo>
                    <a:pt x="4487" y="7485"/>
                  </a:moveTo>
                  <a:cubicBezTo>
                    <a:pt x="4431" y="7485"/>
                    <a:pt x="4384" y="7527"/>
                    <a:pt x="4381" y="7583"/>
                  </a:cubicBezTo>
                  <a:cubicBezTo>
                    <a:pt x="4370" y="7722"/>
                    <a:pt x="4356" y="7863"/>
                    <a:pt x="4344" y="8002"/>
                  </a:cubicBezTo>
                  <a:cubicBezTo>
                    <a:pt x="4337" y="8060"/>
                    <a:pt x="4377" y="8112"/>
                    <a:pt x="4435" y="8115"/>
                  </a:cubicBezTo>
                  <a:cubicBezTo>
                    <a:pt x="4439" y="8119"/>
                    <a:pt x="4443" y="8119"/>
                    <a:pt x="4447" y="8119"/>
                  </a:cubicBezTo>
                  <a:cubicBezTo>
                    <a:pt x="4501" y="8119"/>
                    <a:pt x="4548" y="8078"/>
                    <a:pt x="4552" y="8024"/>
                  </a:cubicBezTo>
                  <a:cubicBezTo>
                    <a:pt x="4566" y="7882"/>
                    <a:pt x="4581" y="7740"/>
                    <a:pt x="4592" y="7598"/>
                  </a:cubicBezTo>
                  <a:cubicBezTo>
                    <a:pt x="4596" y="7539"/>
                    <a:pt x="4552" y="7489"/>
                    <a:pt x="4494" y="7485"/>
                  </a:cubicBezTo>
                  <a:cubicBezTo>
                    <a:pt x="4492" y="7485"/>
                    <a:pt x="4489" y="7485"/>
                    <a:pt x="4487" y="7485"/>
                  </a:cubicBezTo>
                  <a:close/>
                  <a:moveTo>
                    <a:pt x="4400" y="8325"/>
                  </a:moveTo>
                  <a:cubicBezTo>
                    <a:pt x="4348" y="8325"/>
                    <a:pt x="4300" y="8363"/>
                    <a:pt x="4294" y="8417"/>
                  </a:cubicBezTo>
                  <a:cubicBezTo>
                    <a:pt x="4275" y="8556"/>
                    <a:pt x="4253" y="8694"/>
                    <a:pt x="4228" y="8828"/>
                  </a:cubicBezTo>
                  <a:cubicBezTo>
                    <a:pt x="4217" y="8887"/>
                    <a:pt x="4253" y="8942"/>
                    <a:pt x="4312" y="8952"/>
                  </a:cubicBezTo>
                  <a:lnTo>
                    <a:pt x="4329" y="8952"/>
                  </a:lnTo>
                  <a:cubicBezTo>
                    <a:pt x="4381" y="8952"/>
                    <a:pt x="4425" y="8920"/>
                    <a:pt x="4435" y="8868"/>
                  </a:cubicBezTo>
                  <a:cubicBezTo>
                    <a:pt x="4461" y="8730"/>
                    <a:pt x="4482" y="8588"/>
                    <a:pt x="4501" y="8446"/>
                  </a:cubicBezTo>
                  <a:cubicBezTo>
                    <a:pt x="4509" y="8388"/>
                    <a:pt x="4468" y="8334"/>
                    <a:pt x="4413" y="8326"/>
                  </a:cubicBezTo>
                  <a:cubicBezTo>
                    <a:pt x="4409" y="8325"/>
                    <a:pt x="4405" y="8325"/>
                    <a:pt x="4400" y="8325"/>
                  </a:cubicBezTo>
                  <a:close/>
                  <a:moveTo>
                    <a:pt x="4237" y="9157"/>
                  </a:moveTo>
                  <a:cubicBezTo>
                    <a:pt x="4192" y="9157"/>
                    <a:pt x="4149" y="9187"/>
                    <a:pt x="4137" y="9236"/>
                  </a:cubicBezTo>
                  <a:cubicBezTo>
                    <a:pt x="4100" y="9374"/>
                    <a:pt x="4060" y="9510"/>
                    <a:pt x="4017" y="9629"/>
                  </a:cubicBezTo>
                  <a:cubicBezTo>
                    <a:pt x="3998" y="9685"/>
                    <a:pt x="4028" y="9746"/>
                    <a:pt x="4082" y="9764"/>
                  </a:cubicBezTo>
                  <a:cubicBezTo>
                    <a:pt x="4094" y="9768"/>
                    <a:pt x="4104" y="9772"/>
                    <a:pt x="4119" y="9772"/>
                  </a:cubicBezTo>
                  <a:cubicBezTo>
                    <a:pt x="4163" y="9772"/>
                    <a:pt x="4203" y="9742"/>
                    <a:pt x="4217" y="9699"/>
                  </a:cubicBezTo>
                  <a:cubicBezTo>
                    <a:pt x="4260" y="9571"/>
                    <a:pt x="4304" y="9433"/>
                    <a:pt x="4341" y="9287"/>
                  </a:cubicBezTo>
                  <a:cubicBezTo>
                    <a:pt x="4356" y="9229"/>
                    <a:pt x="4322" y="9174"/>
                    <a:pt x="4264" y="9160"/>
                  </a:cubicBezTo>
                  <a:cubicBezTo>
                    <a:pt x="4255" y="9158"/>
                    <a:pt x="4246" y="9157"/>
                    <a:pt x="4237" y="9157"/>
                  </a:cubicBezTo>
                  <a:close/>
                  <a:moveTo>
                    <a:pt x="3954" y="9949"/>
                  </a:moveTo>
                  <a:cubicBezTo>
                    <a:pt x="3916" y="9949"/>
                    <a:pt x="3878" y="9970"/>
                    <a:pt x="3860" y="10008"/>
                  </a:cubicBezTo>
                  <a:cubicBezTo>
                    <a:pt x="3798" y="10135"/>
                    <a:pt x="3729" y="10253"/>
                    <a:pt x="3657" y="10354"/>
                  </a:cubicBezTo>
                  <a:cubicBezTo>
                    <a:pt x="3620" y="10401"/>
                    <a:pt x="3630" y="10467"/>
                    <a:pt x="3678" y="10500"/>
                  </a:cubicBezTo>
                  <a:cubicBezTo>
                    <a:pt x="3696" y="10515"/>
                    <a:pt x="3718" y="10522"/>
                    <a:pt x="3740" y="10522"/>
                  </a:cubicBezTo>
                  <a:cubicBezTo>
                    <a:pt x="3773" y="10522"/>
                    <a:pt x="3805" y="10507"/>
                    <a:pt x="3827" y="10478"/>
                  </a:cubicBezTo>
                  <a:cubicBezTo>
                    <a:pt x="3907" y="10365"/>
                    <a:pt x="3984" y="10238"/>
                    <a:pt x="4050" y="10100"/>
                  </a:cubicBezTo>
                  <a:cubicBezTo>
                    <a:pt x="4075" y="10048"/>
                    <a:pt x="4053" y="9986"/>
                    <a:pt x="4002" y="9961"/>
                  </a:cubicBezTo>
                  <a:cubicBezTo>
                    <a:pt x="3987" y="9953"/>
                    <a:pt x="3970" y="9949"/>
                    <a:pt x="3954" y="9949"/>
                  </a:cubicBezTo>
                  <a:close/>
                  <a:moveTo>
                    <a:pt x="124" y="10601"/>
                  </a:moveTo>
                  <a:cubicBezTo>
                    <a:pt x="82" y="10601"/>
                    <a:pt x="42" y="10626"/>
                    <a:pt x="26" y="10668"/>
                  </a:cubicBezTo>
                  <a:cubicBezTo>
                    <a:pt x="1" y="10718"/>
                    <a:pt x="26" y="10780"/>
                    <a:pt x="81" y="10806"/>
                  </a:cubicBezTo>
                  <a:cubicBezTo>
                    <a:pt x="132" y="10828"/>
                    <a:pt x="183" y="10846"/>
                    <a:pt x="234" y="10868"/>
                  </a:cubicBezTo>
                  <a:cubicBezTo>
                    <a:pt x="249" y="10875"/>
                    <a:pt x="263" y="10875"/>
                    <a:pt x="274" y="10875"/>
                  </a:cubicBezTo>
                  <a:cubicBezTo>
                    <a:pt x="318" y="10875"/>
                    <a:pt x="354" y="10849"/>
                    <a:pt x="372" y="10809"/>
                  </a:cubicBezTo>
                  <a:cubicBezTo>
                    <a:pt x="394" y="10755"/>
                    <a:pt x="368" y="10693"/>
                    <a:pt x="314" y="10671"/>
                  </a:cubicBezTo>
                  <a:cubicBezTo>
                    <a:pt x="263" y="10653"/>
                    <a:pt x="215" y="10631"/>
                    <a:pt x="165" y="10609"/>
                  </a:cubicBezTo>
                  <a:cubicBezTo>
                    <a:pt x="151" y="10604"/>
                    <a:pt x="138" y="10601"/>
                    <a:pt x="124" y="10601"/>
                  </a:cubicBezTo>
                  <a:close/>
                  <a:moveTo>
                    <a:pt x="3463" y="10625"/>
                  </a:moveTo>
                  <a:cubicBezTo>
                    <a:pt x="3437" y="10625"/>
                    <a:pt x="3411" y="10634"/>
                    <a:pt x="3390" y="10653"/>
                  </a:cubicBezTo>
                  <a:cubicBezTo>
                    <a:pt x="3296" y="10740"/>
                    <a:pt x="3186" y="10816"/>
                    <a:pt x="3074" y="10878"/>
                  </a:cubicBezTo>
                  <a:cubicBezTo>
                    <a:pt x="3023" y="10908"/>
                    <a:pt x="3001" y="10973"/>
                    <a:pt x="3030" y="11024"/>
                  </a:cubicBezTo>
                  <a:cubicBezTo>
                    <a:pt x="3048" y="11056"/>
                    <a:pt x="3084" y="11078"/>
                    <a:pt x="3124" y="11078"/>
                  </a:cubicBezTo>
                  <a:cubicBezTo>
                    <a:pt x="3139" y="11078"/>
                    <a:pt x="3158" y="11075"/>
                    <a:pt x="3172" y="11064"/>
                  </a:cubicBezTo>
                  <a:cubicBezTo>
                    <a:pt x="3303" y="10995"/>
                    <a:pt x="3423" y="10908"/>
                    <a:pt x="3536" y="10809"/>
                  </a:cubicBezTo>
                  <a:cubicBezTo>
                    <a:pt x="3576" y="10769"/>
                    <a:pt x="3580" y="10703"/>
                    <a:pt x="3540" y="10660"/>
                  </a:cubicBezTo>
                  <a:cubicBezTo>
                    <a:pt x="3520" y="10637"/>
                    <a:pt x="3492" y="10625"/>
                    <a:pt x="3463" y="10625"/>
                  </a:cubicBezTo>
                  <a:close/>
                  <a:moveTo>
                    <a:pt x="667" y="10815"/>
                  </a:moveTo>
                  <a:cubicBezTo>
                    <a:pt x="624" y="10815"/>
                    <a:pt x="583" y="10840"/>
                    <a:pt x="569" y="10886"/>
                  </a:cubicBezTo>
                  <a:cubicBezTo>
                    <a:pt x="550" y="10940"/>
                    <a:pt x="580" y="10999"/>
                    <a:pt x="634" y="11017"/>
                  </a:cubicBezTo>
                  <a:cubicBezTo>
                    <a:pt x="776" y="11068"/>
                    <a:pt x="915" y="11108"/>
                    <a:pt x="1046" y="11144"/>
                  </a:cubicBezTo>
                  <a:cubicBezTo>
                    <a:pt x="1053" y="11148"/>
                    <a:pt x="1064" y="11148"/>
                    <a:pt x="1071" y="11148"/>
                  </a:cubicBezTo>
                  <a:cubicBezTo>
                    <a:pt x="1118" y="11148"/>
                    <a:pt x="1162" y="11118"/>
                    <a:pt x="1173" y="11071"/>
                  </a:cubicBezTo>
                  <a:cubicBezTo>
                    <a:pt x="1192" y="11017"/>
                    <a:pt x="1155" y="10959"/>
                    <a:pt x="1101" y="10940"/>
                  </a:cubicBezTo>
                  <a:cubicBezTo>
                    <a:pt x="973" y="10908"/>
                    <a:pt x="842" y="10868"/>
                    <a:pt x="703" y="10821"/>
                  </a:cubicBezTo>
                  <a:cubicBezTo>
                    <a:pt x="691" y="10817"/>
                    <a:pt x="679" y="10815"/>
                    <a:pt x="667" y="10815"/>
                  </a:cubicBezTo>
                  <a:close/>
                  <a:moveTo>
                    <a:pt x="1484" y="11033"/>
                  </a:moveTo>
                  <a:cubicBezTo>
                    <a:pt x="1434" y="11033"/>
                    <a:pt x="1390" y="11067"/>
                    <a:pt x="1380" y="11118"/>
                  </a:cubicBezTo>
                  <a:cubicBezTo>
                    <a:pt x="1370" y="11177"/>
                    <a:pt x="1407" y="11231"/>
                    <a:pt x="1464" y="11243"/>
                  </a:cubicBezTo>
                  <a:cubicBezTo>
                    <a:pt x="1614" y="11271"/>
                    <a:pt x="1756" y="11290"/>
                    <a:pt x="1894" y="11301"/>
                  </a:cubicBezTo>
                  <a:lnTo>
                    <a:pt x="1901" y="11301"/>
                  </a:lnTo>
                  <a:cubicBezTo>
                    <a:pt x="1956" y="11301"/>
                    <a:pt x="2003" y="11257"/>
                    <a:pt x="2007" y="11202"/>
                  </a:cubicBezTo>
                  <a:cubicBezTo>
                    <a:pt x="2010" y="11144"/>
                    <a:pt x="1967" y="11093"/>
                    <a:pt x="1909" y="11090"/>
                  </a:cubicBezTo>
                  <a:cubicBezTo>
                    <a:pt x="1781" y="11078"/>
                    <a:pt x="1642" y="11061"/>
                    <a:pt x="1504" y="11035"/>
                  </a:cubicBezTo>
                  <a:cubicBezTo>
                    <a:pt x="1498" y="11033"/>
                    <a:pt x="1491" y="11033"/>
                    <a:pt x="1484" y="11033"/>
                  </a:cubicBezTo>
                  <a:close/>
                  <a:moveTo>
                    <a:pt x="2734" y="11021"/>
                  </a:moveTo>
                  <a:cubicBezTo>
                    <a:pt x="2725" y="11021"/>
                    <a:pt x="2715" y="11022"/>
                    <a:pt x="2706" y="11024"/>
                  </a:cubicBezTo>
                  <a:cubicBezTo>
                    <a:pt x="2586" y="11056"/>
                    <a:pt x="2451" y="11083"/>
                    <a:pt x="2316" y="11090"/>
                  </a:cubicBezTo>
                  <a:cubicBezTo>
                    <a:pt x="2258" y="11093"/>
                    <a:pt x="2215" y="11144"/>
                    <a:pt x="2218" y="11202"/>
                  </a:cubicBezTo>
                  <a:cubicBezTo>
                    <a:pt x="2222" y="11261"/>
                    <a:pt x="2269" y="11301"/>
                    <a:pt x="2324" y="11301"/>
                  </a:cubicBezTo>
                  <a:lnTo>
                    <a:pt x="2331" y="11301"/>
                  </a:lnTo>
                  <a:cubicBezTo>
                    <a:pt x="2480" y="11290"/>
                    <a:pt x="2625" y="11264"/>
                    <a:pt x="2764" y="11228"/>
                  </a:cubicBezTo>
                  <a:cubicBezTo>
                    <a:pt x="2819" y="11214"/>
                    <a:pt x="2852" y="11155"/>
                    <a:pt x="2837" y="11100"/>
                  </a:cubicBezTo>
                  <a:cubicBezTo>
                    <a:pt x="2824" y="11052"/>
                    <a:pt x="2782" y="11021"/>
                    <a:pt x="2734" y="110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6472187" y="3046319"/>
            <a:ext cx="1958723" cy="1562211"/>
            <a:chOff x="-6422700" y="220700"/>
            <a:chExt cx="1072450" cy="855350"/>
          </a:xfrm>
        </p:grpSpPr>
        <p:sp>
          <p:nvSpPr>
            <p:cNvPr id="647" name="Google Shape;647;p38"/>
            <p:cNvSpPr/>
            <p:nvPr/>
          </p:nvSpPr>
          <p:spPr>
            <a:xfrm>
              <a:off x="-5684325" y="432925"/>
              <a:ext cx="334075" cy="603475"/>
            </a:xfrm>
            <a:custGeom>
              <a:avLst/>
              <a:gdLst/>
              <a:ahLst/>
              <a:cxnLst/>
              <a:rect l="l" t="t" r="r" b="b"/>
              <a:pathLst>
                <a:path w="13363" h="24139" extrusionOk="0">
                  <a:moveTo>
                    <a:pt x="5871" y="1"/>
                  </a:moveTo>
                  <a:cubicBezTo>
                    <a:pt x="4817" y="1"/>
                    <a:pt x="6457" y="4354"/>
                    <a:pt x="5488" y="6414"/>
                  </a:cubicBezTo>
                  <a:cubicBezTo>
                    <a:pt x="4362" y="8807"/>
                    <a:pt x="0" y="12181"/>
                    <a:pt x="988" y="14854"/>
                  </a:cubicBezTo>
                  <a:cubicBezTo>
                    <a:pt x="1971" y="17527"/>
                    <a:pt x="2393" y="23436"/>
                    <a:pt x="2393" y="23436"/>
                  </a:cubicBezTo>
                  <a:cubicBezTo>
                    <a:pt x="2533" y="23951"/>
                    <a:pt x="3407" y="24139"/>
                    <a:pt x="4542" y="24139"/>
                  </a:cubicBezTo>
                  <a:cubicBezTo>
                    <a:pt x="6813" y="24139"/>
                    <a:pt x="10129" y="23388"/>
                    <a:pt x="10691" y="23013"/>
                  </a:cubicBezTo>
                  <a:cubicBezTo>
                    <a:pt x="11535" y="22449"/>
                    <a:pt x="11430" y="21746"/>
                    <a:pt x="10447" y="19355"/>
                  </a:cubicBezTo>
                  <a:cubicBezTo>
                    <a:pt x="9459" y="16962"/>
                    <a:pt x="13363" y="15979"/>
                    <a:pt x="11397" y="11198"/>
                  </a:cubicBezTo>
                  <a:cubicBezTo>
                    <a:pt x="9427" y="6414"/>
                    <a:pt x="9005" y="2194"/>
                    <a:pt x="6613" y="367"/>
                  </a:cubicBezTo>
                  <a:cubicBezTo>
                    <a:pt x="6281" y="114"/>
                    <a:pt x="6041" y="1"/>
                    <a:pt x="5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48" name="Google Shape;648;p38"/>
            <p:cNvGrpSpPr/>
            <p:nvPr/>
          </p:nvGrpSpPr>
          <p:grpSpPr>
            <a:xfrm>
              <a:off x="-6273425" y="220700"/>
              <a:ext cx="814325" cy="583800"/>
              <a:chOff x="-4849425" y="1858675"/>
              <a:chExt cx="814325" cy="583800"/>
            </a:xfrm>
          </p:grpSpPr>
          <p:sp>
            <p:nvSpPr>
              <p:cNvPr id="649" name="Google Shape;649;p38"/>
              <p:cNvSpPr/>
              <p:nvPr/>
            </p:nvSpPr>
            <p:spPr>
              <a:xfrm>
                <a:off x="-4849425" y="1929150"/>
                <a:ext cx="814325" cy="513325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20533" extrusionOk="0">
                    <a:moveTo>
                      <a:pt x="26125" y="1"/>
                    </a:moveTo>
                    <a:cubicBezTo>
                      <a:pt x="18557" y="1"/>
                      <a:pt x="2185" y="849"/>
                      <a:pt x="2185" y="849"/>
                    </a:cubicBezTo>
                    <a:cubicBezTo>
                      <a:pt x="1" y="849"/>
                      <a:pt x="2221" y="19214"/>
                      <a:pt x="1970" y="19603"/>
                    </a:cubicBezTo>
                    <a:cubicBezTo>
                      <a:pt x="1526" y="20291"/>
                      <a:pt x="4604" y="20532"/>
                      <a:pt x="8884" y="20532"/>
                    </a:cubicBezTo>
                    <a:cubicBezTo>
                      <a:pt x="16924" y="20532"/>
                      <a:pt x="29205" y="19682"/>
                      <a:pt x="30348" y="19345"/>
                    </a:cubicBezTo>
                    <a:cubicBezTo>
                      <a:pt x="32573" y="18686"/>
                      <a:pt x="30938" y="983"/>
                      <a:pt x="29845" y="226"/>
                    </a:cubicBezTo>
                    <a:cubicBezTo>
                      <a:pt x="29611" y="64"/>
                      <a:pt x="28199" y="1"/>
                      <a:pt x="26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-4779150" y="1980825"/>
                <a:ext cx="671050" cy="397050"/>
              </a:xfrm>
              <a:custGeom>
                <a:avLst/>
                <a:gdLst/>
                <a:ahLst/>
                <a:cxnLst/>
                <a:rect l="l" t="t" r="r" b="b"/>
                <a:pathLst>
                  <a:path w="26842" h="15882" extrusionOk="0">
                    <a:moveTo>
                      <a:pt x="21519" y="0"/>
                    </a:moveTo>
                    <a:cubicBezTo>
                      <a:pt x="15276" y="0"/>
                      <a:pt x="1799" y="657"/>
                      <a:pt x="1799" y="657"/>
                    </a:cubicBezTo>
                    <a:cubicBezTo>
                      <a:pt x="0" y="657"/>
                      <a:pt x="1828" y="14863"/>
                      <a:pt x="1625" y="15162"/>
                    </a:cubicBezTo>
                    <a:cubicBezTo>
                      <a:pt x="1257" y="15695"/>
                      <a:pt x="3795" y="15881"/>
                      <a:pt x="7323" y="15881"/>
                    </a:cubicBezTo>
                    <a:cubicBezTo>
                      <a:pt x="13949" y="15881"/>
                      <a:pt x="24069" y="15223"/>
                      <a:pt x="25010" y="14962"/>
                    </a:cubicBezTo>
                    <a:cubicBezTo>
                      <a:pt x="26841" y="14456"/>
                      <a:pt x="25498" y="763"/>
                      <a:pt x="24598" y="176"/>
                    </a:cubicBezTo>
                    <a:cubicBezTo>
                      <a:pt x="24404" y="50"/>
                      <a:pt x="23235" y="0"/>
                      <a:pt x="215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-4765675" y="1978200"/>
                <a:ext cx="647100" cy="402275"/>
              </a:xfrm>
              <a:custGeom>
                <a:avLst/>
                <a:gdLst/>
                <a:ahLst/>
                <a:cxnLst/>
                <a:rect l="l" t="t" r="r" b="b"/>
                <a:pathLst>
                  <a:path w="25884" h="16091" extrusionOk="0">
                    <a:moveTo>
                      <a:pt x="20987" y="212"/>
                    </a:moveTo>
                    <a:cubicBezTo>
                      <a:pt x="23397" y="212"/>
                      <a:pt x="23911" y="310"/>
                      <a:pt x="24001" y="369"/>
                    </a:cubicBezTo>
                    <a:cubicBezTo>
                      <a:pt x="24671" y="805"/>
                      <a:pt x="25694" y="9624"/>
                      <a:pt x="25108" y="13417"/>
                    </a:cubicBezTo>
                    <a:cubicBezTo>
                      <a:pt x="24926" y="14597"/>
                      <a:pt x="24645" y="14911"/>
                      <a:pt x="24442" y="14965"/>
                    </a:cubicBezTo>
                    <a:cubicBezTo>
                      <a:pt x="23509" y="15224"/>
                      <a:pt x="13322" y="15879"/>
                      <a:pt x="6784" y="15879"/>
                    </a:cubicBezTo>
                    <a:cubicBezTo>
                      <a:pt x="1944" y="15879"/>
                      <a:pt x="1238" y="15529"/>
                      <a:pt x="1158" y="15380"/>
                    </a:cubicBezTo>
                    <a:cubicBezTo>
                      <a:pt x="1155" y="15373"/>
                      <a:pt x="1148" y="15362"/>
                      <a:pt x="1169" y="15326"/>
                    </a:cubicBezTo>
                    <a:cubicBezTo>
                      <a:pt x="1238" y="15231"/>
                      <a:pt x="1220" y="14878"/>
                      <a:pt x="1030" y="12634"/>
                    </a:cubicBezTo>
                    <a:cubicBezTo>
                      <a:pt x="721" y="8907"/>
                      <a:pt x="143" y="1970"/>
                      <a:pt x="1064" y="965"/>
                    </a:cubicBezTo>
                    <a:cubicBezTo>
                      <a:pt x="1126" y="900"/>
                      <a:pt x="1191" y="868"/>
                      <a:pt x="1267" y="868"/>
                    </a:cubicBezTo>
                    <a:cubicBezTo>
                      <a:pt x="1402" y="860"/>
                      <a:pt x="14818" y="212"/>
                      <a:pt x="20987" y="212"/>
                    </a:cubicBezTo>
                    <a:close/>
                    <a:moveTo>
                      <a:pt x="20987" y="1"/>
                    </a:moveTo>
                    <a:cubicBezTo>
                      <a:pt x="14815" y="1"/>
                      <a:pt x="1391" y="649"/>
                      <a:pt x="1260" y="656"/>
                    </a:cubicBezTo>
                    <a:cubicBezTo>
                      <a:pt x="1129" y="656"/>
                      <a:pt x="1012" y="715"/>
                      <a:pt x="911" y="824"/>
                    </a:cubicBezTo>
                    <a:cubicBezTo>
                      <a:pt x="0" y="1814"/>
                      <a:pt x="386" y="7447"/>
                      <a:pt x="820" y="12653"/>
                    </a:cubicBezTo>
                    <a:cubicBezTo>
                      <a:pt x="929" y="13960"/>
                      <a:pt x="1023" y="15092"/>
                      <a:pt x="998" y="15209"/>
                    </a:cubicBezTo>
                    <a:cubicBezTo>
                      <a:pt x="936" y="15296"/>
                      <a:pt x="925" y="15391"/>
                      <a:pt x="973" y="15479"/>
                    </a:cubicBezTo>
                    <a:cubicBezTo>
                      <a:pt x="1060" y="15646"/>
                      <a:pt x="1293" y="16090"/>
                      <a:pt x="6784" y="16090"/>
                    </a:cubicBezTo>
                    <a:cubicBezTo>
                      <a:pt x="13490" y="16090"/>
                      <a:pt x="23535" y="15439"/>
                      <a:pt x="24500" y="15169"/>
                    </a:cubicBezTo>
                    <a:cubicBezTo>
                      <a:pt x="24886" y="15064"/>
                      <a:pt x="25156" y="14499"/>
                      <a:pt x="25316" y="13451"/>
                    </a:cubicBezTo>
                    <a:cubicBezTo>
                      <a:pt x="25884" y="9759"/>
                      <a:pt x="24915" y="715"/>
                      <a:pt x="24118" y="194"/>
                    </a:cubicBezTo>
                    <a:cubicBezTo>
                      <a:pt x="24034" y="139"/>
                      <a:pt x="23819" y="1"/>
                      <a:pt x="20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-4673475" y="1858675"/>
                <a:ext cx="584350" cy="351875"/>
              </a:xfrm>
              <a:custGeom>
                <a:avLst/>
                <a:gdLst/>
                <a:ahLst/>
                <a:cxnLst/>
                <a:rect l="l" t="t" r="r" b="b"/>
                <a:pathLst>
                  <a:path w="23374" h="14075" extrusionOk="0">
                    <a:moveTo>
                      <a:pt x="21109" y="1"/>
                    </a:moveTo>
                    <a:cubicBezTo>
                      <a:pt x="19097" y="1"/>
                      <a:pt x="16363" y="229"/>
                      <a:pt x="16126" y="307"/>
                    </a:cubicBezTo>
                    <a:cubicBezTo>
                      <a:pt x="15751" y="434"/>
                      <a:pt x="17252" y="2809"/>
                      <a:pt x="17252" y="2809"/>
                    </a:cubicBezTo>
                    <a:lnTo>
                      <a:pt x="10999" y="7057"/>
                    </a:lnTo>
                    <a:cubicBezTo>
                      <a:pt x="10999" y="7057"/>
                      <a:pt x="9999" y="4935"/>
                      <a:pt x="9248" y="4560"/>
                    </a:cubicBezTo>
                    <a:cubicBezTo>
                      <a:pt x="9228" y="4550"/>
                      <a:pt x="9203" y="4545"/>
                      <a:pt x="9172" y="4545"/>
                    </a:cubicBezTo>
                    <a:cubicBezTo>
                      <a:pt x="8053" y="4545"/>
                      <a:pt x="1" y="11058"/>
                      <a:pt x="1" y="11058"/>
                    </a:cubicBezTo>
                    <a:cubicBezTo>
                      <a:pt x="1" y="11058"/>
                      <a:pt x="500" y="13684"/>
                      <a:pt x="1125" y="14059"/>
                    </a:cubicBezTo>
                    <a:cubicBezTo>
                      <a:pt x="1142" y="14069"/>
                      <a:pt x="1164" y="14074"/>
                      <a:pt x="1191" y="14074"/>
                    </a:cubicBezTo>
                    <a:cubicBezTo>
                      <a:pt x="2121" y="14074"/>
                      <a:pt x="8626" y="7808"/>
                      <a:pt x="8626" y="7808"/>
                    </a:cubicBezTo>
                    <a:cubicBezTo>
                      <a:pt x="8626" y="7808"/>
                      <a:pt x="11274" y="10939"/>
                      <a:pt x="11843" y="10939"/>
                    </a:cubicBezTo>
                    <a:cubicBezTo>
                      <a:pt x="11854" y="10939"/>
                      <a:pt x="11864" y="10937"/>
                      <a:pt x="11873" y="10935"/>
                    </a:cubicBezTo>
                    <a:cubicBezTo>
                      <a:pt x="12376" y="10808"/>
                      <a:pt x="18875" y="5059"/>
                      <a:pt x="18875" y="5059"/>
                    </a:cubicBezTo>
                    <a:cubicBezTo>
                      <a:pt x="18875" y="5059"/>
                      <a:pt x="20251" y="7432"/>
                      <a:pt x="21249" y="7684"/>
                    </a:cubicBezTo>
                    <a:cubicBezTo>
                      <a:pt x="21267" y="7688"/>
                      <a:pt x="21285" y="7690"/>
                      <a:pt x="21302" y="7690"/>
                    </a:cubicBezTo>
                    <a:cubicBezTo>
                      <a:pt x="22289" y="7690"/>
                      <a:pt x="23373" y="922"/>
                      <a:pt x="23251" y="307"/>
                    </a:cubicBezTo>
                    <a:cubicBezTo>
                      <a:pt x="23204" y="78"/>
                      <a:pt x="22279" y="1"/>
                      <a:pt x="2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-4607025" y="2221150"/>
                <a:ext cx="111250" cy="105350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4214" extrusionOk="0">
                    <a:moveTo>
                      <a:pt x="1880" y="1"/>
                    </a:moveTo>
                    <a:cubicBezTo>
                      <a:pt x="1187" y="1"/>
                      <a:pt x="568" y="19"/>
                      <a:pt x="404" y="19"/>
                    </a:cubicBezTo>
                    <a:cubicBezTo>
                      <a:pt x="1" y="19"/>
                      <a:pt x="404" y="4213"/>
                      <a:pt x="404" y="4213"/>
                    </a:cubicBezTo>
                    <a:lnTo>
                      <a:pt x="4177" y="4191"/>
                    </a:lnTo>
                    <a:cubicBezTo>
                      <a:pt x="4449" y="3627"/>
                      <a:pt x="4344" y="587"/>
                      <a:pt x="4209" y="244"/>
                    </a:cubicBezTo>
                    <a:cubicBezTo>
                      <a:pt x="4126" y="41"/>
                      <a:pt x="2920" y="1"/>
                      <a:pt x="1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-4478675" y="2162375"/>
                <a:ext cx="111250" cy="162925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6517" extrusionOk="0">
                    <a:moveTo>
                      <a:pt x="1883" y="1"/>
                    </a:moveTo>
                    <a:cubicBezTo>
                      <a:pt x="1190" y="1"/>
                      <a:pt x="571" y="29"/>
                      <a:pt x="408" y="29"/>
                    </a:cubicBezTo>
                    <a:cubicBezTo>
                      <a:pt x="0" y="29"/>
                      <a:pt x="408" y="6517"/>
                      <a:pt x="408" y="6517"/>
                    </a:cubicBezTo>
                    <a:lnTo>
                      <a:pt x="4180" y="6487"/>
                    </a:lnTo>
                    <a:cubicBezTo>
                      <a:pt x="4449" y="5610"/>
                      <a:pt x="4348" y="906"/>
                      <a:pt x="4209" y="378"/>
                    </a:cubicBezTo>
                    <a:cubicBezTo>
                      <a:pt x="4128" y="64"/>
                      <a:pt x="2923" y="1"/>
                      <a:pt x="18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38"/>
              <p:cNvSpPr/>
              <p:nvPr/>
            </p:nvSpPr>
            <p:spPr>
              <a:xfrm>
                <a:off x="-4341975" y="2116300"/>
                <a:ext cx="111275" cy="203275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131" extrusionOk="0">
                    <a:moveTo>
                      <a:pt x="1897" y="1"/>
                    </a:moveTo>
                    <a:cubicBezTo>
                      <a:pt x="1197" y="1"/>
                      <a:pt x="569" y="37"/>
                      <a:pt x="405" y="37"/>
                    </a:cubicBezTo>
                    <a:cubicBezTo>
                      <a:pt x="1" y="37"/>
                      <a:pt x="405" y="8130"/>
                      <a:pt x="405" y="8130"/>
                    </a:cubicBezTo>
                    <a:lnTo>
                      <a:pt x="4177" y="8090"/>
                    </a:lnTo>
                    <a:cubicBezTo>
                      <a:pt x="4450" y="6998"/>
                      <a:pt x="4345" y="1129"/>
                      <a:pt x="4210" y="474"/>
                    </a:cubicBezTo>
                    <a:cubicBezTo>
                      <a:pt x="4127" y="80"/>
                      <a:pt x="2933" y="1"/>
                      <a:pt x="18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56" name="Google Shape;656;p38"/>
            <p:cNvSpPr/>
            <p:nvPr/>
          </p:nvSpPr>
          <p:spPr>
            <a:xfrm>
              <a:off x="-5659650" y="517525"/>
              <a:ext cx="221975" cy="326350"/>
            </a:xfrm>
            <a:custGeom>
              <a:avLst/>
              <a:gdLst/>
              <a:ahLst/>
              <a:cxnLst/>
              <a:rect l="l" t="t" r="r" b="b"/>
              <a:pathLst>
                <a:path w="8879" h="13054" extrusionOk="0">
                  <a:moveTo>
                    <a:pt x="2514" y="1"/>
                  </a:moveTo>
                  <a:cubicBezTo>
                    <a:pt x="2374" y="1"/>
                    <a:pt x="2239" y="25"/>
                    <a:pt x="2108" y="78"/>
                  </a:cubicBezTo>
                  <a:cubicBezTo>
                    <a:pt x="1" y="923"/>
                    <a:pt x="3234" y="4156"/>
                    <a:pt x="3518" y="5280"/>
                  </a:cubicBezTo>
                  <a:cubicBezTo>
                    <a:pt x="3797" y="6406"/>
                    <a:pt x="280" y="9642"/>
                    <a:pt x="1406" y="11328"/>
                  </a:cubicBezTo>
                  <a:cubicBezTo>
                    <a:pt x="1913" y="12091"/>
                    <a:pt x="3652" y="13053"/>
                    <a:pt x="5240" y="13053"/>
                  </a:cubicBezTo>
                  <a:cubicBezTo>
                    <a:pt x="7171" y="13053"/>
                    <a:pt x="8879" y="11629"/>
                    <a:pt x="7876" y="6690"/>
                  </a:cubicBezTo>
                  <a:cubicBezTo>
                    <a:pt x="7671" y="5679"/>
                    <a:pt x="4632" y="1"/>
                    <a:pt x="2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57" name="Google Shape;657;p38"/>
            <p:cNvGrpSpPr/>
            <p:nvPr/>
          </p:nvGrpSpPr>
          <p:grpSpPr>
            <a:xfrm>
              <a:off x="-5683250" y="536250"/>
              <a:ext cx="226600" cy="333925"/>
              <a:chOff x="-4259250" y="2174225"/>
              <a:chExt cx="226600" cy="333925"/>
            </a:xfrm>
          </p:grpSpPr>
          <p:sp>
            <p:nvSpPr>
              <p:cNvPr id="658" name="Google Shape;658;p38"/>
              <p:cNvSpPr/>
              <p:nvPr/>
            </p:nvSpPr>
            <p:spPr>
              <a:xfrm>
                <a:off x="-4259250" y="2313025"/>
                <a:ext cx="110900" cy="195125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7805" extrusionOk="0">
                    <a:moveTo>
                      <a:pt x="4320" y="1"/>
                    </a:moveTo>
                    <a:cubicBezTo>
                      <a:pt x="4291" y="1"/>
                      <a:pt x="4263" y="12"/>
                      <a:pt x="4243" y="36"/>
                    </a:cubicBezTo>
                    <a:cubicBezTo>
                      <a:pt x="1" y="4699"/>
                      <a:pt x="3089" y="7747"/>
                      <a:pt x="3121" y="7776"/>
                    </a:cubicBezTo>
                    <a:cubicBezTo>
                      <a:pt x="3143" y="7798"/>
                      <a:pt x="3169" y="7805"/>
                      <a:pt x="3195" y="7805"/>
                    </a:cubicBezTo>
                    <a:cubicBezTo>
                      <a:pt x="3224" y="7805"/>
                      <a:pt x="3249" y="7794"/>
                      <a:pt x="3271" y="7773"/>
                    </a:cubicBezTo>
                    <a:cubicBezTo>
                      <a:pt x="3311" y="7732"/>
                      <a:pt x="3311" y="7663"/>
                      <a:pt x="3267" y="7623"/>
                    </a:cubicBezTo>
                    <a:cubicBezTo>
                      <a:pt x="3239" y="7598"/>
                      <a:pt x="296" y="4689"/>
                      <a:pt x="4396" y="177"/>
                    </a:cubicBezTo>
                    <a:cubicBezTo>
                      <a:pt x="4436" y="134"/>
                      <a:pt x="4432" y="68"/>
                      <a:pt x="4392" y="28"/>
                    </a:cubicBezTo>
                    <a:cubicBezTo>
                      <a:pt x="4372" y="10"/>
                      <a:pt x="4346" y="1"/>
                      <a:pt x="4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38"/>
              <p:cNvSpPr/>
              <p:nvPr/>
            </p:nvSpPr>
            <p:spPr>
              <a:xfrm>
                <a:off x="-4163850" y="2174225"/>
                <a:ext cx="44900" cy="2955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82" extrusionOk="0">
                    <a:moveTo>
                      <a:pt x="123" y="0"/>
                    </a:moveTo>
                    <a:cubicBezTo>
                      <a:pt x="105" y="0"/>
                      <a:pt x="86" y="6"/>
                      <a:pt x="70" y="17"/>
                    </a:cubicBezTo>
                    <a:cubicBezTo>
                      <a:pt x="19" y="46"/>
                      <a:pt x="1" y="111"/>
                      <a:pt x="34" y="159"/>
                    </a:cubicBezTo>
                    <a:cubicBezTo>
                      <a:pt x="95" y="268"/>
                      <a:pt x="653" y="1182"/>
                      <a:pt x="1206" y="1182"/>
                    </a:cubicBezTo>
                    <a:lnTo>
                      <a:pt x="1236" y="1182"/>
                    </a:lnTo>
                    <a:cubicBezTo>
                      <a:pt x="1461" y="1167"/>
                      <a:pt x="1639" y="1004"/>
                      <a:pt x="1774" y="698"/>
                    </a:cubicBezTo>
                    <a:cubicBezTo>
                      <a:pt x="1796" y="647"/>
                      <a:pt x="1770" y="582"/>
                      <a:pt x="1716" y="560"/>
                    </a:cubicBezTo>
                    <a:cubicBezTo>
                      <a:pt x="1703" y="554"/>
                      <a:pt x="1689" y="551"/>
                      <a:pt x="1675" y="551"/>
                    </a:cubicBezTo>
                    <a:cubicBezTo>
                      <a:pt x="1635" y="551"/>
                      <a:pt x="1596" y="574"/>
                      <a:pt x="1577" y="614"/>
                    </a:cubicBezTo>
                    <a:cubicBezTo>
                      <a:pt x="1479" y="839"/>
                      <a:pt x="1359" y="960"/>
                      <a:pt x="1221" y="970"/>
                    </a:cubicBezTo>
                    <a:cubicBezTo>
                      <a:pt x="1214" y="971"/>
                      <a:pt x="1207" y="971"/>
                      <a:pt x="1200" y="971"/>
                    </a:cubicBezTo>
                    <a:cubicBezTo>
                      <a:pt x="838" y="971"/>
                      <a:pt x="366" y="310"/>
                      <a:pt x="212" y="53"/>
                    </a:cubicBezTo>
                    <a:cubicBezTo>
                      <a:pt x="193" y="20"/>
                      <a:pt x="158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-4126425" y="2222775"/>
                <a:ext cx="37425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23" extrusionOk="0">
                    <a:moveTo>
                      <a:pt x="1378" y="0"/>
                    </a:moveTo>
                    <a:cubicBezTo>
                      <a:pt x="1345" y="0"/>
                      <a:pt x="1312" y="16"/>
                      <a:pt x="1290" y="45"/>
                    </a:cubicBezTo>
                    <a:cubicBezTo>
                      <a:pt x="900" y="584"/>
                      <a:pt x="106" y="711"/>
                      <a:pt x="99" y="715"/>
                    </a:cubicBezTo>
                    <a:cubicBezTo>
                      <a:pt x="40" y="722"/>
                      <a:pt x="1" y="776"/>
                      <a:pt x="11" y="835"/>
                    </a:cubicBezTo>
                    <a:cubicBezTo>
                      <a:pt x="18" y="885"/>
                      <a:pt x="62" y="922"/>
                      <a:pt x="114" y="922"/>
                    </a:cubicBezTo>
                    <a:lnTo>
                      <a:pt x="132" y="922"/>
                    </a:lnTo>
                    <a:cubicBezTo>
                      <a:pt x="164" y="915"/>
                      <a:pt x="1020" y="780"/>
                      <a:pt x="1460" y="169"/>
                    </a:cubicBezTo>
                    <a:cubicBezTo>
                      <a:pt x="1497" y="121"/>
                      <a:pt x="1486" y="55"/>
                      <a:pt x="1438" y="19"/>
                    </a:cubicBezTo>
                    <a:cubicBezTo>
                      <a:pt x="1420" y="7"/>
                      <a:pt x="1399" y="0"/>
                      <a:pt x="1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-4106325" y="2241350"/>
                <a:ext cx="269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119" extrusionOk="0">
                    <a:moveTo>
                      <a:pt x="959" y="1"/>
                    </a:moveTo>
                    <a:cubicBezTo>
                      <a:pt x="913" y="1"/>
                      <a:pt x="869" y="34"/>
                      <a:pt x="857" y="81"/>
                    </a:cubicBezTo>
                    <a:cubicBezTo>
                      <a:pt x="711" y="693"/>
                      <a:pt x="92" y="911"/>
                      <a:pt x="85" y="911"/>
                    </a:cubicBezTo>
                    <a:cubicBezTo>
                      <a:pt x="30" y="933"/>
                      <a:pt x="1" y="991"/>
                      <a:pt x="19" y="1046"/>
                    </a:cubicBezTo>
                    <a:cubicBezTo>
                      <a:pt x="34" y="1090"/>
                      <a:pt x="74" y="1118"/>
                      <a:pt x="118" y="1118"/>
                    </a:cubicBezTo>
                    <a:cubicBezTo>
                      <a:pt x="128" y="1118"/>
                      <a:pt x="140" y="1115"/>
                      <a:pt x="150" y="1111"/>
                    </a:cubicBezTo>
                    <a:cubicBezTo>
                      <a:pt x="183" y="1104"/>
                      <a:pt x="889" y="860"/>
                      <a:pt x="1064" y="132"/>
                    </a:cubicBezTo>
                    <a:cubicBezTo>
                      <a:pt x="1076" y="73"/>
                      <a:pt x="1042" y="19"/>
                      <a:pt x="984" y="4"/>
                    </a:cubicBezTo>
                    <a:cubicBezTo>
                      <a:pt x="976" y="2"/>
                      <a:pt x="967" y="1"/>
                      <a:pt x="9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-4070700" y="2260750"/>
                <a:ext cx="380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2250" extrusionOk="0">
                    <a:moveTo>
                      <a:pt x="117" y="1"/>
                    </a:moveTo>
                    <a:cubicBezTo>
                      <a:pt x="92" y="1"/>
                      <a:pt x="67" y="9"/>
                      <a:pt x="47" y="26"/>
                    </a:cubicBezTo>
                    <a:cubicBezTo>
                      <a:pt x="4" y="65"/>
                      <a:pt x="0" y="131"/>
                      <a:pt x="36" y="175"/>
                    </a:cubicBezTo>
                    <a:cubicBezTo>
                      <a:pt x="375" y="564"/>
                      <a:pt x="1256" y="1678"/>
                      <a:pt x="1306" y="2156"/>
                    </a:cubicBezTo>
                    <a:cubicBezTo>
                      <a:pt x="1311" y="2211"/>
                      <a:pt x="1358" y="2250"/>
                      <a:pt x="1412" y="2250"/>
                    </a:cubicBezTo>
                    <a:lnTo>
                      <a:pt x="1424" y="2250"/>
                    </a:lnTo>
                    <a:cubicBezTo>
                      <a:pt x="1481" y="2243"/>
                      <a:pt x="1521" y="2192"/>
                      <a:pt x="1514" y="2134"/>
                    </a:cubicBezTo>
                    <a:cubicBezTo>
                      <a:pt x="1449" y="1493"/>
                      <a:pt x="247" y="99"/>
                      <a:pt x="197" y="37"/>
                    </a:cubicBezTo>
                    <a:cubicBezTo>
                      <a:pt x="177" y="13"/>
                      <a:pt x="147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63" name="Google Shape;663;p38"/>
            <p:cNvGrpSpPr/>
            <p:nvPr/>
          </p:nvGrpSpPr>
          <p:grpSpPr>
            <a:xfrm>
              <a:off x="-6422700" y="510100"/>
              <a:ext cx="485275" cy="565950"/>
              <a:chOff x="-4998700" y="2148075"/>
              <a:chExt cx="485275" cy="565950"/>
            </a:xfrm>
          </p:grpSpPr>
          <p:sp>
            <p:nvSpPr>
              <p:cNvPr id="664" name="Google Shape;664;p38"/>
              <p:cNvSpPr/>
              <p:nvPr/>
            </p:nvSpPr>
            <p:spPr>
              <a:xfrm>
                <a:off x="-4998700" y="2148075"/>
                <a:ext cx="485275" cy="565950"/>
              </a:xfrm>
              <a:custGeom>
                <a:avLst/>
                <a:gdLst/>
                <a:ahLst/>
                <a:cxnLst/>
                <a:rect l="l" t="t" r="r" b="b"/>
                <a:pathLst>
                  <a:path w="19411" h="22638" extrusionOk="0">
                    <a:moveTo>
                      <a:pt x="14482" y="0"/>
                    </a:moveTo>
                    <a:cubicBezTo>
                      <a:pt x="14407" y="0"/>
                      <a:pt x="14326" y="7"/>
                      <a:pt x="14240" y="22"/>
                    </a:cubicBezTo>
                    <a:cubicBezTo>
                      <a:pt x="12151" y="371"/>
                      <a:pt x="10442" y="6775"/>
                      <a:pt x="9704" y="6987"/>
                    </a:cubicBezTo>
                    <a:cubicBezTo>
                      <a:pt x="9626" y="7009"/>
                      <a:pt x="9534" y="7018"/>
                      <a:pt x="9429" y="7018"/>
                    </a:cubicBezTo>
                    <a:cubicBezTo>
                      <a:pt x="8887" y="7018"/>
                      <a:pt x="7992" y="6773"/>
                      <a:pt x="6808" y="6773"/>
                    </a:cubicBezTo>
                    <a:cubicBezTo>
                      <a:pt x="6056" y="6773"/>
                      <a:pt x="5188" y="6872"/>
                      <a:pt x="4221" y="7194"/>
                    </a:cubicBezTo>
                    <a:cubicBezTo>
                      <a:pt x="2480" y="7777"/>
                      <a:pt x="1847" y="9674"/>
                      <a:pt x="1847" y="9674"/>
                    </a:cubicBezTo>
                    <a:cubicBezTo>
                      <a:pt x="1529" y="10729"/>
                      <a:pt x="2531" y="13577"/>
                      <a:pt x="2320" y="14159"/>
                    </a:cubicBezTo>
                    <a:cubicBezTo>
                      <a:pt x="1897" y="15317"/>
                      <a:pt x="0" y="18802"/>
                      <a:pt x="317" y="19118"/>
                    </a:cubicBezTo>
                    <a:cubicBezTo>
                      <a:pt x="600" y="19399"/>
                      <a:pt x="7135" y="22638"/>
                      <a:pt x="9185" y="22638"/>
                    </a:cubicBezTo>
                    <a:cubicBezTo>
                      <a:pt x="9425" y="22638"/>
                      <a:pt x="9604" y="22593"/>
                      <a:pt x="9704" y="22494"/>
                    </a:cubicBezTo>
                    <a:cubicBezTo>
                      <a:pt x="10654" y="21543"/>
                      <a:pt x="11750" y="17986"/>
                      <a:pt x="12660" y="16690"/>
                    </a:cubicBezTo>
                    <a:cubicBezTo>
                      <a:pt x="16141" y="11731"/>
                      <a:pt x="19410" y="14159"/>
                      <a:pt x="18496" y="10361"/>
                    </a:cubicBezTo>
                    <a:cubicBezTo>
                      <a:pt x="18424" y="10060"/>
                      <a:pt x="18141" y="9948"/>
                      <a:pt x="17736" y="9948"/>
                    </a:cubicBezTo>
                    <a:cubicBezTo>
                      <a:pt x="16586" y="9948"/>
                      <a:pt x="14446" y="10846"/>
                      <a:pt x="13291" y="10846"/>
                    </a:cubicBezTo>
                    <a:cubicBezTo>
                      <a:pt x="12752" y="10846"/>
                      <a:pt x="12427" y="10651"/>
                      <a:pt x="12518" y="10077"/>
                    </a:cubicBezTo>
                    <a:cubicBezTo>
                      <a:pt x="12705" y="8899"/>
                      <a:pt x="17151" y="0"/>
                      <a:pt x="144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-4677025" y="2173300"/>
                <a:ext cx="4627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017" extrusionOk="0">
                    <a:moveTo>
                      <a:pt x="358" y="1"/>
                    </a:moveTo>
                    <a:cubicBezTo>
                      <a:pt x="310" y="1"/>
                      <a:pt x="265" y="38"/>
                      <a:pt x="255" y="86"/>
                    </a:cubicBezTo>
                    <a:cubicBezTo>
                      <a:pt x="186" y="498"/>
                      <a:pt x="0" y="1842"/>
                      <a:pt x="437" y="1998"/>
                    </a:cubicBezTo>
                    <a:cubicBezTo>
                      <a:pt x="467" y="2009"/>
                      <a:pt x="496" y="2017"/>
                      <a:pt x="532" y="2017"/>
                    </a:cubicBezTo>
                    <a:cubicBezTo>
                      <a:pt x="747" y="2017"/>
                      <a:pt x="1100" y="1765"/>
                      <a:pt x="1821" y="527"/>
                    </a:cubicBezTo>
                    <a:cubicBezTo>
                      <a:pt x="1850" y="476"/>
                      <a:pt x="1835" y="414"/>
                      <a:pt x="1785" y="385"/>
                    </a:cubicBezTo>
                    <a:cubicBezTo>
                      <a:pt x="1767" y="374"/>
                      <a:pt x="1748" y="369"/>
                      <a:pt x="1729" y="369"/>
                    </a:cubicBezTo>
                    <a:cubicBezTo>
                      <a:pt x="1693" y="369"/>
                      <a:pt x="1658" y="388"/>
                      <a:pt x="1639" y="422"/>
                    </a:cubicBezTo>
                    <a:cubicBezTo>
                      <a:pt x="900" y="1690"/>
                      <a:pt x="611" y="1804"/>
                      <a:pt x="527" y="1804"/>
                    </a:cubicBezTo>
                    <a:cubicBezTo>
                      <a:pt x="518" y="1804"/>
                      <a:pt x="512" y="1803"/>
                      <a:pt x="507" y="1802"/>
                    </a:cubicBezTo>
                    <a:cubicBezTo>
                      <a:pt x="324" y="1733"/>
                      <a:pt x="339" y="881"/>
                      <a:pt x="463" y="123"/>
                    </a:cubicBezTo>
                    <a:cubicBezTo>
                      <a:pt x="474" y="65"/>
                      <a:pt x="434" y="10"/>
                      <a:pt x="376" y="3"/>
                    </a:cubicBezTo>
                    <a:cubicBezTo>
                      <a:pt x="370" y="1"/>
                      <a:pt x="364" y="1"/>
                      <a:pt x="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-4595450" y="2399175"/>
                <a:ext cx="51525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658" extrusionOk="0">
                    <a:moveTo>
                      <a:pt x="1382" y="0"/>
                    </a:moveTo>
                    <a:cubicBezTo>
                      <a:pt x="1369" y="0"/>
                      <a:pt x="1356" y="3"/>
                      <a:pt x="1343" y="8"/>
                    </a:cubicBezTo>
                    <a:cubicBezTo>
                      <a:pt x="1220" y="55"/>
                      <a:pt x="135" y="504"/>
                      <a:pt x="22" y="1057"/>
                    </a:cubicBezTo>
                    <a:cubicBezTo>
                      <a:pt x="0" y="1169"/>
                      <a:pt x="7" y="1344"/>
                      <a:pt x="182" y="1515"/>
                    </a:cubicBezTo>
                    <a:cubicBezTo>
                      <a:pt x="288" y="1621"/>
                      <a:pt x="469" y="1658"/>
                      <a:pt x="681" y="1658"/>
                    </a:cubicBezTo>
                    <a:cubicBezTo>
                      <a:pt x="1172" y="1658"/>
                      <a:pt x="1810" y="1458"/>
                      <a:pt x="1977" y="1403"/>
                    </a:cubicBezTo>
                    <a:cubicBezTo>
                      <a:pt x="2032" y="1384"/>
                      <a:pt x="2060" y="1322"/>
                      <a:pt x="2042" y="1268"/>
                    </a:cubicBezTo>
                    <a:cubicBezTo>
                      <a:pt x="2028" y="1224"/>
                      <a:pt x="1988" y="1197"/>
                      <a:pt x="1945" y="1197"/>
                    </a:cubicBezTo>
                    <a:cubicBezTo>
                      <a:pt x="1934" y="1197"/>
                      <a:pt x="1922" y="1199"/>
                      <a:pt x="1911" y="1203"/>
                    </a:cubicBezTo>
                    <a:cubicBezTo>
                      <a:pt x="1532" y="1326"/>
                      <a:pt x="1008" y="1447"/>
                      <a:pt x="661" y="1447"/>
                    </a:cubicBezTo>
                    <a:cubicBezTo>
                      <a:pt x="507" y="1447"/>
                      <a:pt x="388" y="1423"/>
                      <a:pt x="331" y="1366"/>
                    </a:cubicBezTo>
                    <a:cubicBezTo>
                      <a:pt x="244" y="1279"/>
                      <a:pt x="211" y="1191"/>
                      <a:pt x="229" y="1097"/>
                    </a:cubicBezTo>
                    <a:cubicBezTo>
                      <a:pt x="306" y="726"/>
                      <a:pt x="1114" y="325"/>
                      <a:pt x="1420" y="205"/>
                    </a:cubicBezTo>
                    <a:cubicBezTo>
                      <a:pt x="1474" y="183"/>
                      <a:pt x="1500" y="121"/>
                      <a:pt x="1478" y="67"/>
                    </a:cubicBezTo>
                    <a:cubicBezTo>
                      <a:pt x="1461" y="25"/>
                      <a:pt x="1422" y="0"/>
                      <a:pt x="1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-4703150" y="2248800"/>
                <a:ext cx="41075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636" extrusionOk="0">
                    <a:moveTo>
                      <a:pt x="116" y="0"/>
                    </a:moveTo>
                    <a:cubicBezTo>
                      <a:pt x="89" y="0"/>
                      <a:pt x="62" y="10"/>
                      <a:pt x="40" y="30"/>
                    </a:cubicBezTo>
                    <a:cubicBezTo>
                      <a:pt x="1" y="71"/>
                      <a:pt x="1" y="136"/>
                      <a:pt x="40" y="180"/>
                    </a:cubicBezTo>
                    <a:cubicBezTo>
                      <a:pt x="62" y="202"/>
                      <a:pt x="492" y="635"/>
                      <a:pt x="1064" y="635"/>
                    </a:cubicBezTo>
                    <a:cubicBezTo>
                      <a:pt x="1224" y="635"/>
                      <a:pt x="1395" y="602"/>
                      <a:pt x="1569" y="515"/>
                    </a:cubicBezTo>
                    <a:cubicBezTo>
                      <a:pt x="1621" y="489"/>
                      <a:pt x="1643" y="427"/>
                      <a:pt x="1618" y="376"/>
                    </a:cubicBezTo>
                    <a:cubicBezTo>
                      <a:pt x="1599" y="337"/>
                      <a:pt x="1562" y="314"/>
                      <a:pt x="1522" y="314"/>
                    </a:cubicBezTo>
                    <a:cubicBezTo>
                      <a:pt x="1506" y="314"/>
                      <a:pt x="1491" y="318"/>
                      <a:pt x="1475" y="325"/>
                    </a:cubicBezTo>
                    <a:cubicBezTo>
                      <a:pt x="1334" y="394"/>
                      <a:pt x="1195" y="422"/>
                      <a:pt x="1064" y="422"/>
                    </a:cubicBezTo>
                    <a:cubicBezTo>
                      <a:pt x="584" y="422"/>
                      <a:pt x="210" y="50"/>
                      <a:pt x="190" y="30"/>
                    </a:cubicBezTo>
                    <a:cubicBezTo>
                      <a:pt x="170" y="10"/>
                      <a:pt x="143" y="0"/>
                      <a:pt x="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-4708325" y="2269125"/>
                <a:ext cx="41050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638" extrusionOk="0">
                    <a:moveTo>
                      <a:pt x="114" y="1"/>
                    </a:moveTo>
                    <a:cubicBezTo>
                      <a:pt x="88" y="1"/>
                      <a:pt x="63" y="10"/>
                      <a:pt x="44" y="29"/>
                    </a:cubicBezTo>
                    <a:cubicBezTo>
                      <a:pt x="0" y="73"/>
                      <a:pt x="0" y="138"/>
                      <a:pt x="40" y="179"/>
                    </a:cubicBezTo>
                    <a:cubicBezTo>
                      <a:pt x="62" y="204"/>
                      <a:pt x="495" y="637"/>
                      <a:pt x="1067" y="637"/>
                    </a:cubicBezTo>
                    <a:cubicBezTo>
                      <a:pt x="1223" y="637"/>
                      <a:pt x="1395" y="604"/>
                      <a:pt x="1569" y="517"/>
                    </a:cubicBezTo>
                    <a:cubicBezTo>
                      <a:pt x="1620" y="491"/>
                      <a:pt x="1642" y="429"/>
                      <a:pt x="1617" y="375"/>
                    </a:cubicBezTo>
                    <a:cubicBezTo>
                      <a:pt x="1598" y="339"/>
                      <a:pt x="1561" y="317"/>
                      <a:pt x="1523" y="317"/>
                    </a:cubicBezTo>
                    <a:cubicBezTo>
                      <a:pt x="1508" y="317"/>
                      <a:pt x="1493" y="321"/>
                      <a:pt x="1479" y="328"/>
                    </a:cubicBezTo>
                    <a:cubicBezTo>
                      <a:pt x="1336" y="397"/>
                      <a:pt x="1197" y="425"/>
                      <a:pt x="1066" y="425"/>
                    </a:cubicBezTo>
                    <a:cubicBezTo>
                      <a:pt x="583" y="425"/>
                      <a:pt x="210" y="53"/>
                      <a:pt x="193" y="33"/>
                    </a:cubicBezTo>
                    <a:cubicBezTo>
                      <a:pt x="170" y="12"/>
                      <a:pt x="14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-4778500" y="2320050"/>
                <a:ext cx="2540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2216" extrusionOk="0">
                    <a:moveTo>
                      <a:pt x="899" y="1"/>
                    </a:moveTo>
                    <a:cubicBezTo>
                      <a:pt x="868" y="1"/>
                      <a:pt x="836" y="14"/>
                      <a:pt x="816" y="39"/>
                    </a:cubicBezTo>
                    <a:cubicBezTo>
                      <a:pt x="782" y="79"/>
                      <a:pt x="0" y="1029"/>
                      <a:pt x="0" y="2111"/>
                    </a:cubicBezTo>
                    <a:cubicBezTo>
                      <a:pt x="0" y="2168"/>
                      <a:pt x="47" y="2215"/>
                      <a:pt x="105" y="2215"/>
                    </a:cubicBezTo>
                    <a:cubicBezTo>
                      <a:pt x="164" y="2215"/>
                      <a:pt x="211" y="2168"/>
                      <a:pt x="211" y="2111"/>
                    </a:cubicBezTo>
                    <a:cubicBezTo>
                      <a:pt x="211" y="1109"/>
                      <a:pt x="968" y="184"/>
                      <a:pt x="979" y="173"/>
                    </a:cubicBezTo>
                    <a:cubicBezTo>
                      <a:pt x="1016" y="130"/>
                      <a:pt x="1009" y="61"/>
                      <a:pt x="965" y="24"/>
                    </a:cubicBezTo>
                    <a:cubicBezTo>
                      <a:pt x="946" y="8"/>
                      <a:pt x="923" y="1"/>
                      <a:pt x="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-4859250" y="2316100"/>
                <a:ext cx="33600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2269" extrusionOk="0">
                    <a:moveTo>
                      <a:pt x="1226" y="1"/>
                    </a:moveTo>
                    <a:cubicBezTo>
                      <a:pt x="1201" y="1"/>
                      <a:pt x="1175" y="10"/>
                      <a:pt x="1155" y="29"/>
                    </a:cubicBezTo>
                    <a:cubicBezTo>
                      <a:pt x="1107" y="69"/>
                      <a:pt x="1" y="1089"/>
                      <a:pt x="332" y="2192"/>
                    </a:cubicBezTo>
                    <a:cubicBezTo>
                      <a:pt x="347" y="2239"/>
                      <a:pt x="390" y="2269"/>
                      <a:pt x="434" y="2269"/>
                    </a:cubicBezTo>
                    <a:cubicBezTo>
                      <a:pt x="445" y="2269"/>
                      <a:pt x="456" y="2269"/>
                      <a:pt x="466" y="2264"/>
                    </a:cubicBezTo>
                    <a:cubicBezTo>
                      <a:pt x="521" y="2247"/>
                      <a:pt x="554" y="2188"/>
                      <a:pt x="535" y="2133"/>
                    </a:cubicBezTo>
                    <a:cubicBezTo>
                      <a:pt x="241" y="1154"/>
                      <a:pt x="1286" y="193"/>
                      <a:pt x="1297" y="185"/>
                    </a:cubicBezTo>
                    <a:cubicBezTo>
                      <a:pt x="1340" y="145"/>
                      <a:pt x="1344" y="80"/>
                      <a:pt x="1304" y="36"/>
                    </a:cubicBezTo>
                    <a:cubicBezTo>
                      <a:pt x="1283" y="13"/>
                      <a:pt x="1254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38"/>
              <p:cNvSpPr/>
              <p:nvPr/>
            </p:nvSpPr>
            <p:spPr>
              <a:xfrm>
                <a:off x="-4911500" y="2320050"/>
                <a:ext cx="25225" cy="619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2478" extrusionOk="0">
                    <a:moveTo>
                      <a:pt x="891" y="0"/>
                    </a:moveTo>
                    <a:cubicBezTo>
                      <a:pt x="869" y="0"/>
                      <a:pt x="846" y="7"/>
                      <a:pt x="827" y="20"/>
                    </a:cubicBezTo>
                    <a:cubicBezTo>
                      <a:pt x="0" y="629"/>
                      <a:pt x="95" y="2311"/>
                      <a:pt x="99" y="2380"/>
                    </a:cubicBezTo>
                    <a:cubicBezTo>
                      <a:pt x="103" y="2438"/>
                      <a:pt x="150" y="2478"/>
                      <a:pt x="204" y="2478"/>
                    </a:cubicBezTo>
                    <a:lnTo>
                      <a:pt x="212" y="2478"/>
                    </a:lnTo>
                    <a:cubicBezTo>
                      <a:pt x="270" y="2474"/>
                      <a:pt x="313" y="2427"/>
                      <a:pt x="310" y="2368"/>
                    </a:cubicBezTo>
                    <a:cubicBezTo>
                      <a:pt x="306" y="2351"/>
                      <a:pt x="215" y="730"/>
                      <a:pt x="951" y="192"/>
                    </a:cubicBezTo>
                    <a:cubicBezTo>
                      <a:pt x="998" y="155"/>
                      <a:pt x="1009" y="89"/>
                      <a:pt x="977" y="42"/>
                    </a:cubicBezTo>
                    <a:cubicBezTo>
                      <a:pt x="955" y="14"/>
                      <a:pt x="923" y="0"/>
                      <a:pt x="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-4633975" y="2427300"/>
                <a:ext cx="233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549" extrusionOk="0">
                    <a:moveTo>
                      <a:pt x="109" y="1"/>
                    </a:moveTo>
                    <a:cubicBezTo>
                      <a:pt x="107" y="1"/>
                      <a:pt x="105" y="1"/>
                      <a:pt x="103" y="1"/>
                    </a:cubicBezTo>
                    <a:cubicBezTo>
                      <a:pt x="44" y="5"/>
                      <a:pt x="0" y="56"/>
                      <a:pt x="4" y="114"/>
                    </a:cubicBezTo>
                    <a:cubicBezTo>
                      <a:pt x="8" y="154"/>
                      <a:pt x="84" y="1086"/>
                      <a:pt x="755" y="1530"/>
                    </a:cubicBezTo>
                    <a:cubicBezTo>
                      <a:pt x="773" y="1541"/>
                      <a:pt x="790" y="1548"/>
                      <a:pt x="812" y="1548"/>
                    </a:cubicBezTo>
                    <a:cubicBezTo>
                      <a:pt x="845" y="1548"/>
                      <a:pt x="878" y="1530"/>
                      <a:pt x="900" y="1501"/>
                    </a:cubicBezTo>
                    <a:cubicBezTo>
                      <a:pt x="933" y="1454"/>
                      <a:pt x="918" y="1388"/>
                      <a:pt x="871" y="1355"/>
                    </a:cubicBezTo>
                    <a:cubicBezTo>
                      <a:pt x="288" y="966"/>
                      <a:pt x="215" y="106"/>
                      <a:pt x="215" y="100"/>
                    </a:cubicBezTo>
                    <a:cubicBezTo>
                      <a:pt x="209" y="43"/>
                      <a:pt x="161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-4651625" y="2432600"/>
                <a:ext cx="23425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548" extrusionOk="0">
                    <a:moveTo>
                      <a:pt x="109" y="0"/>
                    </a:moveTo>
                    <a:cubicBezTo>
                      <a:pt x="107" y="0"/>
                      <a:pt x="105" y="0"/>
                      <a:pt x="103" y="0"/>
                    </a:cubicBezTo>
                    <a:cubicBezTo>
                      <a:pt x="44" y="4"/>
                      <a:pt x="0" y="55"/>
                      <a:pt x="7" y="113"/>
                    </a:cubicBezTo>
                    <a:cubicBezTo>
                      <a:pt x="11" y="153"/>
                      <a:pt x="88" y="1086"/>
                      <a:pt x="758" y="1529"/>
                    </a:cubicBezTo>
                    <a:cubicBezTo>
                      <a:pt x="776" y="1541"/>
                      <a:pt x="794" y="1548"/>
                      <a:pt x="816" y="1548"/>
                    </a:cubicBezTo>
                    <a:cubicBezTo>
                      <a:pt x="849" y="1548"/>
                      <a:pt x="881" y="1529"/>
                      <a:pt x="903" y="1501"/>
                    </a:cubicBezTo>
                    <a:cubicBezTo>
                      <a:pt x="936" y="1453"/>
                      <a:pt x="921" y="1388"/>
                      <a:pt x="874" y="1355"/>
                    </a:cubicBezTo>
                    <a:cubicBezTo>
                      <a:pt x="291" y="965"/>
                      <a:pt x="219" y="106"/>
                      <a:pt x="215" y="95"/>
                    </a:cubicBezTo>
                    <a:cubicBezTo>
                      <a:pt x="212" y="42"/>
                      <a:pt x="164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74" name="Google Shape;674;p38"/>
          <p:cNvSpPr/>
          <p:nvPr/>
        </p:nvSpPr>
        <p:spPr>
          <a:xfrm>
            <a:off x="886780" y="14846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5" name="Google Shape;675;p38"/>
          <p:cNvSpPr/>
          <p:nvPr/>
        </p:nvSpPr>
        <p:spPr>
          <a:xfrm>
            <a:off x="6472176" y="35877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76" name="Google Shape;676;p38"/>
          <p:cNvGrpSpPr/>
          <p:nvPr/>
        </p:nvGrpSpPr>
        <p:grpSpPr>
          <a:xfrm>
            <a:off x="713236" y="548139"/>
            <a:ext cx="1108796" cy="707608"/>
            <a:chOff x="-2905306" y="4064350"/>
            <a:chExt cx="190856" cy="121806"/>
          </a:xfrm>
        </p:grpSpPr>
        <p:sp>
          <p:nvSpPr>
            <p:cNvPr id="677" name="Google Shape;677;p38"/>
            <p:cNvSpPr/>
            <p:nvPr/>
          </p:nvSpPr>
          <p:spPr>
            <a:xfrm>
              <a:off x="-2905306" y="4078931"/>
              <a:ext cx="188675" cy="107225"/>
            </a:xfrm>
            <a:custGeom>
              <a:avLst/>
              <a:gdLst/>
              <a:ahLst/>
              <a:cxnLst/>
              <a:rect l="l" t="t" r="r" b="b"/>
              <a:pathLst>
                <a:path w="7547" h="4289" extrusionOk="0">
                  <a:moveTo>
                    <a:pt x="4591" y="0"/>
                  </a:moveTo>
                  <a:cubicBezTo>
                    <a:pt x="4244" y="0"/>
                    <a:pt x="3935" y="192"/>
                    <a:pt x="3723" y="446"/>
                  </a:cubicBezTo>
                  <a:lnTo>
                    <a:pt x="3723" y="446"/>
                  </a:lnTo>
                  <a:cubicBezTo>
                    <a:pt x="3580" y="330"/>
                    <a:pt x="3393" y="225"/>
                    <a:pt x="3154" y="144"/>
                  </a:cubicBezTo>
                  <a:cubicBezTo>
                    <a:pt x="2953" y="77"/>
                    <a:pt x="2784" y="48"/>
                    <a:pt x="2642" y="48"/>
                  </a:cubicBezTo>
                  <a:cubicBezTo>
                    <a:pt x="1759" y="48"/>
                    <a:pt x="1905" y="1160"/>
                    <a:pt x="1905" y="1160"/>
                  </a:cubicBezTo>
                  <a:cubicBezTo>
                    <a:pt x="1814" y="1104"/>
                    <a:pt x="1715" y="1079"/>
                    <a:pt x="1615" y="1079"/>
                  </a:cubicBezTo>
                  <a:cubicBezTo>
                    <a:pt x="867" y="1079"/>
                    <a:pt x="1" y="2492"/>
                    <a:pt x="976" y="3221"/>
                  </a:cubicBezTo>
                  <a:cubicBezTo>
                    <a:pt x="1282" y="3450"/>
                    <a:pt x="1574" y="3555"/>
                    <a:pt x="1823" y="3571"/>
                  </a:cubicBezTo>
                  <a:lnTo>
                    <a:pt x="1823" y="3571"/>
                  </a:lnTo>
                  <a:cubicBezTo>
                    <a:pt x="1905" y="3950"/>
                    <a:pt x="2173" y="4279"/>
                    <a:pt x="2746" y="4288"/>
                  </a:cubicBezTo>
                  <a:cubicBezTo>
                    <a:pt x="2778" y="4288"/>
                    <a:pt x="2809" y="4289"/>
                    <a:pt x="2841" y="4289"/>
                  </a:cubicBezTo>
                  <a:cubicBezTo>
                    <a:pt x="3609" y="4289"/>
                    <a:pt x="4126" y="4112"/>
                    <a:pt x="4419" y="3849"/>
                  </a:cubicBezTo>
                  <a:lnTo>
                    <a:pt x="4419" y="3849"/>
                  </a:lnTo>
                  <a:cubicBezTo>
                    <a:pt x="4481" y="3933"/>
                    <a:pt x="4558" y="4015"/>
                    <a:pt x="4654" y="4091"/>
                  </a:cubicBezTo>
                  <a:cubicBezTo>
                    <a:pt x="4785" y="4197"/>
                    <a:pt x="4945" y="4243"/>
                    <a:pt x="5119" y="4243"/>
                  </a:cubicBezTo>
                  <a:cubicBezTo>
                    <a:pt x="6109" y="4243"/>
                    <a:pt x="7547" y="2718"/>
                    <a:pt x="6708" y="1819"/>
                  </a:cubicBezTo>
                  <a:cubicBezTo>
                    <a:pt x="6472" y="1570"/>
                    <a:pt x="6222" y="1475"/>
                    <a:pt x="5988" y="1475"/>
                  </a:cubicBezTo>
                  <a:cubicBezTo>
                    <a:pt x="5963" y="1475"/>
                    <a:pt x="5939" y="1476"/>
                    <a:pt x="5915" y="1478"/>
                  </a:cubicBezTo>
                  <a:lnTo>
                    <a:pt x="5915" y="1478"/>
                  </a:lnTo>
                  <a:cubicBezTo>
                    <a:pt x="5927" y="1038"/>
                    <a:pt x="5710" y="529"/>
                    <a:pt x="5167" y="181"/>
                  </a:cubicBezTo>
                  <a:cubicBezTo>
                    <a:pt x="4970" y="54"/>
                    <a:pt x="4775" y="0"/>
                    <a:pt x="4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-2884950" y="4064350"/>
              <a:ext cx="170500" cy="112475"/>
            </a:xfrm>
            <a:custGeom>
              <a:avLst/>
              <a:gdLst/>
              <a:ahLst/>
              <a:cxnLst/>
              <a:rect l="l" t="t" r="r" b="b"/>
              <a:pathLst>
                <a:path w="6820" h="4499" extrusionOk="0">
                  <a:moveTo>
                    <a:pt x="3405" y="700"/>
                  </a:moveTo>
                  <a:cubicBezTo>
                    <a:pt x="3670" y="959"/>
                    <a:pt x="3721" y="1265"/>
                    <a:pt x="3648" y="1462"/>
                  </a:cubicBezTo>
                  <a:cubicBezTo>
                    <a:pt x="3612" y="1567"/>
                    <a:pt x="3547" y="1624"/>
                    <a:pt x="3469" y="1624"/>
                  </a:cubicBezTo>
                  <a:cubicBezTo>
                    <a:pt x="3421" y="1624"/>
                    <a:pt x="3367" y="1602"/>
                    <a:pt x="3313" y="1556"/>
                  </a:cubicBezTo>
                  <a:cubicBezTo>
                    <a:pt x="3128" y="1396"/>
                    <a:pt x="3175" y="1028"/>
                    <a:pt x="3405" y="700"/>
                  </a:cubicBezTo>
                  <a:close/>
                  <a:moveTo>
                    <a:pt x="5469" y="1702"/>
                  </a:moveTo>
                  <a:cubicBezTo>
                    <a:pt x="5418" y="2062"/>
                    <a:pt x="5192" y="2328"/>
                    <a:pt x="4897" y="2368"/>
                  </a:cubicBezTo>
                  <a:cubicBezTo>
                    <a:pt x="4879" y="2371"/>
                    <a:pt x="4860" y="2371"/>
                    <a:pt x="4846" y="2371"/>
                  </a:cubicBezTo>
                  <a:cubicBezTo>
                    <a:pt x="4773" y="2371"/>
                    <a:pt x="4769" y="2349"/>
                    <a:pt x="4769" y="2332"/>
                  </a:cubicBezTo>
                  <a:cubicBezTo>
                    <a:pt x="4762" y="2179"/>
                    <a:pt x="5053" y="1800"/>
                    <a:pt x="5469" y="1702"/>
                  </a:cubicBezTo>
                  <a:close/>
                  <a:moveTo>
                    <a:pt x="1897" y="2633"/>
                  </a:moveTo>
                  <a:cubicBezTo>
                    <a:pt x="1948" y="2633"/>
                    <a:pt x="1995" y="2681"/>
                    <a:pt x="2028" y="2721"/>
                  </a:cubicBezTo>
                  <a:cubicBezTo>
                    <a:pt x="2170" y="2903"/>
                    <a:pt x="2207" y="3107"/>
                    <a:pt x="2126" y="3275"/>
                  </a:cubicBezTo>
                  <a:cubicBezTo>
                    <a:pt x="2039" y="3453"/>
                    <a:pt x="1832" y="3562"/>
                    <a:pt x="1580" y="3569"/>
                  </a:cubicBezTo>
                  <a:cubicBezTo>
                    <a:pt x="1533" y="3238"/>
                    <a:pt x="1631" y="2885"/>
                    <a:pt x="1762" y="2721"/>
                  </a:cubicBezTo>
                  <a:cubicBezTo>
                    <a:pt x="1810" y="2663"/>
                    <a:pt x="1857" y="2633"/>
                    <a:pt x="1897" y="2633"/>
                  </a:cubicBezTo>
                  <a:close/>
                  <a:moveTo>
                    <a:pt x="4154" y="2929"/>
                  </a:moveTo>
                  <a:cubicBezTo>
                    <a:pt x="4165" y="2929"/>
                    <a:pt x="4205" y="2951"/>
                    <a:pt x="4242" y="3070"/>
                  </a:cubicBezTo>
                  <a:cubicBezTo>
                    <a:pt x="4322" y="3332"/>
                    <a:pt x="4271" y="3581"/>
                    <a:pt x="4104" y="3781"/>
                  </a:cubicBezTo>
                  <a:cubicBezTo>
                    <a:pt x="3954" y="3504"/>
                    <a:pt x="3968" y="3209"/>
                    <a:pt x="4056" y="3034"/>
                  </a:cubicBezTo>
                  <a:cubicBezTo>
                    <a:pt x="4096" y="2954"/>
                    <a:pt x="4139" y="2929"/>
                    <a:pt x="4154" y="2929"/>
                  </a:cubicBezTo>
                  <a:close/>
                  <a:moveTo>
                    <a:pt x="4263" y="211"/>
                  </a:moveTo>
                  <a:cubicBezTo>
                    <a:pt x="4437" y="211"/>
                    <a:pt x="4614" y="262"/>
                    <a:pt x="4781" y="369"/>
                  </a:cubicBezTo>
                  <a:cubicBezTo>
                    <a:pt x="5199" y="638"/>
                    <a:pt x="5458" y="1053"/>
                    <a:pt x="5476" y="1487"/>
                  </a:cubicBezTo>
                  <a:cubicBezTo>
                    <a:pt x="4956" y="1578"/>
                    <a:pt x="4548" y="2055"/>
                    <a:pt x="4558" y="2339"/>
                  </a:cubicBezTo>
                  <a:cubicBezTo>
                    <a:pt x="4565" y="2456"/>
                    <a:pt x="4638" y="2581"/>
                    <a:pt x="4843" y="2581"/>
                  </a:cubicBezTo>
                  <a:cubicBezTo>
                    <a:pt x="4868" y="2581"/>
                    <a:pt x="4894" y="2580"/>
                    <a:pt x="4922" y="2576"/>
                  </a:cubicBezTo>
                  <a:cubicBezTo>
                    <a:pt x="5330" y="2524"/>
                    <a:pt x="5633" y="2161"/>
                    <a:pt x="5683" y="1684"/>
                  </a:cubicBezTo>
                  <a:cubicBezTo>
                    <a:pt x="5905" y="1690"/>
                    <a:pt x="6113" y="1796"/>
                    <a:pt x="6299" y="1993"/>
                  </a:cubicBezTo>
                  <a:cubicBezTo>
                    <a:pt x="6616" y="2332"/>
                    <a:pt x="6539" y="2736"/>
                    <a:pt x="6419" y="3013"/>
                  </a:cubicBezTo>
                  <a:cubicBezTo>
                    <a:pt x="6142" y="3653"/>
                    <a:pt x="5363" y="4239"/>
                    <a:pt x="4788" y="4239"/>
                  </a:cubicBezTo>
                  <a:cubicBezTo>
                    <a:pt x="4628" y="4239"/>
                    <a:pt x="4492" y="4196"/>
                    <a:pt x="4388" y="4108"/>
                  </a:cubicBezTo>
                  <a:cubicBezTo>
                    <a:pt x="4329" y="4061"/>
                    <a:pt x="4274" y="4010"/>
                    <a:pt x="4227" y="3959"/>
                  </a:cubicBezTo>
                  <a:cubicBezTo>
                    <a:pt x="4471" y="3697"/>
                    <a:pt x="4548" y="3359"/>
                    <a:pt x="4442" y="3009"/>
                  </a:cubicBezTo>
                  <a:cubicBezTo>
                    <a:pt x="4366" y="2754"/>
                    <a:pt x="4227" y="2717"/>
                    <a:pt x="4154" y="2717"/>
                  </a:cubicBezTo>
                  <a:cubicBezTo>
                    <a:pt x="4045" y="2717"/>
                    <a:pt x="3939" y="2798"/>
                    <a:pt x="3867" y="2939"/>
                  </a:cubicBezTo>
                  <a:cubicBezTo>
                    <a:pt x="3746" y="3179"/>
                    <a:pt x="3728" y="3573"/>
                    <a:pt x="3946" y="3930"/>
                  </a:cubicBezTo>
                  <a:cubicBezTo>
                    <a:pt x="3714" y="4105"/>
                    <a:pt x="3287" y="4287"/>
                    <a:pt x="2505" y="4287"/>
                  </a:cubicBezTo>
                  <a:lnTo>
                    <a:pt x="2417" y="4283"/>
                  </a:lnTo>
                  <a:cubicBezTo>
                    <a:pt x="1933" y="4276"/>
                    <a:pt x="1722" y="4028"/>
                    <a:pt x="1631" y="3777"/>
                  </a:cubicBezTo>
                  <a:cubicBezTo>
                    <a:pt x="1941" y="3759"/>
                    <a:pt x="2199" y="3602"/>
                    <a:pt x="2316" y="3366"/>
                  </a:cubicBezTo>
                  <a:cubicBezTo>
                    <a:pt x="2432" y="3125"/>
                    <a:pt x="2388" y="2841"/>
                    <a:pt x="2192" y="2590"/>
                  </a:cubicBezTo>
                  <a:cubicBezTo>
                    <a:pt x="2082" y="2452"/>
                    <a:pt x="1973" y="2423"/>
                    <a:pt x="1897" y="2423"/>
                  </a:cubicBezTo>
                  <a:cubicBezTo>
                    <a:pt x="1791" y="2423"/>
                    <a:pt x="1686" y="2480"/>
                    <a:pt x="1598" y="2590"/>
                  </a:cubicBezTo>
                  <a:cubicBezTo>
                    <a:pt x="1420" y="2812"/>
                    <a:pt x="1329" y="3198"/>
                    <a:pt x="1365" y="3551"/>
                  </a:cubicBezTo>
                  <a:cubicBezTo>
                    <a:pt x="1154" y="3507"/>
                    <a:pt x="928" y="3402"/>
                    <a:pt x="706" y="3238"/>
                  </a:cubicBezTo>
                  <a:cubicBezTo>
                    <a:pt x="200" y="2856"/>
                    <a:pt x="306" y="2328"/>
                    <a:pt x="379" y="2117"/>
                  </a:cubicBezTo>
                  <a:cubicBezTo>
                    <a:pt x="528" y="1658"/>
                    <a:pt x="936" y="1287"/>
                    <a:pt x="1281" y="1287"/>
                  </a:cubicBezTo>
                  <a:cubicBezTo>
                    <a:pt x="1369" y="1287"/>
                    <a:pt x="1449" y="1309"/>
                    <a:pt x="1518" y="1352"/>
                  </a:cubicBezTo>
                  <a:cubicBezTo>
                    <a:pt x="1536" y="1363"/>
                    <a:pt x="1556" y="1369"/>
                    <a:pt x="1576" y="1369"/>
                  </a:cubicBezTo>
                  <a:cubicBezTo>
                    <a:pt x="1596" y="1369"/>
                    <a:pt x="1615" y="1363"/>
                    <a:pt x="1631" y="1352"/>
                  </a:cubicBezTo>
                  <a:cubicBezTo>
                    <a:pt x="1667" y="1327"/>
                    <a:pt x="1686" y="1287"/>
                    <a:pt x="1679" y="1247"/>
                  </a:cubicBezTo>
                  <a:cubicBezTo>
                    <a:pt x="1679" y="1243"/>
                    <a:pt x="1613" y="719"/>
                    <a:pt x="1861" y="435"/>
                  </a:cubicBezTo>
                  <a:cubicBezTo>
                    <a:pt x="1966" y="314"/>
                    <a:pt x="2116" y="254"/>
                    <a:pt x="2309" y="254"/>
                  </a:cubicBezTo>
                  <a:cubicBezTo>
                    <a:pt x="2447" y="254"/>
                    <a:pt x="2607" y="285"/>
                    <a:pt x="2789" y="347"/>
                  </a:cubicBezTo>
                  <a:cubicBezTo>
                    <a:pt x="2963" y="405"/>
                    <a:pt x="3116" y="478"/>
                    <a:pt x="3244" y="566"/>
                  </a:cubicBezTo>
                  <a:cubicBezTo>
                    <a:pt x="2968" y="948"/>
                    <a:pt x="2872" y="1458"/>
                    <a:pt x="3178" y="1716"/>
                  </a:cubicBezTo>
                  <a:cubicBezTo>
                    <a:pt x="3269" y="1796"/>
                    <a:pt x="3371" y="1840"/>
                    <a:pt x="3474" y="1840"/>
                  </a:cubicBezTo>
                  <a:cubicBezTo>
                    <a:pt x="3637" y="1840"/>
                    <a:pt x="3783" y="1720"/>
                    <a:pt x="3848" y="1534"/>
                  </a:cubicBezTo>
                  <a:cubicBezTo>
                    <a:pt x="3943" y="1265"/>
                    <a:pt x="3881" y="864"/>
                    <a:pt x="3543" y="541"/>
                  </a:cubicBezTo>
                  <a:cubicBezTo>
                    <a:pt x="3752" y="325"/>
                    <a:pt x="4005" y="211"/>
                    <a:pt x="4263" y="211"/>
                  </a:cubicBezTo>
                  <a:close/>
                  <a:moveTo>
                    <a:pt x="4265" y="1"/>
                  </a:moveTo>
                  <a:cubicBezTo>
                    <a:pt x="3945" y="1"/>
                    <a:pt x="3630" y="141"/>
                    <a:pt x="3378" y="405"/>
                  </a:cubicBezTo>
                  <a:cubicBezTo>
                    <a:pt x="3230" y="300"/>
                    <a:pt x="3055" y="213"/>
                    <a:pt x="2858" y="147"/>
                  </a:cubicBezTo>
                  <a:cubicBezTo>
                    <a:pt x="2655" y="78"/>
                    <a:pt x="2471" y="44"/>
                    <a:pt x="2309" y="44"/>
                  </a:cubicBezTo>
                  <a:cubicBezTo>
                    <a:pt x="2053" y="44"/>
                    <a:pt x="1849" y="129"/>
                    <a:pt x="1704" y="296"/>
                  </a:cubicBezTo>
                  <a:cubicBezTo>
                    <a:pt x="1493" y="536"/>
                    <a:pt x="1460" y="886"/>
                    <a:pt x="1460" y="1097"/>
                  </a:cubicBezTo>
                  <a:cubicBezTo>
                    <a:pt x="1402" y="1082"/>
                    <a:pt x="1343" y="1075"/>
                    <a:pt x="1281" y="1075"/>
                  </a:cubicBezTo>
                  <a:cubicBezTo>
                    <a:pt x="844" y="1075"/>
                    <a:pt x="360" y="1505"/>
                    <a:pt x="178" y="2051"/>
                  </a:cubicBezTo>
                  <a:cubicBezTo>
                    <a:pt x="0" y="2586"/>
                    <a:pt x="145" y="3082"/>
                    <a:pt x="579" y="3406"/>
                  </a:cubicBezTo>
                  <a:cubicBezTo>
                    <a:pt x="852" y="3609"/>
                    <a:pt x="1140" y="3733"/>
                    <a:pt x="1409" y="3769"/>
                  </a:cubicBezTo>
                  <a:cubicBezTo>
                    <a:pt x="1536" y="4225"/>
                    <a:pt x="1901" y="4487"/>
                    <a:pt x="2414" y="4495"/>
                  </a:cubicBezTo>
                  <a:lnTo>
                    <a:pt x="2505" y="4498"/>
                  </a:lnTo>
                  <a:cubicBezTo>
                    <a:pt x="3186" y="4495"/>
                    <a:pt x="3724" y="4359"/>
                    <a:pt x="4070" y="4097"/>
                  </a:cubicBezTo>
                  <a:cubicBezTo>
                    <a:pt x="4125" y="4163"/>
                    <a:pt x="4187" y="4221"/>
                    <a:pt x="4257" y="4276"/>
                  </a:cubicBezTo>
                  <a:cubicBezTo>
                    <a:pt x="4402" y="4392"/>
                    <a:pt x="4580" y="4451"/>
                    <a:pt x="4788" y="4451"/>
                  </a:cubicBezTo>
                  <a:cubicBezTo>
                    <a:pt x="5447" y="4451"/>
                    <a:pt x="6299" y="3817"/>
                    <a:pt x="6611" y="3096"/>
                  </a:cubicBezTo>
                  <a:cubicBezTo>
                    <a:pt x="6819" y="2623"/>
                    <a:pt x="6761" y="2179"/>
                    <a:pt x="6452" y="1847"/>
                  </a:cubicBezTo>
                  <a:cubicBezTo>
                    <a:pt x="6226" y="1607"/>
                    <a:pt x="5967" y="1480"/>
                    <a:pt x="5687" y="1472"/>
                  </a:cubicBezTo>
                  <a:cubicBezTo>
                    <a:pt x="5662" y="970"/>
                    <a:pt x="5371" y="500"/>
                    <a:pt x="4894" y="191"/>
                  </a:cubicBezTo>
                  <a:cubicBezTo>
                    <a:pt x="4693" y="63"/>
                    <a:pt x="4477" y="1"/>
                    <a:pt x="4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9" name="Google Shape;679;p38"/>
          <p:cNvSpPr/>
          <p:nvPr/>
        </p:nvSpPr>
        <p:spPr>
          <a:xfrm>
            <a:off x="8281926" y="15207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0" name="Google Shape;680;p38"/>
          <p:cNvSpPr/>
          <p:nvPr/>
        </p:nvSpPr>
        <p:spPr>
          <a:xfrm>
            <a:off x="8030530" y="20180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1" name="Google Shape;681;p38"/>
          <p:cNvSpPr/>
          <p:nvPr/>
        </p:nvSpPr>
        <p:spPr>
          <a:xfrm>
            <a:off x="2119251" y="7873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2" name="Google Shape;682;p38"/>
          <p:cNvSpPr/>
          <p:nvPr/>
        </p:nvSpPr>
        <p:spPr>
          <a:xfrm>
            <a:off x="3368606" y="4390047"/>
            <a:ext cx="242695" cy="235867"/>
          </a:xfrm>
          <a:custGeom>
            <a:avLst/>
            <a:gdLst/>
            <a:ahLst/>
            <a:cxnLst/>
            <a:rect l="l" t="t" r="r" b="b"/>
            <a:pathLst>
              <a:path w="4301" h="4180" extrusionOk="0">
                <a:moveTo>
                  <a:pt x="1937" y="1"/>
                </a:moveTo>
                <a:cubicBezTo>
                  <a:pt x="1762" y="1"/>
                  <a:pt x="1278" y="1309"/>
                  <a:pt x="1278" y="1309"/>
                </a:cubicBezTo>
                <a:cubicBezTo>
                  <a:pt x="1278" y="1309"/>
                  <a:pt x="0" y="1699"/>
                  <a:pt x="0" y="2012"/>
                </a:cubicBezTo>
                <a:cubicBezTo>
                  <a:pt x="0" y="2220"/>
                  <a:pt x="910" y="2715"/>
                  <a:pt x="910" y="2715"/>
                </a:cubicBezTo>
                <a:cubicBezTo>
                  <a:pt x="910" y="2715"/>
                  <a:pt x="783" y="3917"/>
                  <a:pt x="859" y="4149"/>
                </a:cubicBezTo>
                <a:cubicBezTo>
                  <a:pt x="866" y="4170"/>
                  <a:pt x="881" y="4179"/>
                  <a:pt x="903" y="4179"/>
                </a:cubicBezTo>
                <a:cubicBezTo>
                  <a:pt x="1129" y="4179"/>
                  <a:pt x="2086" y="3134"/>
                  <a:pt x="2086" y="3134"/>
                </a:cubicBezTo>
                <a:cubicBezTo>
                  <a:pt x="2086" y="3134"/>
                  <a:pt x="3153" y="3899"/>
                  <a:pt x="3405" y="3899"/>
                </a:cubicBezTo>
                <a:cubicBezTo>
                  <a:pt x="3420" y="3899"/>
                  <a:pt x="3432" y="3896"/>
                  <a:pt x="3441" y="3891"/>
                </a:cubicBezTo>
                <a:cubicBezTo>
                  <a:pt x="3597" y="3786"/>
                  <a:pt x="3234" y="2689"/>
                  <a:pt x="3234" y="2689"/>
                </a:cubicBezTo>
                <a:cubicBezTo>
                  <a:pt x="3234" y="2689"/>
                  <a:pt x="4300" y="1910"/>
                  <a:pt x="4274" y="1779"/>
                </a:cubicBezTo>
                <a:cubicBezTo>
                  <a:pt x="4249" y="1648"/>
                  <a:pt x="2920" y="1440"/>
                  <a:pt x="2840" y="1361"/>
                </a:cubicBezTo>
                <a:cubicBezTo>
                  <a:pt x="2763" y="1284"/>
                  <a:pt x="2112" y="111"/>
                  <a:pt x="1955" y="6"/>
                </a:cubicBezTo>
                <a:cubicBezTo>
                  <a:pt x="1949" y="3"/>
                  <a:pt x="1943" y="1"/>
                  <a:pt x="19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3" name="Google Shape;683;p38"/>
          <p:cNvSpPr txBox="1">
            <a:spLocks noGrp="1"/>
          </p:cNvSpPr>
          <p:nvPr>
            <p:ph type="title"/>
          </p:nvPr>
        </p:nvSpPr>
        <p:spPr>
          <a:xfrm>
            <a:off x="2142563" y="504912"/>
            <a:ext cx="5215929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Face emotion recognition</a:t>
            </a:r>
            <a:endParaRPr dirty="0"/>
          </a:p>
        </p:txBody>
      </p:sp>
      <p:sp>
        <p:nvSpPr>
          <p:cNvPr id="52" name="Rectangle 51"/>
          <p:cNvSpPr/>
          <p:nvPr/>
        </p:nvSpPr>
        <p:spPr>
          <a:xfrm>
            <a:off x="1231237" y="1301108"/>
            <a:ext cx="605440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Niramit" panose="00000500000000000000" charset="-34"/>
                <a:cs typeface="Niramit" panose="00000500000000000000" charset="-34"/>
              </a:rPr>
              <a:t>Facial emotion recognition is the process of detecting human emotions from facial expressions. The human brain recognizes emotions automatically, and software has now been developed that can recognize emotions</a:t>
            </a:r>
            <a:endParaRPr lang="en-US" altLang="ko-KR" dirty="0">
              <a:solidFill>
                <a:schemeClr val="tx1"/>
              </a:solidFill>
              <a:latin typeface="Niramit" panose="00000500000000000000" charset="-34"/>
              <a:cs typeface="Niramit" panose="00000500000000000000" charset="-34"/>
            </a:endParaRPr>
          </a:p>
          <a:p>
            <a:endParaRPr lang="en-US" altLang="ko-KR" dirty="0">
              <a:solidFill>
                <a:schemeClr val="tx1"/>
              </a:solidFill>
              <a:latin typeface="Niramit" panose="00000500000000000000" charset="-34"/>
              <a:cs typeface="Niramit" panose="00000500000000000000" charset="-34"/>
            </a:endParaRPr>
          </a:p>
          <a:p>
            <a:endParaRPr lang="en-US" altLang="ko-KR" dirty="0">
              <a:solidFill>
                <a:schemeClr val="tx1"/>
              </a:solidFill>
              <a:latin typeface="Niramit" panose="00000500000000000000" charset="-34"/>
              <a:cs typeface="Niramit" panose="00000500000000000000" charset="-34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Niramit" panose="00000500000000000000" charset="-34"/>
                <a:cs typeface="Niramit" panose="00000500000000000000" charset="-34"/>
              </a:rPr>
              <a:t>AI can detect emotions by learning what each facial expression means and applying that knowledge to the new information presented to it. Emotional artificial intelligence, or emotion AI, is a technology that is capable of reading, imitating, interpreting, and responding to human facial expressions and emotions.</a:t>
            </a:r>
            <a:endParaRPr lang="en-US" altLang="ko-KR" dirty="0">
              <a:solidFill>
                <a:schemeClr val="tx1"/>
              </a:solidFill>
              <a:latin typeface="Niramit" panose="00000500000000000000" charset="-34"/>
              <a:cs typeface="Niramit" panose="00000500000000000000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38"/>
          <p:cNvGrpSpPr/>
          <p:nvPr/>
        </p:nvGrpSpPr>
        <p:grpSpPr>
          <a:xfrm flipH="1">
            <a:off x="7629413" y="539492"/>
            <a:ext cx="801496" cy="626571"/>
            <a:chOff x="-9810650" y="4114313"/>
            <a:chExt cx="355100" cy="277600"/>
          </a:xfrm>
        </p:grpSpPr>
        <p:sp>
          <p:nvSpPr>
            <p:cNvPr id="638" name="Google Shape;638;p38"/>
            <p:cNvSpPr/>
            <p:nvPr/>
          </p:nvSpPr>
          <p:spPr>
            <a:xfrm>
              <a:off x="-9810650" y="4114313"/>
              <a:ext cx="355100" cy="277600"/>
            </a:xfrm>
            <a:custGeom>
              <a:avLst/>
              <a:gdLst/>
              <a:ahLst/>
              <a:cxnLst/>
              <a:rect l="l" t="t" r="r" b="b"/>
              <a:pathLst>
                <a:path w="14204" h="11104" extrusionOk="0">
                  <a:moveTo>
                    <a:pt x="12025" y="0"/>
                  </a:moveTo>
                  <a:cubicBezTo>
                    <a:pt x="10424" y="0"/>
                    <a:pt x="6324" y="561"/>
                    <a:pt x="6324" y="561"/>
                  </a:cubicBezTo>
                  <a:cubicBezTo>
                    <a:pt x="6324" y="561"/>
                    <a:pt x="1249" y="1187"/>
                    <a:pt x="622" y="2665"/>
                  </a:cubicBezTo>
                  <a:cubicBezTo>
                    <a:pt x="0" y="4140"/>
                    <a:pt x="1096" y="8797"/>
                    <a:pt x="1864" y="10049"/>
                  </a:cubicBezTo>
                  <a:cubicBezTo>
                    <a:pt x="2082" y="10402"/>
                    <a:pt x="2542" y="10528"/>
                    <a:pt x="3110" y="10528"/>
                  </a:cubicBezTo>
                  <a:cubicBezTo>
                    <a:pt x="4515" y="10528"/>
                    <a:pt x="6580" y="9756"/>
                    <a:pt x="7270" y="9756"/>
                  </a:cubicBezTo>
                  <a:cubicBezTo>
                    <a:pt x="7287" y="9756"/>
                    <a:pt x="7303" y="9757"/>
                    <a:pt x="7318" y="9758"/>
                  </a:cubicBezTo>
                  <a:cubicBezTo>
                    <a:pt x="8051" y="9802"/>
                    <a:pt x="10006" y="11104"/>
                    <a:pt x="10550" y="11104"/>
                  </a:cubicBezTo>
                  <a:cubicBezTo>
                    <a:pt x="10666" y="11104"/>
                    <a:pt x="10718" y="11044"/>
                    <a:pt x="10679" y="10901"/>
                  </a:cubicBezTo>
                  <a:cubicBezTo>
                    <a:pt x="10464" y="10085"/>
                    <a:pt x="10344" y="9099"/>
                    <a:pt x="10344" y="9099"/>
                  </a:cubicBezTo>
                  <a:cubicBezTo>
                    <a:pt x="10344" y="9099"/>
                    <a:pt x="13336" y="8301"/>
                    <a:pt x="13770" y="7748"/>
                  </a:cubicBezTo>
                  <a:cubicBezTo>
                    <a:pt x="14203" y="7195"/>
                    <a:pt x="13245" y="317"/>
                    <a:pt x="12594" y="55"/>
                  </a:cubicBezTo>
                  <a:cubicBezTo>
                    <a:pt x="12499" y="17"/>
                    <a:pt x="12298" y="0"/>
                    <a:pt x="12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-9706350" y="4179863"/>
              <a:ext cx="167600" cy="126350"/>
            </a:xfrm>
            <a:custGeom>
              <a:avLst/>
              <a:gdLst/>
              <a:ahLst/>
              <a:cxnLst/>
              <a:rect l="l" t="t" r="r" b="b"/>
              <a:pathLst>
                <a:path w="6704" h="5054" extrusionOk="0">
                  <a:moveTo>
                    <a:pt x="4736" y="1"/>
                  </a:moveTo>
                  <a:cubicBezTo>
                    <a:pt x="3598" y="1"/>
                    <a:pt x="3183" y="1631"/>
                    <a:pt x="3183" y="1631"/>
                  </a:cubicBezTo>
                  <a:cubicBezTo>
                    <a:pt x="2852" y="1019"/>
                    <a:pt x="2199" y="597"/>
                    <a:pt x="1599" y="597"/>
                  </a:cubicBezTo>
                  <a:cubicBezTo>
                    <a:pt x="1062" y="597"/>
                    <a:pt x="569" y="934"/>
                    <a:pt x="387" y="1777"/>
                  </a:cubicBezTo>
                  <a:cubicBezTo>
                    <a:pt x="1" y="3560"/>
                    <a:pt x="3711" y="5053"/>
                    <a:pt x="3711" y="5053"/>
                  </a:cubicBezTo>
                  <a:cubicBezTo>
                    <a:pt x="4289" y="5005"/>
                    <a:pt x="6704" y="619"/>
                    <a:pt x="5207" y="87"/>
                  </a:cubicBezTo>
                  <a:cubicBezTo>
                    <a:pt x="5038" y="27"/>
                    <a:pt x="4881" y="1"/>
                    <a:pt x="4736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0" name="Google Shape;640;p38"/>
          <p:cNvGrpSpPr/>
          <p:nvPr/>
        </p:nvGrpSpPr>
        <p:grpSpPr>
          <a:xfrm>
            <a:off x="713221" y="3689087"/>
            <a:ext cx="502374" cy="919486"/>
            <a:chOff x="-24575" y="966025"/>
            <a:chExt cx="222575" cy="407375"/>
          </a:xfrm>
        </p:grpSpPr>
        <p:sp>
          <p:nvSpPr>
            <p:cNvPr id="641" name="Google Shape;641;p38"/>
            <p:cNvSpPr/>
            <p:nvPr/>
          </p:nvSpPr>
          <p:spPr>
            <a:xfrm>
              <a:off x="138175" y="1127600"/>
              <a:ext cx="59825" cy="60000"/>
            </a:xfrm>
            <a:custGeom>
              <a:avLst/>
              <a:gdLst/>
              <a:ahLst/>
              <a:cxnLst/>
              <a:rect l="l" t="t" r="r" b="b"/>
              <a:pathLst>
                <a:path w="2393" h="2400" extrusionOk="0">
                  <a:moveTo>
                    <a:pt x="1279" y="306"/>
                  </a:moveTo>
                  <a:cubicBezTo>
                    <a:pt x="1311" y="408"/>
                    <a:pt x="1344" y="547"/>
                    <a:pt x="1366" y="638"/>
                  </a:cubicBezTo>
                  <a:cubicBezTo>
                    <a:pt x="1424" y="874"/>
                    <a:pt x="1442" y="932"/>
                    <a:pt x="1468" y="969"/>
                  </a:cubicBezTo>
                  <a:cubicBezTo>
                    <a:pt x="1497" y="1009"/>
                    <a:pt x="1541" y="1027"/>
                    <a:pt x="1778" y="1110"/>
                  </a:cubicBezTo>
                  <a:cubicBezTo>
                    <a:pt x="1861" y="1140"/>
                    <a:pt x="1988" y="1187"/>
                    <a:pt x="2084" y="1227"/>
                  </a:cubicBezTo>
                  <a:cubicBezTo>
                    <a:pt x="1948" y="1285"/>
                    <a:pt x="1734" y="1369"/>
                    <a:pt x="1541" y="1438"/>
                  </a:cubicBezTo>
                  <a:cubicBezTo>
                    <a:pt x="1516" y="1446"/>
                    <a:pt x="1494" y="1468"/>
                    <a:pt x="1479" y="1493"/>
                  </a:cubicBezTo>
                  <a:cubicBezTo>
                    <a:pt x="1385" y="1715"/>
                    <a:pt x="1264" y="1962"/>
                    <a:pt x="1188" y="2101"/>
                  </a:cubicBezTo>
                  <a:cubicBezTo>
                    <a:pt x="1133" y="1952"/>
                    <a:pt x="1060" y="1690"/>
                    <a:pt x="1002" y="1456"/>
                  </a:cubicBezTo>
                  <a:cubicBezTo>
                    <a:pt x="991" y="1416"/>
                    <a:pt x="958" y="1384"/>
                    <a:pt x="918" y="1377"/>
                  </a:cubicBezTo>
                  <a:cubicBezTo>
                    <a:pt x="696" y="1337"/>
                    <a:pt x="437" y="1278"/>
                    <a:pt x="299" y="1234"/>
                  </a:cubicBezTo>
                  <a:cubicBezTo>
                    <a:pt x="445" y="1154"/>
                    <a:pt x="725" y="1027"/>
                    <a:pt x="977" y="929"/>
                  </a:cubicBezTo>
                  <a:cubicBezTo>
                    <a:pt x="1002" y="918"/>
                    <a:pt x="1024" y="896"/>
                    <a:pt x="1035" y="867"/>
                  </a:cubicBezTo>
                  <a:cubicBezTo>
                    <a:pt x="1111" y="666"/>
                    <a:pt x="1210" y="438"/>
                    <a:pt x="1279" y="306"/>
                  </a:cubicBezTo>
                  <a:close/>
                  <a:moveTo>
                    <a:pt x="1304" y="1"/>
                  </a:moveTo>
                  <a:cubicBezTo>
                    <a:pt x="1239" y="1"/>
                    <a:pt x="1140" y="1"/>
                    <a:pt x="852" y="750"/>
                  </a:cubicBezTo>
                  <a:cubicBezTo>
                    <a:pt x="52" y="1071"/>
                    <a:pt x="22" y="1176"/>
                    <a:pt x="12" y="1220"/>
                  </a:cubicBezTo>
                  <a:cubicBezTo>
                    <a:pt x="0" y="1253"/>
                    <a:pt x="12" y="1300"/>
                    <a:pt x="30" y="1325"/>
                  </a:cubicBezTo>
                  <a:cubicBezTo>
                    <a:pt x="52" y="1355"/>
                    <a:pt x="113" y="1438"/>
                    <a:pt x="812" y="1573"/>
                  </a:cubicBezTo>
                  <a:cubicBezTo>
                    <a:pt x="1020" y="2399"/>
                    <a:pt x="1096" y="2399"/>
                    <a:pt x="1173" y="2399"/>
                  </a:cubicBezTo>
                  <a:lnTo>
                    <a:pt x="1180" y="2399"/>
                  </a:lnTo>
                  <a:cubicBezTo>
                    <a:pt x="1242" y="2396"/>
                    <a:pt x="1315" y="2392"/>
                    <a:pt x="1654" y="1621"/>
                  </a:cubicBezTo>
                  <a:cubicBezTo>
                    <a:pt x="1865" y="1547"/>
                    <a:pt x="2262" y="1399"/>
                    <a:pt x="2346" y="1322"/>
                  </a:cubicBezTo>
                  <a:cubicBezTo>
                    <a:pt x="2375" y="1300"/>
                    <a:pt x="2393" y="1246"/>
                    <a:pt x="2385" y="1209"/>
                  </a:cubicBezTo>
                  <a:cubicBezTo>
                    <a:pt x="2368" y="1110"/>
                    <a:pt x="2262" y="1060"/>
                    <a:pt x="1847" y="914"/>
                  </a:cubicBezTo>
                  <a:cubicBezTo>
                    <a:pt x="1770" y="885"/>
                    <a:pt x="1679" y="853"/>
                    <a:pt x="1635" y="834"/>
                  </a:cubicBezTo>
                  <a:cubicBezTo>
                    <a:pt x="1621" y="787"/>
                    <a:pt x="1595" y="678"/>
                    <a:pt x="1570" y="586"/>
                  </a:cubicBezTo>
                  <a:cubicBezTo>
                    <a:pt x="1501" y="299"/>
                    <a:pt x="1454" y="120"/>
                    <a:pt x="1402" y="51"/>
                  </a:cubicBezTo>
                  <a:cubicBezTo>
                    <a:pt x="1385" y="22"/>
                    <a:pt x="1337" y="1"/>
                    <a:pt x="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4100" y="966025"/>
              <a:ext cx="119000" cy="119625"/>
            </a:xfrm>
            <a:custGeom>
              <a:avLst/>
              <a:gdLst/>
              <a:ahLst/>
              <a:cxnLst/>
              <a:rect l="l" t="t" r="r" b="b"/>
              <a:pathLst>
                <a:path w="4760" h="4785" extrusionOk="0">
                  <a:moveTo>
                    <a:pt x="3965" y="394"/>
                  </a:moveTo>
                  <a:lnTo>
                    <a:pt x="3965" y="394"/>
                  </a:lnTo>
                  <a:cubicBezTo>
                    <a:pt x="3296" y="875"/>
                    <a:pt x="2222" y="1719"/>
                    <a:pt x="1278" y="2473"/>
                  </a:cubicBezTo>
                  <a:cubicBezTo>
                    <a:pt x="903" y="2411"/>
                    <a:pt x="382" y="2280"/>
                    <a:pt x="244" y="2142"/>
                  </a:cubicBezTo>
                  <a:cubicBezTo>
                    <a:pt x="525" y="1839"/>
                    <a:pt x="2829" y="816"/>
                    <a:pt x="3965" y="394"/>
                  </a:cubicBezTo>
                  <a:close/>
                  <a:moveTo>
                    <a:pt x="4424" y="550"/>
                  </a:moveTo>
                  <a:lnTo>
                    <a:pt x="4424" y="550"/>
                  </a:lnTo>
                  <a:cubicBezTo>
                    <a:pt x="4133" y="1588"/>
                    <a:pt x="3183" y="4170"/>
                    <a:pt x="2928" y="4552"/>
                  </a:cubicBezTo>
                  <a:cubicBezTo>
                    <a:pt x="2785" y="4395"/>
                    <a:pt x="2480" y="3696"/>
                    <a:pt x="2247" y="3056"/>
                  </a:cubicBezTo>
                  <a:cubicBezTo>
                    <a:pt x="3499" y="1668"/>
                    <a:pt x="4118" y="940"/>
                    <a:pt x="4424" y="550"/>
                  </a:cubicBezTo>
                  <a:close/>
                  <a:moveTo>
                    <a:pt x="4573" y="1"/>
                  </a:moveTo>
                  <a:cubicBezTo>
                    <a:pt x="4220" y="1"/>
                    <a:pt x="310" y="1606"/>
                    <a:pt x="41" y="2061"/>
                  </a:cubicBezTo>
                  <a:cubicBezTo>
                    <a:pt x="1" y="2130"/>
                    <a:pt x="19" y="2185"/>
                    <a:pt x="33" y="2211"/>
                  </a:cubicBezTo>
                  <a:cubicBezTo>
                    <a:pt x="201" y="2510"/>
                    <a:pt x="1111" y="2662"/>
                    <a:pt x="1293" y="2691"/>
                  </a:cubicBezTo>
                  <a:cubicBezTo>
                    <a:pt x="1298" y="2692"/>
                    <a:pt x="1303" y="2692"/>
                    <a:pt x="1307" y="2692"/>
                  </a:cubicBezTo>
                  <a:cubicBezTo>
                    <a:pt x="1331" y="2692"/>
                    <a:pt x="1355" y="2685"/>
                    <a:pt x="1373" y="2669"/>
                  </a:cubicBezTo>
                  <a:cubicBezTo>
                    <a:pt x="2261" y="1956"/>
                    <a:pt x="3602" y="907"/>
                    <a:pt x="4242" y="445"/>
                  </a:cubicBezTo>
                  <a:lnTo>
                    <a:pt x="4242" y="445"/>
                  </a:lnTo>
                  <a:cubicBezTo>
                    <a:pt x="3768" y="1031"/>
                    <a:pt x="2746" y="2189"/>
                    <a:pt x="2051" y="2960"/>
                  </a:cubicBezTo>
                  <a:cubicBezTo>
                    <a:pt x="2025" y="2990"/>
                    <a:pt x="2014" y="3029"/>
                    <a:pt x="2029" y="3066"/>
                  </a:cubicBezTo>
                  <a:cubicBezTo>
                    <a:pt x="2436" y="4206"/>
                    <a:pt x="2742" y="4785"/>
                    <a:pt x="2943" y="4785"/>
                  </a:cubicBezTo>
                  <a:cubicBezTo>
                    <a:pt x="2950" y="4785"/>
                    <a:pt x="2960" y="4781"/>
                    <a:pt x="2968" y="4781"/>
                  </a:cubicBezTo>
                  <a:cubicBezTo>
                    <a:pt x="3281" y="4726"/>
                    <a:pt x="4450" y="1209"/>
                    <a:pt x="4585" y="754"/>
                  </a:cubicBezTo>
                  <a:cubicBezTo>
                    <a:pt x="4759" y="150"/>
                    <a:pt x="4734" y="88"/>
                    <a:pt x="4676" y="33"/>
                  </a:cubicBezTo>
                  <a:cubicBezTo>
                    <a:pt x="4669" y="26"/>
                    <a:pt x="4657" y="19"/>
                    <a:pt x="4650" y="15"/>
                  </a:cubicBezTo>
                  <a:lnTo>
                    <a:pt x="4647" y="15"/>
                  </a:lnTo>
                  <a:cubicBezTo>
                    <a:pt x="4639" y="11"/>
                    <a:pt x="4632" y="8"/>
                    <a:pt x="4625" y="4"/>
                  </a:cubicBezTo>
                  <a:lnTo>
                    <a:pt x="4617" y="4"/>
                  </a:lnTo>
                  <a:cubicBezTo>
                    <a:pt x="4613" y="4"/>
                    <a:pt x="461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104225" y="1028875"/>
              <a:ext cx="31625" cy="44575"/>
            </a:xfrm>
            <a:custGeom>
              <a:avLst/>
              <a:gdLst/>
              <a:ahLst/>
              <a:cxnLst/>
              <a:rect l="l" t="t" r="r" b="b"/>
              <a:pathLst>
                <a:path w="1265" h="1783" extrusionOk="0">
                  <a:moveTo>
                    <a:pt x="115" y="0"/>
                  </a:moveTo>
                  <a:cubicBezTo>
                    <a:pt x="108" y="0"/>
                    <a:pt x="102" y="1"/>
                    <a:pt x="95" y="3"/>
                  </a:cubicBezTo>
                  <a:cubicBezTo>
                    <a:pt x="37" y="17"/>
                    <a:pt x="1" y="72"/>
                    <a:pt x="15" y="130"/>
                  </a:cubicBezTo>
                  <a:cubicBezTo>
                    <a:pt x="157" y="818"/>
                    <a:pt x="361" y="1659"/>
                    <a:pt x="514" y="1757"/>
                  </a:cubicBezTo>
                  <a:cubicBezTo>
                    <a:pt x="532" y="1769"/>
                    <a:pt x="562" y="1783"/>
                    <a:pt x="602" y="1783"/>
                  </a:cubicBezTo>
                  <a:cubicBezTo>
                    <a:pt x="612" y="1783"/>
                    <a:pt x="627" y="1783"/>
                    <a:pt x="641" y="1779"/>
                  </a:cubicBezTo>
                  <a:cubicBezTo>
                    <a:pt x="838" y="1735"/>
                    <a:pt x="1122" y="1317"/>
                    <a:pt x="1231" y="1139"/>
                  </a:cubicBezTo>
                  <a:cubicBezTo>
                    <a:pt x="1264" y="1088"/>
                    <a:pt x="1249" y="1022"/>
                    <a:pt x="1199" y="993"/>
                  </a:cubicBezTo>
                  <a:cubicBezTo>
                    <a:pt x="1182" y="981"/>
                    <a:pt x="1162" y="975"/>
                    <a:pt x="1143" y="975"/>
                  </a:cubicBezTo>
                  <a:cubicBezTo>
                    <a:pt x="1108" y="975"/>
                    <a:pt x="1074" y="993"/>
                    <a:pt x="1053" y="1026"/>
                  </a:cubicBezTo>
                  <a:cubicBezTo>
                    <a:pt x="896" y="1273"/>
                    <a:pt x="707" y="1510"/>
                    <a:pt x="619" y="1561"/>
                  </a:cubicBezTo>
                  <a:cubicBezTo>
                    <a:pt x="528" y="1401"/>
                    <a:pt x="350" y="698"/>
                    <a:pt x="219" y="86"/>
                  </a:cubicBezTo>
                  <a:cubicBezTo>
                    <a:pt x="210" y="35"/>
                    <a:pt x="16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32250" y="12158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51" y="212"/>
                  </a:moveTo>
                  <a:cubicBezTo>
                    <a:pt x="1049" y="212"/>
                    <a:pt x="1286" y="455"/>
                    <a:pt x="1286" y="750"/>
                  </a:cubicBezTo>
                  <a:cubicBezTo>
                    <a:pt x="1286" y="1045"/>
                    <a:pt x="1046" y="1286"/>
                    <a:pt x="751" y="1286"/>
                  </a:cubicBezTo>
                  <a:lnTo>
                    <a:pt x="751" y="1391"/>
                  </a:lnTo>
                  <a:lnTo>
                    <a:pt x="748" y="1286"/>
                  </a:lnTo>
                  <a:cubicBezTo>
                    <a:pt x="452" y="1282"/>
                    <a:pt x="212" y="1042"/>
                    <a:pt x="212" y="746"/>
                  </a:cubicBezTo>
                  <a:cubicBezTo>
                    <a:pt x="216" y="452"/>
                    <a:pt x="456" y="212"/>
                    <a:pt x="751" y="212"/>
                  </a:cubicBezTo>
                  <a:close/>
                  <a:moveTo>
                    <a:pt x="751" y="0"/>
                  </a:moveTo>
                  <a:cubicBezTo>
                    <a:pt x="340" y="0"/>
                    <a:pt x="5" y="335"/>
                    <a:pt x="1" y="746"/>
                  </a:cubicBezTo>
                  <a:cubicBezTo>
                    <a:pt x="1" y="1158"/>
                    <a:pt x="336" y="1493"/>
                    <a:pt x="748" y="1497"/>
                  </a:cubicBezTo>
                  <a:lnTo>
                    <a:pt x="751" y="1497"/>
                  </a:lnTo>
                  <a:cubicBezTo>
                    <a:pt x="1159" y="1497"/>
                    <a:pt x="1498" y="1162"/>
                    <a:pt x="1498" y="750"/>
                  </a:cubicBezTo>
                  <a:cubicBezTo>
                    <a:pt x="1498" y="339"/>
                    <a:pt x="1166" y="4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-24575" y="1090850"/>
              <a:ext cx="159875" cy="282550"/>
            </a:xfrm>
            <a:custGeom>
              <a:avLst/>
              <a:gdLst/>
              <a:ahLst/>
              <a:cxnLst/>
              <a:rect l="l" t="t" r="r" b="b"/>
              <a:pathLst>
                <a:path w="6395" h="11302" extrusionOk="0">
                  <a:moveTo>
                    <a:pt x="5024" y="0"/>
                  </a:moveTo>
                  <a:cubicBezTo>
                    <a:pt x="5000" y="0"/>
                    <a:pt x="4976" y="8"/>
                    <a:pt x="4956" y="24"/>
                  </a:cubicBezTo>
                  <a:cubicBezTo>
                    <a:pt x="4952" y="32"/>
                    <a:pt x="4828" y="142"/>
                    <a:pt x="4650" y="335"/>
                  </a:cubicBezTo>
                  <a:cubicBezTo>
                    <a:pt x="4610" y="374"/>
                    <a:pt x="4613" y="444"/>
                    <a:pt x="4657" y="483"/>
                  </a:cubicBezTo>
                  <a:cubicBezTo>
                    <a:pt x="4675" y="502"/>
                    <a:pt x="4701" y="509"/>
                    <a:pt x="4731" y="509"/>
                  </a:cubicBezTo>
                  <a:cubicBezTo>
                    <a:pt x="4756" y="509"/>
                    <a:pt x="4785" y="498"/>
                    <a:pt x="4807" y="476"/>
                  </a:cubicBezTo>
                  <a:cubicBezTo>
                    <a:pt x="4974" y="294"/>
                    <a:pt x="5098" y="185"/>
                    <a:pt x="5098" y="185"/>
                  </a:cubicBezTo>
                  <a:cubicBezTo>
                    <a:pt x="5142" y="145"/>
                    <a:pt x="5146" y="79"/>
                    <a:pt x="5105" y="36"/>
                  </a:cubicBezTo>
                  <a:cubicBezTo>
                    <a:pt x="5083" y="12"/>
                    <a:pt x="5054" y="0"/>
                    <a:pt x="5024" y="0"/>
                  </a:cubicBezTo>
                  <a:close/>
                  <a:moveTo>
                    <a:pt x="4449" y="619"/>
                  </a:moveTo>
                  <a:cubicBezTo>
                    <a:pt x="4419" y="619"/>
                    <a:pt x="4390" y="632"/>
                    <a:pt x="4370" y="658"/>
                  </a:cubicBezTo>
                  <a:cubicBezTo>
                    <a:pt x="4275" y="772"/>
                    <a:pt x="4191" y="888"/>
                    <a:pt x="4111" y="1000"/>
                  </a:cubicBezTo>
                  <a:cubicBezTo>
                    <a:pt x="4079" y="1048"/>
                    <a:pt x="4089" y="1113"/>
                    <a:pt x="4137" y="1150"/>
                  </a:cubicBezTo>
                  <a:cubicBezTo>
                    <a:pt x="4155" y="1160"/>
                    <a:pt x="4177" y="1168"/>
                    <a:pt x="4198" y="1168"/>
                  </a:cubicBezTo>
                  <a:cubicBezTo>
                    <a:pt x="4232" y="1168"/>
                    <a:pt x="4264" y="1150"/>
                    <a:pt x="4282" y="1121"/>
                  </a:cubicBezTo>
                  <a:cubicBezTo>
                    <a:pt x="4359" y="1012"/>
                    <a:pt x="4443" y="903"/>
                    <a:pt x="4534" y="789"/>
                  </a:cubicBezTo>
                  <a:cubicBezTo>
                    <a:pt x="4570" y="745"/>
                    <a:pt x="4563" y="680"/>
                    <a:pt x="4519" y="644"/>
                  </a:cubicBezTo>
                  <a:cubicBezTo>
                    <a:pt x="4498" y="628"/>
                    <a:pt x="4473" y="619"/>
                    <a:pt x="4449" y="619"/>
                  </a:cubicBezTo>
                  <a:close/>
                  <a:moveTo>
                    <a:pt x="3971" y="1314"/>
                  </a:moveTo>
                  <a:cubicBezTo>
                    <a:pt x="3934" y="1314"/>
                    <a:pt x="3899" y="1333"/>
                    <a:pt x="3882" y="1365"/>
                  </a:cubicBezTo>
                  <a:cubicBezTo>
                    <a:pt x="3805" y="1496"/>
                    <a:pt x="3740" y="1627"/>
                    <a:pt x="3685" y="1755"/>
                  </a:cubicBezTo>
                  <a:cubicBezTo>
                    <a:pt x="3664" y="1809"/>
                    <a:pt x="3689" y="1871"/>
                    <a:pt x="3744" y="1893"/>
                  </a:cubicBezTo>
                  <a:cubicBezTo>
                    <a:pt x="3754" y="1900"/>
                    <a:pt x="3769" y="1903"/>
                    <a:pt x="3783" y="1903"/>
                  </a:cubicBezTo>
                  <a:cubicBezTo>
                    <a:pt x="3823" y="1903"/>
                    <a:pt x="3864" y="1878"/>
                    <a:pt x="3882" y="1838"/>
                  </a:cubicBezTo>
                  <a:cubicBezTo>
                    <a:pt x="3933" y="1718"/>
                    <a:pt x="3995" y="1594"/>
                    <a:pt x="4064" y="1471"/>
                  </a:cubicBezTo>
                  <a:cubicBezTo>
                    <a:pt x="4094" y="1419"/>
                    <a:pt x="4075" y="1357"/>
                    <a:pt x="4024" y="1328"/>
                  </a:cubicBezTo>
                  <a:cubicBezTo>
                    <a:pt x="4007" y="1319"/>
                    <a:pt x="3989" y="1314"/>
                    <a:pt x="3971" y="1314"/>
                  </a:cubicBezTo>
                  <a:close/>
                  <a:moveTo>
                    <a:pt x="3648" y="2089"/>
                  </a:moveTo>
                  <a:cubicBezTo>
                    <a:pt x="3600" y="2089"/>
                    <a:pt x="3556" y="2123"/>
                    <a:pt x="3543" y="2170"/>
                  </a:cubicBezTo>
                  <a:cubicBezTo>
                    <a:pt x="3507" y="2318"/>
                    <a:pt x="3485" y="2464"/>
                    <a:pt x="3477" y="2607"/>
                  </a:cubicBezTo>
                  <a:cubicBezTo>
                    <a:pt x="3474" y="2664"/>
                    <a:pt x="3518" y="2716"/>
                    <a:pt x="3576" y="2716"/>
                  </a:cubicBezTo>
                  <a:lnTo>
                    <a:pt x="3583" y="2716"/>
                  </a:lnTo>
                  <a:cubicBezTo>
                    <a:pt x="3638" y="2716"/>
                    <a:pt x="3685" y="2672"/>
                    <a:pt x="3689" y="2617"/>
                  </a:cubicBezTo>
                  <a:cubicBezTo>
                    <a:pt x="3692" y="2489"/>
                    <a:pt x="3714" y="2358"/>
                    <a:pt x="3747" y="2220"/>
                  </a:cubicBezTo>
                  <a:cubicBezTo>
                    <a:pt x="3761" y="2165"/>
                    <a:pt x="3729" y="2108"/>
                    <a:pt x="3674" y="2093"/>
                  </a:cubicBezTo>
                  <a:cubicBezTo>
                    <a:pt x="3665" y="2091"/>
                    <a:pt x="3657" y="2089"/>
                    <a:pt x="3648" y="2089"/>
                  </a:cubicBezTo>
                  <a:close/>
                  <a:moveTo>
                    <a:pt x="3614" y="2925"/>
                  </a:moveTo>
                  <a:cubicBezTo>
                    <a:pt x="3607" y="2925"/>
                    <a:pt x="3601" y="2925"/>
                    <a:pt x="3595" y="2926"/>
                  </a:cubicBezTo>
                  <a:cubicBezTo>
                    <a:pt x="3536" y="2941"/>
                    <a:pt x="3499" y="2995"/>
                    <a:pt x="3511" y="3054"/>
                  </a:cubicBezTo>
                  <a:cubicBezTo>
                    <a:pt x="3540" y="3200"/>
                    <a:pt x="3591" y="3341"/>
                    <a:pt x="3664" y="3476"/>
                  </a:cubicBezTo>
                  <a:cubicBezTo>
                    <a:pt x="3682" y="3513"/>
                    <a:pt x="3718" y="3535"/>
                    <a:pt x="3754" y="3535"/>
                  </a:cubicBezTo>
                  <a:cubicBezTo>
                    <a:pt x="3773" y="3535"/>
                    <a:pt x="3788" y="3528"/>
                    <a:pt x="3805" y="3520"/>
                  </a:cubicBezTo>
                  <a:cubicBezTo>
                    <a:pt x="3857" y="3494"/>
                    <a:pt x="3875" y="3429"/>
                    <a:pt x="3849" y="3378"/>
                  </a:cubicBezTo>
                  <a:cubicBezTo>
                    <a:pt x="3788" y="3262"/>
                    <a:pt x="3744" y="3138"/>
                    <a:pt x="3718" y="3010"/>
                  </a:cubicBezTo>
                  <a:cubicBezTo>
                    <a:pt x="3709" y="2959"/>
                    <a:pt x="3662" y="2925"/>
                    <a:pt x="3614" y="2925"/>
                  </a:cubicBezTo>
                  <a:close/>
                  <a:moveTo>
                    <a:pt x="5773" y="3367"/>
                  </a:moveTo>
                  <a:cubicBezTo>
                    <a:pt x="5720" y="3367"/>
                    <a:pt x="5670" y="3409"/>
                    <a:pt x="5666" y="3466"/>
                  </a:cubicBezTo>
                  <a:cubicBezTo>
                    <a:pt x="5662" y="3524"/>
                    <a:pt x="5706" y="3575"/>
                    <a:pt x="5764" y="3578"/>
                  </a:cubicBezTo>
                  <a:cubicBezTo>
                    <a:pt x="5899" y="3590"/>
                    <a:pt x="5994" y="3669"/>
                    <a:pt x="6048" y="3735"/>
                  </a:cubicBezTo>
                  <a:cubicBezTo>
                    <a:pt x="6067" y="3760"/>
                    <a:pt x="6099" y="3775"/>
                    <a:pt x="6129" y="3775"/>
                  </a:cubicBezTo>
                  <a:cubicBezTo>
                    <a:pt x="6154" y="3775"/>
                    <a:pt x="6176" y="3768"/>
                    <a:pt x="6194" y="3753"/>
                  </a:cubicBezTo>
                  <a:cubicBezTo>
                    <a:pt x="6241" y="3716"/>
                    <a:pt x="6248" y="3647"/>
                    <a:pt x="6213" y="3604"/>
                  </a:cubicBezTo>
                  <a:cubicBezTo>
                    <a:pt x="6099" y="3462"/>
                    <a:pt x="5943" y="3378"/>
                    <a:pt x="5779" y="3367"/>
                  </a:cubicBezTo>
                  <a:cubicBezTo>
                    <a:pt x="5777" y="3367"/>
                    <a:pt x="5775" y="3367"/>
                    <a:pt x="5773" y="3367"/>
                  </a:cubicBezTo>
                  <a:close/>
                  <a:moveTo>
                    <a:pt x="5371" y="3487"/>
                  </a:moveTo>
                  <a:cubicBezTo>
                    <a:pt x="5352" y="3487"/>
                    <a:pt x="5333" y="3492"/>
                    <a:pt x="5317" y="3502"/>
                  </a:cubicBezTo>
                  <a:cubicBezTo>
                    <a:pt x="5211" y="3571"/>
                    <a:pt x="5105" y="3662"/>
                    <a:pt x="5003" y="3778"/>
                  </a:cubicBezTo>
                  <a:lnTo>
                    <a:pt x="4978" y="3804"/>
                  </a:lnTo>
                  <a:cubicBezTo>
                    <a:pt x="4941" y="3852"/>
                    <a:pt x="4949" y="3917"/>
                    <a:pt x="4993" y="3953"/>
                  </a:cubicBezTo>
                  <a:cubicBezTo>
                    <a:pt x="5011" y="3971"/>
                    <a:pt x="5036" y="3978"/>
                    <a:pt x="5062" y="3978"/>
                  </a:cubicBezTo>
                  <a:cubicBezTo>
                    <a:pt x="5091" y="3978"/>
                    <a:pt x="5120" y="3964"/>
                    <a:pt x="5142" y="3943"/>
                  </a:cubicBezTo>
                  <a:lnTo>
                    <a:pt x="5160" y="3921"/>
                  </a:lnTo>
                  <a:cubicBezTo>
                    <a:pt x="5251" y="3819"/>
                    <a:pt x="5342" y="3738"/>
                    <a:pt x="5430" y="3680"/>
                  </a:cubicBezTo>
                  <a:cubicBezTo>
                    <a:pt x="5480" y="3647"/>
                    <a:pt x="5495" y="3585"/>
                    <a:pt x="5462" y="3535"/>
                  </a:cubicBezTo>
                  <a:cubicBezTo>
                    <a:pt x="5441" y="3504"/>
                    <a:pt x="5406" y="3487"/>
                    <a:pt x="5371" y="3487"/>
                  </a:cubicBezTo>
                  <a:close/>
                  <a:moveTo>
                    <a:pt x="3993" y="3669"/>
                  </a:moveTo>
                  <a:cubicBezTo>
                    <a:pt x="3969" y="3669"/>
                    <a:pt x="3945" y="3677"/>
                    <a:pt x="3926" y="3694"/>
                  </a:cubicBezTo>
                  <a:cubicBezTo>
                    <a:pt x="3882" y="3731"/>
                    <a:pt x="3875" y="3800"/>
                    <a:pt x="3914" y="3844"/>
                  </a:cubicBezTo>
                  <a:cubicBezTo>
                    <a:pt x="4006" y="3950"/>
                    <a:pt x="4115" y="4052"/>
                    <a:pt x="4235" y="4146"/>
                  </a:cubicBezTo>
                  <a:cubicBezTo>
                    <a:pt x="4253" y="4161"/>
                    <a:pt x="4279" y="4168"/>
                    <a:pt x="4301" y="4168"/>
                  </a:cubicBezTo>
                  <a:cubicBezTo>
                    <a:pt x="4334" y="4168"/>
                    <a:pt x="4363" y="4153"/>
                    <a:pt x="4384" y="4128"/>
                  </a:cubicBezTo>
                  <a:cubicBezTo>
                    <a:pt x="4421" y="4081"/>
                    <a:pt x="4413" y="4015"/>
                    <a:pt x="4366" y="3978"/>
                  </a:cubicBezTo>
                  <a:cubicBezTo>
                    <a:pt x="4257" y="3891"/>
                    <a:pt x="4159" y="3800"/>
                    <a:pt x="4072" y="3706"/>
                  </a:cubicBezTo>
                  <a:cubicBezTo>
                    <a:pt x="4051" y="3682"/>
                    <a:pt x="4022" y="3669"/>
                    <a:pt x="3993" y="3669"/>
                  </a:cubicBezTo>
                  <a:close/>
                  <a:moveTo>
                    <a:pt x="6280" y="3949"/>
                  </a:moveTo>
                  <a:cubicBezTo>
                    <a:pt x="6278" y="3949"/>
                    <a:pt x="6276" y="3949"/>
                    <a:pt x="6274" y="3950"/>
                  </a:cubicBezTo>
                  <a:cubicBezTo>
                    <a:pt x="6216" y="3957"/>
                    <a:pt x="6172" y="4012"/>
                    <a:pt x="6179" y="4066"/>
                  </a:cubicBezTo>
                  <a:cubicBezTo>
                    <a:pt x="6183" y="4088"/>
                    <a:pt x="6183" y="4110"/>
                    <a:pt x="6183" y="4128"/>
                  </a:cubicBezTo>
                  <a:cubicBezTo>
                    <a:pt x="6183" y="4234"/>
                    <a:pt x="6157" y="4325"/>
                    <a:pt x="6107" y="4398"/>
                  </a:cubicBezTo>
                  <a:cubicBezTo>
                    <a:pt x="6074" y="4445"/>
                    <a:pt x="6085" y="4511"/>
                    <a:pt x="6132" y="4546"/>
                  </a:cubicBezTo>
                  <a:cubicBezTo>
                    <a:pt x="6150" y="4558"/>
                    <a:pt x="6172" y="4565"/>
                    <a:pt x="6194" y="4565"/>
                  </a:cubicBezTo>
                  <a:cubicBezTo>
                    <a:pt x="6227" y="4565"/>
                    <a:pt x="6260" y="4551"/>
                    <a:pt x="6278" y="4518"/>
                  </a:cubicBezTo>
                  <a:cubicBezTo>
                    <a:pt x="6354" y="4412"/>
                    <a:pt x="6394" y="4277"/>
                    <a:pt x="6394" y="4128"/>
                  </a:cubicBezTo>
                  <a:cubicBezTo>
                    <a:pt x="6394" y="4103"/>
                    <a:pt x="6394" y="4074"/>
                    <a:pt x="6391" y="4044"/>
                  </a:cubicBezTo>
                  <a:cubicBezTo>
                    <a:pt x="6383" y="3989"/>
                    <a:pt x="6333" y="3949"/>
                    <a:pt x="6280" y="3949"/>
                  </a:cubicBezTo>
                  <a:close/>
                  <a:moveTo>
                    <a:pt x="4858" y="4133"/>
                  </a:moveTo>
                  <a:cubicBezTo>
                    <a:pt x="4815" y="4133"/>
                    <a:pt x="4774" y="4158"/>
                    <a:pt x="4759" y="4201"/>
                  </a:cubicBezTo>
                  <a:cubicBezTo>
                    <a:pt x="4756" y="4212"/>
                    <a:pt x="4749" y="4223"/>
                    <a:pt x="4745" y="4234"/>
                  </a:cubicBezTo>
                  <a:cubicBezTo>
                    <a:pt x="4731" y="4223"/>
                    <a:pt x="4719" y="4215"/>
                    <a:pt x="4705" y="4208"/>
                  </a:cubicBezTo>
                  <a:cubicBezTo>
                    <a:pt x="4687" y="4198"/>
                    <a:pt x="4668" y="4194"/>
                    <a:pt x="4649" y="4194"/>
                  </a:cubicBezTo>
                  <a:cubicBezTo>
                    <a:pt x="4613" y="4194"/>
                    <a:pt x="4578" y="4211"/>
                    <a:pt x="4559" y="4245"/>
                  </a:cubicBezTo>
                  <a:cubicBezTo>
                    <a:pt x="4530" y="4296"/>
                    <a:pt x="4544" y="4361"/>
                    <a:pt x="4596" y="4390"/>
                  </a:cubicBezTo>
                  <a:cubicBezTo>
                    <a:pt x="4625" y="4405"/>
                    <a:pt x="4654" y="4423"/>
                    <a:pt x="4679" y="4437"/>
                  </a:cubicBezTo>
                  <a:cubicBezTo>
                    <a:pt x="4665" y="4496"/>
                    <a:pt x="4650" y="4558"/>
                    <a:pt x="4635" y="4620"/>
                  </a:cubicBezTo>
                  <a:cubicBezTo>
                    <a:pt x="4625" y="4678"/>
                    <a:pt x="4661" y="4733"/>
                    <a:pt x="4716" y="4747"/>
                  </a:cubicBezTo>
                  <a:cubicBezTo>
                    <a:pt x="4723" y="4747"/>
                    <a:pt x="4731" y="4751"/>
                    <a:pt x="4738" y="4751"/>
                  </a:cubicBezTo>
                  <a:cubicBezTo>
                    <a:pt x="4788" y="4751"/>
                    <a:pt x="4832" y="4714"/>
                    <a:pt x="4843" y="4667"/>
                  </a:cubicBezTo>
                  <a:cubicBezTo>
                    <a:pt x="4850" y="4623"/>
                    <a:pt x="4862" y="4580"/>
                    <a:pt x="4872" y="4539"/>
                  </a:cubicBezTo>
                  <a:cubicBezTo>
                    <a:pt x="4909" y="4558"/>
                    <a:pt x="4945" y="4576"/>
                    <a:pt x="4981" y="4590"/>
                  </a:cubicBezTo>
                  <a:cubicBezTo>
                    <a:pt x="4995" y="4597"/>
                    <a:pt x="5010" y="4600"/>
                    <a:pt x="5024" y="4600"/>
                  </a:cubicBezTo>
                  <a:cubicBezTo>
                    <a:pt x="5063" y="4600"/>
                    <a:pt x="5101" y="4576"/>
                    <a:pt x="5120" y="4539"/>
                  </a:cubicBezTo>
                  <a:cubicBezTo>
                    <a:pt x="5146" y="4485"/>
                    <a:pt x="5120" y="4423"/>
                    <a:pt x="5065" y="4398"/>
                  </a:cubicBezTo>
                  <a:cubicBezTo>
                    <a:pt x="5025" y="4380"/>
                    <a:pt x="4978" y="4358"/>
                    <a:pt x="4934" y="4336"/>
                  </a:cubicBezTo>
                  <a:cubicBezTo>
                    <a:pt x="4941" y="4314"/>
                    <a:pt x="4949" y="4296"/>
                    <a:pt x="4956" y="4277"/>
                  </a:cubicBezTo>
                  <a:cubicBezTo>
                    <a:pt x="4974" y="4223"/>
                    <a:pt x="4949" y="4161"/>
                    <a:pt x="4894" y="4139"/>
                  </a:cubicBezTo>
                  <a:cubicBezTo>
                    <a:pt x="4882" y="4135"/>
                    <a:pt x="4870" y="4133"/>
                    <a:pt x="4858" y="4133"/>
                  </a:cubicBezTo>
                  <a:close/>
                  <a:moveTo>
                    <a:pt x="5419" y="4529"/>
                  </a:moveTo>
                  <a:cubicBezTo>
                    <a:pt x="5373" y="4529"/>
                    <a:pt x="5329" y="4563"/>
                    <a:pt x="5317" y="4612"/>
                  </a:cubicBezTo>
                  <a:cubicBezTo>
                    <a:pt x="5305" y="4667"/>
                    <a:pt x="5339" y="4726"/>
                    <a:pt x="5396" y="4740"/>
                  </a:cubicBezTo>
                  <a:cubicBezTo>
                    <a:pt x="5509" y="4765"/>
                    <a:pt x="5615" y="4780"/>
                    <a:pt x="5714" y="4780"/>
                  </a:cubicBezTo>
                  <a:cubicBezTo>
                    <a:pt x="5764" y="4780"/>
                    <a:pt x="5811" y="4776"/>
                    <a:pt x="5855" y="4769"/>
                  </a:cubicBezTo>
                  <a:cubicBezTo>
                    <a:pt x="5914" y="4761"/>
                    <a:pt x="5950" y="4707"/>
                    <a:pt x="5943" y="4649"/>
                  </a:cubicBezTo>
                  <a:cubicBezTo>
                    <a:pt x="5933" y="4595"/>
                    <a:pt x="5889" y="4560"/>
                    <a:pt x="5837" y="4560"/>
                  </a:cubicBezTo>
                  <a:cubicBezTo>
                    <a:pt x="5832" y="4560"/>
                    <a:pt x="5828" y="4561"/>
                    <a:pt x="5823" y="4561"/>
                  </a:cubicBezTo>
                  <a:cubicBezTo>
                    <a:pt x="5789" y="4566"/>
                    <a:pt x="5754" y="4568"/>
                    <a:pt x="5716" y="4568"/>
                  </a:cubicBezTo>
                  <a:cubicBezTo>
                    <a:pt x="5635" y="4568"/>
                    <a:pt x="5543" y="4557"/>
                    <a:pt x="5444" y="4532"/>
                  </a:cubicBezTo>
                  <a:cubicBezTo>
                    <a:pt x="5435" y="4530"/>
                    <a:pt x="5427" y="4529"/>
                    <a:pt x="5419" y="4529"/>
                  </a:cubicBezTo>
                  <a:close/>
                  <a:moveTo>
                    <a:pt x="4670" y="4954"/>
                  </a:moveTo>
                  <a:cubicBezTo>
                    <a:pt x="4617" y="4954"/>
                    <a:pt x="4569" y="4992"/>
                    <a:pt x="4563" y="5045"/>
                  </a:cubicBezTo>
                  <a:cubicBezTo>
                    <a:pt x="4544" y="5180"/>
                    <a:pt x="4530" y="5322"/>
                    <a:pt x="4516" y="5472"/>
                  </a:cubicBezTo>
                  <a:cubicBezTo>
                    <a:pt x="4512" y="5530"/>
                    <a:pt x="4552" y="5581"/>
                    <a:pt x="4610" y="5585"/>
                  </a:cubicBezTo>
                  <a:lnTo>
                    <a:pt x="4621" y="5585"/>
                  </a:lnTo>
                  <a:cubicBezTo>
                    <a:pt x="4675" y="5585"/>
                    <a:pt x="4719" y="5544"/>
                    <a:pt x="4727" y="5490"/>
                  </a:cubicBezTo>
                  <a:cubicBezTo>
                    <a:pt x="4738" y="5344"/>
                    <a:pt x="4752" y="5206"/>
                    <a:pt x="4771" y="5075"/>
                  </a:cubicBezTo>
                  <a:cubicBezTo>
                    <a:pt x="4781" y="5017"/>
                    <a:pt x="4741" y="4962"/>
                    <a:pt x="4683" y="4955"/>
                  </a:cubicBezTo>
                  <a:cubicBezTo>
                    <a:pt x="4679" y="4954"/>
                    <a:pt x="4674" y="4954"/>
                    <a:pt x="4670" y="4954"/>
                  </a:cubicBezTo>
                  <a:close/>
                  <a:moveTo>
                    <a:pt x="4596" y="5796"/>
                  </a:moveTo>
                  <a:cubicBezTo>
                    <a:pt x="4541" y="5796"/>
                    <a:pt x="4487" y="5835"/>
                    <a:pt x="4482" y="5894"/>
                  </a:cubicBezTo>
                  <a:cubicBezTo>
                    <a:pt x="4472" y="6032"/>
                    <a:pt x="4465" y="6174"/>
                    <a:pt x="4457" y="6320"/>
                  </a:cubicBezTo>
                  <a:cubicBezTo>
                    <a:pt x="4454" y="6378"/>
                    <a:pt x="4497" y="6425"/>
                    <a:pt x="4556" y="6430"/>
                  </a:cubicBezTo>
                  <a:lnTo>
                    <a:pt x="4563" y="6430"/>
                  </a:lnTo>
                  <a:cubicBezTo>
                    <a:pt x="4618" y="6430"/>
                    <a:pt x="4665" y="6386"/>
                    <a:pt x="4668" y="6331"/>
                  </a:cubicBezTo>
                  <a:cubicBezTo>
                    <a:pt x="4675" y="6185"/>
                    <a:pt x="4683" y="6047"/>
                    <a:pt x="4694" y="5909"/>
                  </a:cubicBezTo>
                  <a:cubicBezTo>
                    <a:pt x="4697" y="5850"/>
                    <a:pt x="4654" y="5800"/>
                    <a:pt x="4596" y="5796"/>
                  </a:cubicBezTo>
                  <a:close/>
                  <a:moveTo>
                    <a:pt x="4538" y="6640"/>
                  </a:moveTo>
                  <a:cubicBezTo>
                    <a:pt x="4479" y="6640"/>
                    <a:pt x="4435" y="6686"/>
                    <a:pt x="4435" y="6742"/>
                  </a:cubicBezTo>
                  <a:cubicBezTo>
                    <a:pt x="4425" y="6880"/>
                    <a:pt x="4417" y="7023"/>
                    <a:pt x="4410" y="7161"/>
                  </a:cubicBezTo>
                  <a:cubicBezTo>
                    <a:pt x="4406" y="7219"/>
                    <a:pt x="4450" y="7270"/>
                    <a:pt x="4509" y="7274"/>
                  </a:cubicBezTo>
                  <a:lnTo>
                    <a:pt x="4516" y="7274"/>
                  </a:lnTo>
                  <a:cubicBezTo>
                    <a:pt x="4570" y="7274"/>
                    <a:pt x="4618" y="7230"/>
                    <a:pt x="4621" y="7176"/>
                  </a:cubicBezTo>
                  <a:cubicBezTo>
                    <a:pt x="4628" y="7033"/>
                    <a:pt x="4635" y="6892"/>
                    <a:pt x="4643" y="6753"/>
                  </a:cubicBezTo>
                  <a:cubicBezTo>
                    <a:pt x="4647" y="6695"/>
                    <a:pt x="4603" y="6644"/>
                    <a:pt x="4544" y="6640"/>
                  </a:cubicBezTo>
                  <a:cubicBezTo>
                    <a:pt x="4542" y="6640"/>
                    <a:pt x="4540" y="6640"/>
                    <a:pt x="4538" y="6640"/>
                  </a:cubicBezTo>
                  <a:close/>
                  <a:moveTo>
                    <a:pt x="4487" y="7485"/>
                  </a:moveTo>
                  <a:cubicBezTo>
                    <a:pt x="4431" y="7485"/>
                    <a:pt x="4384" y="7527"/>
                    <a:pt x="4381" y="7583"/>
                  </a:cubicBezTo>
                  <a:cubicBezTo>
                    <a:pt x="4370" y="7722"/>
                    <a:pt x="4356" y="7863"/>
                    <a:pt x="4344" y="8002"/>
                  </a:cubicBezTo>
                  <a:cubicBezTo>
                    <a:pt x="4337" y="8060"/>
                    <a:pt x="4377" y="8112"/>
                    <a:pt x="4435" y="8115"/>
                  </a:cubicBezTo>
                  <a:cubicBezTo>
                    <a:pt x="4439" y="8119"/>
                    <a:pt x="4443" y="8119"/>
                    <a:pt x="4447" y="8119"/>
                  </a:cubicBezTo>
                  <a:cubicBezTo>
                    <a:pt x="4501" y="8119"/>
                    <a:pt x="4548" y="8078"/>
                    <a:pt x="4552" y="8024"/>
                  </a:cubicBezTo>
                  <a:cubicBezTo>
                    <a:pt x="4566" y="7882"/>
                    <a:pt x="4581" y="7740"/>
                    <a:pt x="4592" y="7598"/>
                  </a:cubicBezTo>
                  <a:cubicBezTo>
                    <a:pt x="4596" y="7539"/>
                    <a:pt x="4552" y="7489"/>
                    <a:pt x="4494" y="7485"/>
                  </a:cubicBezTo>
                  <a:cubicBezTo>
                    <a:pt x="4492" y="7485"/>
                    <a:pt x="4489" y="7485"/>
                    <a:pt x="4487" y="7485"/>
                  </a:cubicBezTo>
                  <a:close/>
                  <a:moveTo>
                    <a:pt x="4400" y="8325"/>
                  </a:moveTo>
                  <a:cubicBezTo>
                    <a:pt x="4348" y="8325"/>
                    <a:pt x="4300" y="8363"/>
                    <a:pt x="4294" y="8417"/>
                  </a:cubicBezTo>
                  <a:cubicBezTo>
                    <a:pt x="4275" y="8556"/>
                    <a:pt x="4253" y="8694"/>
                    <a:pt x="4228" y="8828"/>
                  </a:cubicBezTo>
                  <a:cubicBezTo>
                    <a:pt x="4217" y="8887"/>
                    <a:pt x="4253" y="8942"/>
                    <a:pt x="4312" y="8952"/>
                  </a:cubicBezTo>
                  <a:lnTo>
                    <a:pt x="4329" y="8952"/>
                  </a:lnTo>
                  <a:cubicBezTo>
                    <a:pt x="4381" y="8952"/>
                    <a:pt x="4425" y="8920"/>
                    <a:pt x="4435" y="8868"/>
                  </a:cubicBezTo>
                  <a:cubicBezTo>
                    <a:pt x="4461" y="8730"/>
                    <a:pt x="4482" y="8588"/>
                    <a:pt x="4501" y="8446"/>
                  </a:cubicBezTo>
                  <a:cubicBezTo>
                    <a:pt x="4509" y="8388"/>
                    <a:pt x="4468" y="8334"/>
                    <a:pt x="4413" y="8326"/>
                  </a:cubicBezTo>
                  <a:cubicBezTo>
                    <a:pt x="4409" y="8325"/>
                    <a:pt x="4405" y="8325"/>
                    <a:pt x="4400" y="8325"/>
                  </a:cubicBezTo>
                  <a:close/>
                  <a:moveTo>
                    <a:pt x="4237" y="9157"/>
                  </a:moveTo>
                  <a:cubicBezTo>
                    <a:pt x="4192" y="9157"/>
                    <a:pt x="4149" y="9187"/>
                    <a:pt x="4137" y="9236"/>
                  </a:cubicBezTo>
                  <a:cubicBezTo>
                    <a:pt x="4100" y="9374"/>
                    <a:pt x="4060" y="9510"/>
                    <a:pt x="4017" y="9629"/>
                  </a:cubicBezTo>
                  <a:cubicBezTo>
                    <a:pt x="3998" y="9685"/>
                    <a:pt x="4028" y="9746"/>
                    <a:pt x="4082" y="9764"/>
                  </a:cubicBezTo>
                  <a:cubicBezTo>
                    <a:pt x="4094" y="9768"/>
                    <a:pt x="4104" y="9772"/>
                    <a:pt x="4119" y="9772"/>
                  </a:cubicBezTo>
                  <a:cubicBezTo>
                    <a:pt x="4163" y="9772"/>
                    <a:pt x="4203" y="9742"/>
                    <a:pt x="4217" y="9699"/>
                  </a:cubicBezTo>
                  <a:cubicBezTo>
                    <a:pt x="4260" y="9571"/>
                    <a:pt x="4304" y="9433"/>
                    <a:pt x="4341" y="9287"/>
                  </a:cubicBezTo>
                  <a:cubicBezTo>
                    <a:pt x="4356" y="9229"/>
                    <a:pt x="4322" y="9174"/>
                    <a:pt x="4264" y="9160"/>
                  </a:cubicBezTo>
                  <a:cubicBezTo>
                    <a:pt x="4255" y="9158"/>
                    <a:pt x="4246" y="9157"/>
                    <a:pt x="4237" y="9157"/>
                  </a:cubicBezTo>
                  <a:close/>
                  <a:moveTo>
                    <a:pt x="3954" y="9949"/>
                  </a:moveTo>
                  <a:cubicBezTo>
                    <a:pt x="3916" y="9949"/>
                    <a:pt x="3878" y="9970"/>
                    <a:pt x="3860" y="10008"/>
                  </a:cubicBezTo>
                  <a:cubicBezTo>
                    <a:pt x="3798" y="10135"/>
                    <a:pt x="3729" y="10253"/>
                    <a:pt x="3657" y="10354"/>
                  </a:cubicBezTo>
                  <a:cubicBezTo>
                    <a:pt x="3620" y="10401"/>
                    <a:pt x="3630" y="10467"/>
                    <a:pt x="3678" y="10500"/>
                  </a:cubicBezTo>
                  <a:cubicBezTo>
                    <a:pt x="3696" y="10515"/>
                    <a:pt x="3718" y="10522"/>
                    <a:pt x="3740" y="10522"/>
                  </a:cubicBezTo>
                  <a:cubicBezTo>
                    <a:pt x="3773" y="10522"/>
                    <a:pt x="3805" y="10507"/>
                    <a:pt x="3827" y="10478"/>
                  </a:cubicBezTo>
                  <a:cubicBezTo>
                    <a:pt x="3907" y="10365"/>
                    <a:pt x="3984" y="10238"/>
                    <a:pt x="4050" y="10100"/>
                  </a:cubicBezTo>
                  <a:cubicBezTo>
                    <a:pt x="4075" y="10048"/>
                    <a:pt x="4053" y="9986"/>
                    <a:pt x="4002" y="9961"/>
                  </a:cubicBezTo>
                  <a:cubicBezTo>
                    <a:pt x="3987" y="9953"/>
                    <a:pt x="3970" y="9949"/>
                    <a:pt x="3954" y="9949"/>
                  </a:cubicBezTo>
                  <a:close/>
                  <a:moveTo>
                    <a:pt x="124" y="10601"/>
                  </a:moveTo>
                  <a:cubicBezTo>
                    <a:pt x="82" y="10601"/>
                    <a:pt x="42" y="10626"/>
                    <a:pt x="26" y="10668"/>
                  </a:cubicBezTo>
                  <a:cubicBezTo>
                    <a:pt x="1" y="10718"/>
                    <a:pt x="26" y="10780"/>
                    <a:pt x="81" y="10806"/>
                  </a:cubicBezTo>
                  <a:cubicBezTo>
                    <a:pt x="132" y="10828"/>
                    <a:pt x="183" y="10846"/>
                    <a:pt x="234" y="10868"/>
                  </a:cubicBezTo>
                  <a:cubicBezTo>
                    <a:pt x="249" y="10875"/>
                    <a:pt x="263" y="10875"/>
                    <a:pt x="274" y="10875"/>
                  </a:cubicBezTo>
                  <a:cubicBezTo>
                    <a:pt x="318" y="10875"/>
                    <a:pt x="354" y="10849"/>
                    <a:pt x="372" y="10809"/>
                  </a:cubicBezTo>
                  <a:cubicBezTo>
                    <a:pt x="394" y="10755"/>
                    <a:pt x="368" y="10693"/>
                    <a:pt x="314" y="10671"/>
                  </a:cubicBezTo>
                  <a:cubicBezTo>
                    <a:pt x="263" y="10653"/>
                    <a:pt x="215" y="10631"/>
                    <a:pt x="165" y="10609"/>
                  </a:cubicBezTo>
                  <a:cubicBezTo>
                    <a:pt x="151" y="10604"/>
                    <a:pt x="138" y="10601"/>
                    <a:pt x="124" y="10601"/>
                  </a:cubicBezTo>
                  <a:close/>
                  <a:moveTo>
                    <a:pt x="3463" y="10625"/>
                  </a:moveTo>
                  <a:cubicBezTo>
                    <a:pt x="3437" y="10625"/>
                    <a:pt x="3411" y="10634"/>
                    <a:pt x="3390" y="10653"/>
                  </a:cubicBezTo>
                  <a:cubicBezTo>
                    <a:pt x="3296" y="10740"/>
                    <a:pt x="3186" y="10816"/>
                    <a:pt x="3074" y="10878"/>
                  </a:cubicBezTo>
                  <a:cubicBezTo>
                    <a:pt x="3023" y="10908"/>
                    <a:pt x="3001" y="10973"/>
                    <a:pt x="3030" y="11024"/>
                  </a:cubicBezTo>
                  <a:cubicBezTo>
                    <a:pt x="3048" y="11056"/>
                    <a:pt x="3084" y="11078"/>
                    <a:pt x="3124" y="11078"/>
                  </a:cubicBezTo>
                  <a:cubicBezTo>
                    <a:pt x="3139" y="11078"/>
                    <a:pt x="3158" y="11075"/>
                    <a:pt x="3172" y="11064"/>
                  </a:cubicBezTo>
                  <a:cubicBezTo>
                    <a:pt x="3303" y="10995"/>
                    <a:pt x="3423" y="10908"/>
                    <a:pt x="3536" y="10809"/>
                  </a:cubicBezTo>
                  <a:cubicBezTo>
                    <a:pt x="3576" y="10769"/>
                    <a:pt x="3580" y="10703"/>
                    <a:pt x="3540" y="10660"/>
                  </a:cubicBezTo>
                  <a:cubicBezTo>
                    <a:pt x="3520" y="10637"/>
                    <a:pt x="3492" y="10625"/>
                    <a:pt x="3463" y="10625"/>
                  </a:cubicBezTo>
                  <a:close/>
                  <a:moveTo>
                    <a:pt x="667" y="10815"/>
                  </a:moveTo>
                  <a:cubicBezTo>
                    <a:pt x="624" y="10815"/>
                    <a:pt x="583" y="10840"/>
                    <a:pt x="569" y="10886"/>
                  </a:cubicBezTo>
                  <a:cubicBezTo>
                    <a:pt x="550" y="10940"/>
                    <a:pt x="580" y="10999"/>
                    <a:pt x="634" y="11017"/>
                  </a:cubicBezTo>
                  <a:cubicBezTo>
                    <a:pt x="776" y="11068"/>
                    <a:pt x="915" y="11108"/>
                    <a:pt x="1046" y="11144"/>
                  </a:cubicBezTo>
                  <a:cubicBezTo>
                    <a:pt x="1053" y="11148"/>
                    <a:pt x="1064" y="11148"/>
                    <a:pt x="1071" y="11148"/>
                  </a:cubicBezTo>
                  <a:cubicBezTo>
                    <a:pt x="1118" y="11148"/>
                    <a:pt x="1162" y="11118"/>
                    <a:pt x="1173" y="11071"/>
                  </a:cubicBezTo>
                  <a:cubicBezTo>
                    <a:pt x="1192" y="11017"/>
                    <a:pt x="1155" y="10959"/>
                    <a:pt x="1101" y="10940"/>
                  </a:cubicBezTo>
                  <a:cubicBezTo>
                    <a:pt x="973" y="10908"/>
                    <a:pt x="842" y="10868"/>
                    <a:pt x="703" y="10821"/>
                  </a:cubicBezTo>
                  <a:cubicBezTo>
                    <a:pt x="691" y="10817"/>
                    <a:pt x="679" y="10815"/>
                    <a:pt x="667" y="10815"/>
                  </a:cubicBezTo>
                  <a:close/>
                  <a:moveTo>
                    <a:pt x="1484" y="11033"/>
                  </a:moveTo>
                  <a:cubicBezTo>
                    <a:pt x="1434" y="11033"/>
                    <a:pt x="1390" y="11067"/>
                    <a:pt x="1380" y="11118"/>
                  </a:cubicBezTo>
                  <a:cubicBezTo>
                    <a:pt x="1370" y="11177"/>
                    <a:pt x="1407" y="11231"/>
                    <a:pt x="1464" y="11243"/>
                  </a:cubicBezTo>
                  <a:cubicBezTo>
                    <a:pt x="1614" y="11271"/>
                    <a:pt x="1756" y="11290"/>
                    <a:pt x="1894" y="11301"/>
                  </a:cubicBezTo>
                  <a:lnTo>
                    <a:pt x="1901" y="11301"/>
                  </a:lnTo>
                  <a:cubicBezTo>
                    <a:pt x="1956" y="11301"/>
                    <a:pt x="2003" y="11257"/>
                    <a:pt x="2007" y="11202"/>
                  </a:cubicBezTo>
                  <a:cubicBezTo>
                    <a:pt x="2010" y="11144"/>
                    <a:pt x="1967" y="11093"/>
                    <a:pt x="1909" y="11090"/>
                  </a:cubicBezTo>
                  <a:cubicBezTo>
                    <a:pt x="1781" y="11078"/>
                    <a:pt x="1642" y="11061"/>
                    <a:pt x="1504" y="11035"/>
                  </a:cubicBezTo>
                  <a:cubicBezTo>
                    <a:pt x="1498" y="11033"/>
                    <a:pt x="1491" y="11033"/>
                    <a:pt x="1484" y="11033"/>
                  </a:cubicBezTo>
                  <a:close/>
                  <a:moveTo>
                    <a:pt x="2734" y="11021"/>
                  </a:moveTo>
                  <a:cubicBezTo>
                    <a:pt x="2725" y="11021"/>
                    <a:pt x="2715" y="11022"/>
                    <a:pt x="2706" y="11024"/>
                  </a:cubicBezTo>
                  <a:cubicBezTo>
                    <a:pt x="2586" y="11056"/>
                    <a:pt x="2451" y="11083"/>
                    <a:pt x="2316" y="11090"/>
                  </a:cubicBezTo>
                  <a:cubicBezTo>
                    <a:pt x="2258" y="11093"/>
                    <a:pt x="2215" y="11144"/>
                    <a:pt x="2218" y="11202"/>
                  </a:cubicBezTo>
                  <a:cubicBezTo>
                    <a:pt x="2222" y="11261"/>
                    <a:pt x="2269" y="11301"/>
                    <a:pt x="2324" y="11301"/>
                  </a:cubicBezTo>
                  <a:lnTo>
                    <a:pt x="2331" y="11301"/>
                  </a:lnTo>
                  <a:cubicBezTo>
                    <a:pt x="2480" y="11290"/>
                    <a:pt x="2625" y="11264"/>
                    <a:pt x="2764" y="11228"/>
                  </a:cubicBezTo>
                  <a:cubicBezTo>
                    <a:pt x="2819" y="11214"/>
                    <a:pt x="2852" y="11155"/>
                    <a:pt x="2837" y="11100"/>
                  </a:cubicBezTo>
                  <a:cubicBezTo>
                    <a:pt x="2824" y="11052"/>
                    <a:pt x="2782" y="11021"/>
                    <a:pt x="2734" y="110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6472187" y="3046319"/>
            <a:ext cx="1958723" cy="1562211"/>
            <a:chOff x="-6422700" y="220700"/>
            <a:chExt cx="1072450" cy="855350"/>
          </a:xfrm>
        </p:grpSpPr>
        <p:sp>
          <p:nvSpPr>
            <p:cNvPr id="647" name="Google Shape;647;p38"/>
            <p:cNvSpPr/>
            <p:nvPr/>
          </p:nvSpPr>
          <p:spPr>
            <a:xfrm>
              <a:off x="-5684325" y="432925"/>
              <a:ext cx="334075" cy="603475"/>
            </a:xfrm>
            <a:custGeom>
              <a:avLst/>
              <a:gdLst/>
              <a:ahLst/>
              <a:cxnLst/>
              <a:rect l="l" t="t" r="r" b="b"/>
              <a:pathLst>
                <a:path w="13363" h="24139" extrusionOk="0">
                  <a:moveTo>
                    <a:pt x="5871" y="1"/>
                  </a:moveTo>
                  <a:cubicBezTo>
                    <a:pt x="4817" y="1"/>
                    <a:pt x="6457" y="4354"/>
                    <a:pt x="5488" y="6414"/>
                  </a:cubicBezTo>
                  <a:cubicBezTo>
                    <a:pt x="4362" y="8807"/>
                    <a:pt x="0" y="12181"/>
                    <a:pt x="988" y="14854"/>
                  </a:cubicBezTo>
                  <a:cubicBezTo>
                    <a:pt x="1971" y="17527"/>
                    <a:pt x="2393" y="23436"/>
                    <a:pt x="2393" y="23436"/>
                  </a:cubicBezTo>
                  <a:cubicBezTo>
                    <a:pt x="2533" y="23951"/>
                    <a:pt x="3407" y="24139"/>
                    <a:pt x="4542" y="24139"/>
                  </a:cubicBezTo>
                  <a:cubicBezTo>
                    <a:pt x="6813" y="24139"/>
                    <a:pt x="10129" y="23388"/>
                    <a:pt x="10691" y="23013"/>
                  </a:cubicBezTo>
                  <a:cubicBezTo>
                    <a:pt x="11535" y="22449"/>
                    <a:pt x="11430" y="21746"/>
                    <a:pt x="10447" y="19355"/>
                  </a:cubicBezTo>
                  <a:cubicBezTo>
                    <a:pt x="9459" y="16962"/>
                    <a:pt x="13363" y="15979"/>
                    <a:pt x="11397" y="11198"/>
                  </a:cubicBezTo>
                  <a:cubicBezTo>
                    <a:pt x="9427" y="6414"/>
                    <a:pt x="9005" y="2194"/>
                    <a:pt x="6613" y="367"/>
                  </a:cubicBezTo>
                  <a:cubicBezTo>
                    <a:pt x="6281" y="114"/>
                    <a:pt x="6041" y="1"/>
                    <a:pt x="5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48" name="Google Shape;648;p38"/>
            <p:cNvGrpSpPr/>
            <p:nvPr/>
          </p:nvGrpSpPr>
          <p:grpSpPr>
            <a:xfrm>
              <a:off x="-6273425" y="220700"/>
              <a:ext cx="814325" cy="583800"/>
              <a:chOff x="-4849425" y="1858675"/>
              <a:chExt cx="814325" cy="583800"/>
            </a:xfrm>
          </p:grpSpPr>
          <p:sp>
            <p:nvSpPr>
              <p:cNvPr id="649" name="Google Shape;649;p38"/>
              <p:cNvSpPr/>
              <p:nvPr/>
            </p:nvSpPr>
            <p:spPr>
              <a:xfrm>
                <a:off x="-4849425" y="1929150"/>
                <a:ext cx="814325" cy="513325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20533" extrusionOk="0">
                    <a:moveTo>
                      <a:pt x="26125" y="1"/>
                    </a:moveTo>
                    <a:cubicBezTo>
                      <a:pt x="18557" y="1"/>
                      <a:pt x="2185" y="849"/>
                      <a:pt x="2185" y="849"/>
                    </a:cubicBezTo>
                    <a:cubicBezTo>
                      <a:pt x="1" y="849"/>
                      <a:pt x="2221" y="19214"/>
                      <a:pt x="1970" y="19603"/>
                    </a:cubicBezTo>
                    <a:cubicBezTo>
                      <a:pt x="1526" y="20291"/>
                      <a:pt x="4604" y="20532"/>
                      <a:pt x="8884" y="20532"/>
                    </a:cubicBezTo>
                    <a:cubicBezTo>
                      <a:pt x="16924" y="20532"/>
                      <a:pt x="29205" y="19682"/>
                      <a:pt x="30348" y="19345"/>
                    </a:cubicBezTo>
                    <a:cubicBezTo>
                      <a:pt x="32573" y="18686"/>
                      <a:pt x="30938" y="983"/>
                      <a:pt x="29845" y="226"/>
                    </a:cubicBezTo>
                    <a:cubicBezTo>
                      <a:pt x="29611" y="64"/>
                      <a:pt x="28199" y="1"/>
                      <a:pt x="26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-4779150" y="1980825"/>
                <a:ext cx="671050" cy="397050"/>
              </a:xfrm>
              <a:custGeom>
                <a:avLst/>
                <a:gdLst/>
                <a:ahLst/>
                <a:cxnLst/>
                <a:rect l="l" t="t" r="r" b="b"/>
                <a:pathLst>
                  <a:path w="26842" h="15882" extrusionOk="0">
                    <a:moveTo>
                      <a:pt x="21519" y="0"/>
                    </a:moveTo>
                    <a:cubicBezTo>
                      <a:pt x="15276" y="0"/>
                      <a:pt x="1799" y="657"/>
                      <a:pt x="1799" y="657"/>
                    </a:cubicBezTo>
                    <a:cubicBezTo>
                      <a:pt x="0" y="657"/>
                      <a:pt x="1828" y="14863"/>
                      <a:pt x="1625" y="15162"/>
                    </a:cubicBezTo>
                    <a:cubicBezTo>
                      <a:pt x="1257" y="15695"/>
                      <a:pt x="3795" y="15881"/>
                      <a:pt x="7323" y="15881"/>
                    </a:cubicBezTo>
                    <a:cubicBezTo>
                      <a:pt x="13949" y="15881"/>
                      <a:pt x="24069" y="15223"/>
                      <a:pt x="25010" y="14962"/>
                    </a:cubicBezTo>
                    <a:cubicBezTo>
                      <a:pt x="26841" y="14456"/>
                      <a:pt x="25498" y="763"/>
                      <a:pt x="24598" y="176"/>
                    </a:cubicBezTo>
                    <a:cubicBezTo>
                      <a:pt x="24404" y="50"/>
                      <a:pt x="23235" y="0"/>
                      <a:pt x="215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-4765675" y="1978200"/>
                <a:ext cx="647100" cy="402275"/>
              </a:xfrm>
              <a:custGeom>
                <a:avLst/>
                <a:gdLst/>
                <a:ahLst/>
                <a:cxnLst/>
                <a:rect l="l" t="t" r="r" b="b"/>
                <a:pathLst>
                  <a:path w="25884" h="16091" extrusionOk="0">
                    <a:moveTo>
                      <a:pt x="20987" y="212"/>
                    </a:moveTo>
                    <a:cubicBezTo>
                      <a:pt x="23397" y="212"/>
                      <a:pt x="23911" y="310"/>
                      <a:pt x="24001" y="369"/>
                    </a:cubicBezTo>
                    <a:cubicBezTo>
                      <a:pt x="24671" y="805"/>
                      <a:pt x="25694" y="9624"/>
                      <a:pt x="25108" y="13417"/>
                    </a:cubicBezTo>
                    <a:cubicBezTo>
                      <a:pt x="24926" y="14597"/>
                      <a:pt x="24645" y="14911"/>
                      <a:pt x="24442" y="14965"/>
                    </a:cubicBezTo>
                    <a:cubicBezTo>
                      <a:pt x="23509" y="15224"/>
                      <a:pt x="13322" y="15879"/>
                      <a:pt x="6784" y="15879"/>
                    </a:cubicBezTo>
                    <a:cubicBezTo>
                      <a:pt x="1944" y="15879"/>
                      <a:pt x="1238" y="15529"/>
                      <a:pt x="1158" y="15380"/>
                    </a:cubicBezTo>
                    <a:cubicBezTo>
                      <a:pt x="1155" y="15373"/>
                      <a:pt x="1148" y="15362"/>
                      <a:pt x="1169" y="15326"/>
                    </a:cubicBezTo>
                    <a:cubicBezTo>
                      <a:pt x="1238" y="15231"/>
                      <a:pt x="1220" y="14878"/>
                      <a:pt x="1030" y="12634"/>
                    </a:cubicBezTo>
                    <a:cubicBezTo>
                      <a:pt x="721" y="8907"/>
                      <a:pt x="143" y="1970"/>
                      <a:pt x="1064" y="965"/>
                    </a:cubicBezTo>
                    <a:cubicBezTo>
                      <a:pt x="1126" y="900"/>
                      <a:pt x="1191" y="868"/>
                      <a:pt x="1267" y="868"/>
                    </a:cubicBezTo>
                    <a:cubicBezTo>
                      <a:pt x="1402" y="860"/>
                      <a:pt x="14818" y="212"/>
                      <a:pt x="20987" y="212"/>
                    </a:cubicBezTo>
                    <a:close/>
                    <a:moveTo>
                      <a:pt x="20987" y="1"/>
                    </a:moveTo>
                    <a:cubicBezTo>
                      <a:pt x="14815" y="1"/>
                      <a:pt x="1391" y="649"/>
                      <a:pt x="1260" y="656"/>
                    </a:cubicBezTo>
                    <a:cubicBezTo>
                      <a:pt x="1129" y="656"/>
                      <a:pt x="1012" y="715"/>
                      <a:pt x="911" y="824"/>
                    </a:cubicBezTo>
                    <a:cubicBezTo>
                      <a:pt x="0" y="1814"/>
                      <a:pt x="386" y="7447"/>
                      <a:pt x="820" y="12653"/>
                    </a:cubicBezTo>
                    <a:cubicBezTo>
                      <a:pt x="929" y="13960"/>
                      <a:pt x="1023" y="15092"/>
                      <a:pt x="998" y="15209"/>
                    </a:cubicBezTo>
                    <a:cubicBezTo>
                      <a:pt x="936" y="15296"/>
                      <a:pt x="925" y="15391"/>
                      <a:pt x="973" y="15479"/>
                    </a:cubicBezTo>
                    <a:cubicBezTo>
                      <a:pt x="1060" y="15646"/>
                      <a:pt x="1293" y="16090"/>
                      <a:pt x="6784" y="16090"/>
                    </a:cubicBezTo>
                    <a:cubicBezTo>
                      <a:pt x="13490" y="16090"/>
                      <a:pt x="23535" y="15439"/>
                      <a:pt x="24500" y="15169"/>
                    </a:cubicBezTo>
                    <a:cubicBezTo>
                      <a:pt x="24886" y="15064"/>
                      <a:pt x="25156" y="14499"/>
                      <a:pt x="25316" y="13451"/>
                    </a:cubicBezTo>
                    <a:cubicBezTo>
                      <a:pt x="25884" y="9759"/>
                      <a:pt x="24915" y="715"/>
                      <a:pt x="24118" y="194"/>
                    </a:cubicBezTo>
                    <a:cubicBezTo>
                      <a:pt x="24034" y="139"/>
                      <a:pt x="23819" y="1"/>
                      <a:pt x="20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-4673475" y="1858675"/>
                <a:ext cx="584350" cy="351875"/>
              </a:xfrm>
              <a:custGeom>
                <a:avLst/>
                <a:gdLst/>
                <a:ahLst/>
                <a:cxnLst/>
                <a:rect l="l" t="t" r="r" b="b"/>
                <a:pathLst>
                  <a:path w="23374" h="14075" extrusionOk="0">
                    <a:moveTo>
                      <a:pt x="21109" y="1"/>
                    </a:moveTo>
                    <a:cubicBezTo>
                      <a:pt x="19097" y="1"/>
                      <a:pt x="16363" y="229"/>
                      <a:pt x="16126" y="307"/>
                    </a:cubicBezTo>
                    <a:cubicBezTo>
                      <a:pt x="15751" y="434"/>
                      <a:pt x="17252" y="2809"/>
                      <a:pt x="17252" y="2809"/>
                    </a:cubicBezTo>
                    <a:lnTo>
                      <a:pt x="10999" y="7057"/>
                    </a:lnTo>
                    <a:cubicBezTo>
                      <a:pt x="10999" y="7057"/>
                      <a:pt x="9999" y="4935"/>
                      <a:pt x="9248" y="4560"/>
                    </a:cubicBezTo>
                    <a:cubicBezTo>
                      <a:pt x="9228" y="4550"/>
                      <a:pt x="9203" y="4545"/>
                      <a:pt x="9172" y="4545"/>
                    </a:cubicBezTo>
                    <a:cubicBezTo>
                      <a:pt x="8053" y="4545"/>
                      <a:pt x="1" y="11058"/>
                      <a:pt x="1" y="11058"/>
                    </a:cubicBezTo>
                    <a:cubicBezTo>
                      <a:pt x="1" y="11058"/>
                      <a:pt x="500" y="13684"/>
                      <a:pt x="1125" y="14059"/>
                    </a:cubicBezTo>
                    <a:cubicBezTo>
                      <a:pt x="1142" y="14069"/>
                      <a:pt x="1164" y="14074"/>
                      <a:pt x="1191" y="14074"/>
                    </a:cubicBezTo>
                    <a:cubicBezTo>
                      <a:pt x="2121" y="14074"/>
                      <a:pt x="8626" y="7808"/>
                      <a:pt x="8626" y="7808"/>
                    </a:cubicBezTo>
                    <a:cubicBezTo>
                      <a:pt x="8626" y="7808"/>
                      <a:pt x="11274" y="10939"/>
                      <a:pt x="11843" y="10939"/>
                    </a:cubicBezTo>
                    <a:cubicBezTo>
                      <a:pt x="11854" y="10939"/>
                      <a:pt x="11864" y="10937"/>
                      <a:pt x="11873" y="10935"/>
                    </a:cubicBezTo>
                    <a:cubicBezTo>
                      <a:pt x="12376" y="10808"/>
                      <a:pt x="18875" y="5059"/>
                      <a:pt x="18875" y="5059"/>
                    </a:cubicBezTo>
                    <a:cubicBezTo>
                      <a:pt x="18875" y="5059"/>
                      <a:pt x="20251" y="7432"/>
                      <a:pt x="21249" y="7684"/>
                    </a:cubicBezTo>
                    <a:cubicBezTo>
                      <a:pt x="21267" y="7688"/>
                      <a:pt x="21285" y="7690"/>
                      <a:pt x="21302" y="7690"/>
                    </a:cubicBezTo>
                    <a:cubicBezTo>
                      <a:pt x="22289" y="7690"/>
                      <a:pt x="23373" y="922"/>
                      <a:pt x="23251" y="307"/>
                    </a:cubicBezTo>
                    <a:cubicBezTo>
                      <a:pt x="23204" y="78"/>
                      <a:pt x="22279" y="1"/>
                      <a:pt x="2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-4607025" y="2221150"/>
                <a:ext cx="111250" cy="105350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4214" extrusionOk="0">
                    <a:moveTo>
                      <a:pt x="1880" y="1"/>
                    </a:moveTo>
                    <a:cubicBezTo>
                      <a:pt x="1187" y="1"/>
                      <a:pt x="568" y="19"/>
                      <a:pt x="404" y="19"/>
                    </a:cubicBezTo>
                    <a:cubicBezTo>
                      <a:pt x="1" y="19"/>
                      <a:pt x="404" y="4213"/>
                      <a:pt x="404" y="4213"/>
                    </a:cubicBezTo>
                    <a:lnTo>
                      <a:pt x="4177" y="4191"/>
                    </a:lnTo>
                    <a:cubicBezTo>
                      <a:pt x="4449" y="3627"/>
                      <a:pt x="4344" y="587"/>
                      <a:pt x="4209" y="244"/>
                    </a:cubicBezTo>
                    <a:cubicBezTo>
                      <a:pt x="4126" y="41"/>
                      <a:pt x="2920" y="1"/>
                      <a:pt x="1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-4478675" y="2162375"/>
                <a:ext cx="111250" cy="162925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6517" extrusionOk="0">
                    <a:moveTo>
                      <a:pt x="1883" y="1"/>
                    </a:moveTo>
                    <a:cubicBezTo>
                      <a:pt x="1190" y="1"/>
                      <a:pt x="571" y="29"/>
                      <a:pt x="408" y="29"/>
                    </a:cubicBezTo>
                    <a:cubicBezTo>
                      <a:pt x="0" y="29"/>
                      <a:pt x="408" y="6517"/>
                      <a:pt x="408" y="6517"/>
                    </a:cubicBezTo>
                    <a:lnTo>
                      <a:pt x="4180" y="6487"/>
                    </a:lnTo>
                    <a:cubicBezTo>
                      <a:pt x="4449" y="5610"/>
                      <a:pt x="4348" y="906"/>
                      <a:pt x="4209" y="378"/>
                    </a:cubicBezTo>
                    <a:cubicBezTo>
                      <a:pt x="4128" y="64"/>
                      <a:pt x="2923" y="1"/>
                      <a:pt x="18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38"/>
              <p:cNvSpPr/>
              <p:nvPr/>
            </p:nvSpPr>
            <p:spPr>
              <a:xfrm>
                <a:off x="-4341975" y="2116300"/>
                <a:ext cx="111275" cy="203275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131" extrusionOk="0">
                    <a:moveTo>
                      <a:pt x="1897" y="1"/>
                    </a:moveTo>
                    <a:cubicBezTo>
                      <a:pt x="1197" y="1"/>
                      <a:pt x="569" y="37"/>
                      <a:pt x="405" y="37"/>
                    </a:cubicBezTo>
                    <a:cubicBezTo>
                      <a:pt x="1" y="37"/>
                      <a:pt x="405" y="8130"/>
                      <a:pt x="405" y="8130"/>
                    </a:cubicBezTo>
                    <a:lnTo>
                      <a:pt x="4177" y="8090"/>
                    </a:lnTo>
                    <a:cubicBezTo>
                      <a:pt x="4450" y="6998"/>
                      <a:pt x="4345" y="1129"/>
                      <a:pt x="4210" y="474"/>
                    </a:cubicBezTo>
                    <a:cubicBezTo>
                      <a:pt x="4127" y="80"/>
                      <a:pt x="2933" y="1"/>
                      <a:pt x="18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56" name="Google Shape;656;p38"/>
            <p:cNvSpPr/>
            <p:nvPr/>
          </p:nvSpPr>
          <p:spPr>
            <a:xfrm>
              <a:off x="-5659650" y="517525"/>
              <a:ext cx="221975" cy="326350"/>
            </a:xfrm>
            <a:custGeom>
              <a:avLst/>
              <a:gdLst/>
              <a:ahLst/>
              <a:cxnLst/>
              <a:rect l="l" t="t" r="r" b="b"/>
              <a:pathLst>
                <a:path w="8879" h="13054" extrusionOk="0">
                  <a:moveTo>
                    <a:pt x="2514" y="1"/>
                  </a:moveTo>
                  <a:cubicBezTo>
                    <a:pt x="2374" y="1"/>
                    <a:pt x="2239" y="25"/>
                    <a:pt x="2108" y="78"/>
                  </a:cubicBezTo>
                  <a:cubicBezTo>
                    <a:pt x="1" y="923"/>
                    <a:pt x="3234" y="4156"/>
                    <a:pt x="3518" y="5280"/>
                  </a:cubicBezTo>
                  <a:cubicBezTo>
                    <a:pt x="3797" y="6406"/>
                    <a:pt x="280" y="9642"/>
                    <a:pt x="1406" y="11328"/>
                  </a:cubicBezTo>
                  <a:cubicBezTo>
                    <a:pt x="1913" y="12091"/>
                    <a:pt x="3652" y="13053"/>
                    <a:pt x="5240" y="13053"/>
                  </a:cubicBezTo>
                  <a:cubicBezTo>
                    <a:pt x="7171" y="13053"/>
                    <a:pt x="8879" y="11629"/>
                    <a:pt x="7876" y="6690"/>
                  </a:cubicBezTo>
                  <a:cubicBezTo>
                    <a:pt x="7671" y="5679"/>
                    <a:pt x="4632" y="1"/>
                    <a:pt x="2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57" name="Google Shape;657;p38"/>
            <p:cNvGrpSpPr/>
            <p:nvPr/>
          </p:nvGrpSpPr>
          <p:grpSpPr>
            <a:xfrm>
              <a:off x="-5683250" y="536250"/>
              <a:ext cx="226600" cy="333925"/>
              <a:chOff x="-4259250" y="2174225"/>
              <a:chExt cx="226600" cy="333925"/>
            </a:xfrm>
          </p:grpSpPr>
          <p:sp>
            <p:nvSpPr>
              <p:cNvPr id="658" name="Google Shape;658;p38"/>
              <p:cNvSpPr/>
              <p:nvPr/>
            </p:nvSpPr>
            <p:spPr>
              <a:xfrm>
                <a:off x="-4259250" y="2313025"/>
                <a:ext cx="110900" cy="195125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7805" extrusionOk="0">
                    <a:moveTo>
                      <a:pt x="4320" y="1"/>
                    </a:moveTo>
                    <a:cubicBezTo>
                      <a:pt x="4291" y="1"/>
                      <a:pt x="4263" y="12"/>
                      <a:pt x="4243" y="36"/>
                    </a:cubicBezTo>
                    <a:cubicBezTo>
                      <a:pt x="1" y="4699"/>
                      <a:pt x="3089" y="7747"/>
                      <a:pt x="3121" y="7776"/>
                    </a:cubicBezTo>
                    <a:cubicBezTo>
                      <a:pt x="3143" y="7798"/>
                      <a:pt x="3169" y="7805"/>
                      <a:pt x="3195" y="7805"/>
                    </a:cubicBezTo>
                    <a:cubicBezTo>
                      <a:pt x="3224" y="7805"/>
                      <a:pt x="3249" y="7794"/>
                      <a:pt x="3271" y="7773"/>
                    </a:cubicBezTo>
                    <a:cubicBezTo>
                      <a:pt x="3311" y="7732"/>
                      <a:pt x="3311" y="7663"/>
                      <a:pt x="3267" y="7623"/>
                    </a:cubicBezTo>
                    <a:cubicBezTo>
                      <a:pt x="3239" y="7598"/>
                      <a:pt x="296" y="4689"/>
                      <a:pt x="4396" y="177"/>
                    </a:cubicBezTo>
                    <a:cubicBezTo>
                      <a:pt x="4436" y="134"/>
                      <a:pt x="4432" y="68"/>
                      <a:pt x="4392" y="28"/>
                    </a:cubicBezTo>
                    <a:cubicBezTo>
                      <a:pt x="4372" y="10"/>
                      <a:pt x="4346" y="1"/>
                      <a:pt x="4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38"/>
              <p:cNvSpPr/>
              <p:nvPr/>
            </p:nvSpPr>
            <p:spPr>
              <a:xfrm>
                <a:off x="-4163850" y="2174225"/>
                <a:ext cx="44900" cy="2955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82" extrusionOk="0">
                    <a:moveTo>
                      <a:pt x="123" y="0"/>
                    </a:moveTo>
                    <a:cubicBezTo>
                      <a:pt x="105" y="0"/>
                      <a:pt x="86" y="6"/>
                      <a:pt x="70" y="17"/>
                    </a:cubicBezTo>
                    <a:cubicBezTo>
                      <a:pt x="19" y="46"/>
                      <a:pt x="1" y="111"/>
                      <a:pt x="34" y="159"/>
                    </a:cubicBezTo>
                    <a:cubicBezTo>
                      <a:pt x="95" y="268"/>
                      <a:pt x="653" y="1182"/>
                      <a:pt x="1206" y="1182"/>
                    </a:cubicBezTo>
                    <a:lnTo>
                      <a:pt x="1236" y="1182"/>
                    </a:lnTo>
                    <a:cubicBezTo>
                      <a:pt x="1461" y="1167"/>
                      <a:pt x="1639" y="1004"/>
                      <a:pt x="1774" y="698"/>
                    </a:cubicBezTo>
                    <a:cubicBezTo>
                      <a:pt x="1796" y="647"/>
                      <a:pt x="1770" y="582"/>
                      <a:pt x="1716" y="560"/>
                    </a:cubicBezTo>
                    <a:cubicBezTo>
                      <a:pt x="1703" y="554"/>
                      <a:pt x="1689" y="551"/>
                      <a:pt x="1675" y="551"/>
                    </a:cubicBezTo>
                    <a:cubicBezTo>
                      <a:pt x="1635" y="551"/>
                      <a:pt x="1596" y="574"/>
                      <a:pt x="1577" y="614"/>
                    </a:cubicBezTo>
                    <a:cubicBezTo>
                      <a:pt x="1479" y="839"/>
                      <a:pt x="1359" y="960"/>
                      <a:pt x="1221" y="970"/>
                    </a:cubicBezTo>
                    <a:cubicBezTo>
                      <a:pt x="1214" y="971"/>
                      <a:pt x="1207" y="971"/>
                      <a:pt x="1200" y="971"/>
                    </a:cubicBezTo>
                    <a:cubicBezTo>
                      <a:pt x="838" y="971"/>
                      <a:pt x="366" y="310"/>
                      <a:pt x="212" y="53"/>
                    </a:cubicBezTo>
                    <a:cubicBezTo>
                      <a:pt x="193" y="20"/>
                      <a:pt x="158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-4126425" y="2222775"/>
                <a:ext cx="37425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23" extrusionOk="0">
                    <a:moveTo>
                      <a:pt x="1378" y="0"/>
                    </a:moveTo>
                    <a:cubicBezTo>
                      <a:pt x="1345" y="0"/>
                      <a:pt x="1312" y="16"/>
                      <a:pt x="1290" y="45"/>
                    </a:cubicBezTo>
                    <a:cubicBezTo>
                      <a:pt x="900" y="584"/>
                      <a:pt x="106" y="711"/>
                      <a:pt x="99" y="715"/>
                    </a:cubicBezTo>
                    <a:cubicBezTo>
                      <a:pt x="40" y="722"/>
                      <a:pt x="1" y="776"/>
                      <a:pt x="11" y="835"/>
                    </a:cubicBezTo>
                    <a:cubicBezTo>
                      <a:pt x="18" y="885"/>
                      <a:pt x="62" y="922"/>
                      <a:pt x="114" y="922"/>
                    </a:cubicBezTo>
                    <a:lnTo>
                      <a:pt x="132" y="922"/>
                    </a:lnTo>
                    <a:cubicBezTo>
                      <a:pt x="164" y="915"/>
                      <a:pt x="1020" y="780"/>
                      <a:pt x="1460" y="169"/>
                    </a:cubicBezTo>
                    <a:cubicBezTo>
                      <a:pt x="1497" y="121"/>
                      <a:pt x="1486" y="55"/>
                      <a:pt x="1438" y="19"/>
                    </a:cubicBezTo>
                    <a:cubicBezTo>
                      <a:pt x="1420" y="7"/>
                      <a:pt x="1399" y="0"/>
                      <a:pt x="1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-4106325" y="2241350"/>
                <a:ext cx="269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119" extrusionOk="0">
                    <a:moveTo>
                      <a:pt x="959" y="1"/>
                    </a:moveTo>
                    <a:cubicBezTo>
                      <a:pt x="913" y="1"/>
                      <a:pt x="869" y="34"/>
                      <a:pt x="857" y="81"/>
                    </a:cubicBezTo>
                    <a:cubicBezTo>
                      <a:pt x="711" y="693"/>
                      <a:pt x="92" y="911"/>
                      <a:pt x="85" y="911"/>
                    </a:cubicBezTo>
                    <a:cubicBezTo>
                      <a:pt x="30" y="933"/>
                      <a:pt x="1" y="991"/>
                      <a:pt x="19" y="1046"/>
                    </a:cubicBezTo>
                    <a:cubicBezTo>
                      <a:pt x="34" y="1090"/>
                      <a:pt x="74" y="1118"/>
                      <a:pt x="118" y="1118"/>
                    </a:cubicBezTo>
                    <a:cubicBezTo>
                      <a:pt x="128" y="1118"/>
                      <a:pt x="140" y="1115"/>
                      <a:pt x="150" y="1111"/>
                    </a:cubicBezTo>
                    <a:cubicBezTo>
                      <a:pt x="183" y="1104"/>
                      <a:pt x="889" y="860"/>
                      <a:pt x="1064" y="132"/>
                    </a:cubicBezTo>
                    <a:cubicBezTo>
                      <a:pt x="1076" y="73"/>
                      <a:pt x="1042" y="19"/>
                      <a:pt x="984" y="4"/>
                    </a:cubicBezTo>
                    <a:cubicBezTo>
                      <a:pt x="976" y="2"/>
                      <a:pt x="967" y="1"/>
                      <a:pt x="9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-4070700" y="2260750"/>
                <a:ext cx="380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2250" extrusionOk="0">
                    <a:moveTo>
                      <a:pt x="117" y="1"/>
                    </a:moveTo>
                    <a:cubicBezTo>
                      <a:pt x="92" y="1"/>
                      <a:pt x="67" y="9"/>
                      <a:pt x="47" y="26"/>
                    </a:cubicBezTo>
                    <a:cubicBezTo>
                      <a:pt x="4" y="65"/>
                      <a:pt x="0" y="131"/>
                      <a:pt x="36" y="175"/>
                    </a:cubicBezTo>
                    <a:cubicBezTo>
                      <a:pt x="375" y="564"/>
                      <a:pt x="1256" y="1678"/>
                      <a:pt x="1306" y="2156"/>
                    </a:cubicBezTo>
                    <a:cubicBezTo>
                      <a:pt x="1311" y="2211"/>
                      <a:pt x="1358" y="2250"/>
                      <a:pt x="1412" y="2250"/>
                    </a:cubicBezTo>
                    <a:lnTo>
                      <a:pt x="1424" y="2250"/>
                    </a:lnTo>
                    <a:cubicBezTo>
                      <a:pt x="1481" y="2243"/>
                      <a:pt x="1521" y="2192"/>
                      <a:pt x="1514" y="2134"/>
                    </a:cubicBezTo>
                    <a:cubicBezTo>
                      <a:pt x="1449" y="1493"/>
                      <a:pt x="247" y="99"/>
                      <a:pt x="197" y="37"/>
                    </a:cubicBezTo>
                    <a:cubicBezTo>
                      <a:pt x="177" y="13"/>
                      <a:pt x="147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63" name="Google Shape;663;p38"/>
            <p:cNvGrpSpPr/>
            <p:nvPr/>
          </p:nvGrpSpPr>
          <p:grpSpPr>
            <a:xfrm>
              <a:off x="-6422700" y="510100"/>
              <a:ext cx="485275" cy="565950"/>
              <a:chOff x="-4998700" y="2148075"/>
              <a:chExt cx="485275" cy="565950"/>
            </a:xfrm>
          </p:grpSpPr>
          <p:sp>
            <p:nvSpPr>
              <p:cNvPr id="664" name="Google Shape;664;p38"/>
              <p:cNvSpPr/>
              <p:nvPr/>
            </p:nvSpPr>
            <p:spPr>
              <a:xfrm>
                <a:off x="-4998700" y="2148075"/>
                <a:ext cx="485275" cy="565950"/>
              </a:xfrm>
              <a:custGeom>
                <a:avLst/>
                <a:gdLst/>
                <a:ahLst/>
                <a:cxnLst/>
                <a:rect l="l" t="t" r="r" b="b"/>
                <a:pathLst>
                  <a:path w="19411" h="22638" extrusionOk="0">
                    <a:moveTo>
                      <a:pt x="14482" y="0"/>
                    </a:moveTo>
                    <a:cubicBezTo>
                      <a:pt x="14407" y="0"/>
                      <a:pt x="14326" y="7"/>
                      <a:pt x="14240" y="22"/>
                    </a:cubicBezTo>
                    <a:cubicBezTo>
                      <a:pt x="12151" y="371"/>
                      <a:pt x="10442" y="6775"/>
                      <a:pt x="9704" y="6987"/>
                    </a:cubicBezTo>
                    <a:cubicBezTo>
                      <a:pt x="9626" y="7009"/>
                      <a:pt x="9534" y="7018"/>
                      <a:pt x="9429" y="7018"/>
                    </a:cubicBezTo>
                    <a:cubicBezTo>
                      <a:pt x="8887" y="7018"/>
                      <a:pt x="7992" y="6773"/>
                      <a:pt x="6808" y="6773"/>
                    </a:cubicBezTo>
                    <a:cubicBezTo>
                      <a:pt x="6056" y="6773"/>
                      <a:pt x="5188" y="6872"/>
                      <a:pt x="4221" y="7194"/>
                    </a:cubicBezTo>
                    <a:cubicBezTo>
                      <a:pt x="2480" y="7777"/>
                      <a:pt x="1847" y="9674"/>
                      <a:pt x="1847" y="9674"/>
                    </a:cubicBezTo>
                    <a:cubicBezTo>
                      <a:pt x="1529" y="10729"/>
                      <a:pt x="2531" y="13577"/>
                      <a:pt x="2320" y="14159"/>
                    </a:cubicBezTo>
                    <a:cubicBezTo>
                      <a:pt x="1897" y="15317"/>
                      <a:pt x="0" y="18802"/>
                      <a:pt x="317" y="19118"/>
                    </a:cubicBezTo>
                    <a:cubicBezTo>
                      <a:pt x="600" y="19399"/>
                      <a:pt x="7135" y="22638"/>
                      <a:pt x="9185" y="22638"/>
                    </a:cubicBezTo>
                    <a:cubicBezTo>
                      <a:pt x="9425" y="22638"/>
                      <a:pt x="9604" y="22593"/>
                      <a:pt x="9704" y="22494"/>
                    </a:cubicBezTo>
                    <a:cubicBezTo>
                      <a:pt x="10654" y="21543"/>
                      <a:pt x="11750" y="17986"/>
                      <a:pt x="12660" y="16690"/>
                    </a:cubicBezTo>
                    <a:cubicBezTo>
                      <a:pt x="16141" y="11731"/>
                      <a:pt x="19410" y="14159"/>
                      <a:pt x="18496" y="10361"/>
                    </a:cubicBezTo>
                    <a:cubicBezTo>
                      <a:pt x="18424" y="10060"/>
                      <a:pt x="18141" y="9948"/>
                      <a:pt x="17736" y="9948"/>
                    </a:cubicBezTo>
                    <a:cubicBezTo>
                      <a:pt x="16586" y="9948"/>
                      <a:pt x="14446" y="10846"/>
                      <a:pt x="13291" y="10846"/>
                    </a:cubicBezTo>
                    <a:cubicBezTo>
                      <a:pt x="12752" y="10846"/>
                      <a:pt x="12427" y="10651"/>
                      <a:pt x="12518" y="10077"/>
                    </a:cubicBezTo>
                    <a:cubicBezTo>
                      <a:pt x="12705" y="8899"/>
                      <a:pt x="17151" y="0"/>
                      <a:pt x="144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-4677025" y="2173300"/>
                <a:ext cx="4627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017" extrusionOk="0">
                    <a:moveTo>
                      <a:pt x="358" y="1"/>
                    </a:moveTo>
                    <a:cubicBezTo>
                      <a:pt x="310" y="1"/>
                      <a:pt x="265" y="38"/>
                      <a:pt x="255" y="86"/>
                    </a:cubicBezTo>
                    <a:cubicBezTo>
                      <a:pt x="186" y="498"/>
                      <a:pt x="0" y="1842"/>
                      <a:pt x="437" y="1998"/>
                    </a:cubicBezTo>
                    <a:cubicBezTo>
                      <a:pt x="467" y="2009"/>
                      <a:pt x="496" y="2017"/>
                      <a:pt x="532" y="2017"/>
                    </a:cubicBezTo>
                    <a:cubicBezTo>
                      <a:pt x="747" y="2017"/>
                      <a:pt x="1100" y="1765"/>
                      <a:pt x="1821" y="527"/>
                    </a:cubicBezTo>
                    <a:cubicBezTo>
                      <a:pt x="1850" y="476"/>
                      <a:pt x="1835" y="414"/>
                      <a:pt x="1785" y="385"/>
                    </a:cubicBezTo>
                    <a:cubicBezTo>
                      <a:pt x="1767" y="374"/>
                      <a:pt x="1748" y="369"/>
                      <a:pt x="1729" y="369"/>
                    </a:cubicBezTo>
                    <a:cubicBezTo>
                      <a:pt x="1693" y="369"/>
                      <a:pt x="1658" y="388"/>
                      <a:pt x="1639" y="422"/>
                    </a:cubicBezTo>
                    <a:cubicBezTo>
                      <a:pt x="900" y="1690"/>
                      <a:pt x="611" y="1804"/>
                      <a:pt x="527" y="1804"/>
                    </a:cubicBezTo>
                    <a:cubicBezTo>
                      <a:pt x="518" y="1804"/>
                      <a:pt x="512" y="1803"/>
                      <a:pt x="507" y="1802"/>
                    </a:cubicBezTo>
                    <a:cubicBezTo>
                      <a:pt x="324" y="1733"/>
                      <a:pt x="339" y="881"/>
                      <a:pt x="463" y="123"/>
                    </a:cubicBezTo>
                    <a:cubicBezTo>
                      <a:pt x="474" y="65"/>
                      <a:pt x="434" y="10"/>
                      <a:pt x="376" y="3"/>
                    </a:cubicBezTo>
                    <a:cubicBezTo>
                      <a:pt x="370" y="1"/>
                      <a:pt x="364" y="1"/>
                      <a:pt x="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-4595450" y="2399175"/>
                <a:ext cx="51525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658" extrusionOk="0">
                    <a:moveTo>
                      <a:pt x="1382" y="0"/>
                    </a:moveTo>
                    <a:cubicBezTo>
                      <a:pt x="1369" y="0"/>
                      <a:pt x="1356" y="3"/>
                      <a:pt x="1343" y="8"/>
                    </a:cubicBezTo>
                    <a:cubicBezTo>
                      <a:pt x="1220" y="55"/>
                      <a:pt x="135" y="504"/>
                      <a:pt x="22" y="1057"/>
                    </a:cubicBezTo>
                    <a:cubicBezTo>
                      <a:pt x="0" y="1169"/>
                      <a:pt x="7" y="1344"/>
                      <a:pt x="182" y="1515"/>
                    </a:cubicBezTo>
                    <a:cubicBezTo>
                      <a:pt x="288" y="1621"/>
                      <a:pt x="469" y="1658"/>
                      <a:pt x="681" y="1658"/>
                    </a:cubicBezTo>
                    <a:cubicBezTo>
                      <a:pt x="1172" y="1658"/>
                      <a:pt x="1810" y="1458"/>
                      <a:pt x="1977" y="1403"/>
                    </a:cubicBezTo>
                    <a:cubicBezTo>
                      <a:pt x="2032" y="1384"/>
                      <a:pt x="2060" y="1322"/>
                      <a:pt x="2042" y="1268"/>
                    </a:cubicBezTo>
                    <a:cubicBezTo>
                      <a:pt x="2028" y="1224"/>
                      <a:pt x="1988" y="1197"/>
                      <a:pt x="1945" y="1197"/>
                    </a:cubicBezTo>
                    <a:cubicBezTo>
                      <a:pt x="1934" y="1197"/>
                      <a:pt x="1922" y="1199"/>
                      <a:pt x="1911" y="1203"/>
                    </a:cubicBezTo>
                    <a:cubicBezTo>
                      <a:pt x="1532" y="1326"/>
                      <a:pt x="1008" y="1447"/>
                      <a:pt x="661" y="1447"/>
                    </a:cubicBezTo>
                    <a:cubicBezTo>
                      <a:pt x="507" y="1447"/>
                      <a:pt x="388" y="1423"/>
                      <a:pt x="331" y="1366"/>
                    </a:cubicBezTo>
                    <a:cubicBezTo>
                      <a:pt x="244" y="1279"/>
                      <a:pt x="211" y="1191"/>
                      <a:pt x="229" y="1097"/>
                    </a:cubicBezTo>
                    <a:cubicBezTo>
                      <a:pt x="306" y="726"/>
                      <a:pt x="1114" y="325"/>
                      <a:pt x="1420" y="205"/>
                    </a:cubicBezTo>
                    <a:cubicBezTo>
                      <a:pt x="1474" y="183"/>
                      <a:pt x="1500" y="121"/>
                      <a:pt x="1478" y="67"/>
                    </a:cubicBezTo>
                    <a:cubicBezTo>
                      <a:pt x="1461" y="25"/>
                      <a:pt x="1422" y="0"/>
                      <a:pt x="1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-4703150" y="2248800"/>
                <a:ext cx="41075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636" extrusionOk="0">
                    <a:moveTo>
                      <a:pt x="116" y="0"/>
                    </a:moveTo>
                    <a:cubicBezTo>
                      <a:pt x="89" y="0"/>
                      <a:pt x="62" y="10"/>
                      <a:pt x="40" y="30"/>
                    </a:cubicBezTo>
                    <a:cubicBezTo>
                      <a:pt x="1" y="71"/>
                      <a:pt x="1" y="136"/>
                      <a:pt x="40" y="180"/>
                    </a:cubicBezTo>
                    <a:cubicBezTo>
                      <a:pt x="62" y="202"/>
                      <a:pt x="492" y="635"/>
                      <a:pt x="1064" y="635"/>
                    </a:cubicBezTo>
                    <a:cubicBezTo>
                      <a:pt x="1224" y="635"/>
                      <a:pt x="1395" y="602"/>
                      <a:pt x="1569" y="515"/>
                    </a:cubicBezTo>
                    <a:cubicBezTo>
                      <a:pt x="1621" y="489"/>
                      <a:pt x="1643" y="427"/>
                      <a:pt x="1618" y="376"/>
                    </a:cubicBezTo>
                    <a:cubicBezTo>
                      <a:pt x="1599" y="337"/>
                      <a:pt x="1562" y="314"/>
                      <a:pt x="1522" y="314"/>
                    </a:cubicBezTo>
                    <a:cubicBezTo>
                      <a:pt x="1506" y="314"/>
                      <a:pt x="1491" y="318"/>
                      <a:pt x="1475" y="325"/>
                    </a:cubicBezTo>
                    <a:cubicBezTo>
                      <a:pt x="1334" y="394"/>
                      <a:pt x="1195" y="422"/>
                      <a:pt x="1064" y="422"/>
                    </a:cubicBezTo>
                    <a:cubicBezTo>
                      <a:pt x="584" y="422"/>
                      <a:pt x="210" y="50"/>
                      <a:pt x="190" y="30"/>
                    </a:cubicBezTo>
                    <a:cubicBezTo>
                      <a:pt x="170" y="10"/>
                      <a:pt x="143" y="0"/>
                      <a:pt x="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-4708325" y="2269125"/>
                <a:ext cx="41050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638" extrusionOk="0">
                    <a:moveTo>
                      <a:pt x="114" y="1"/>
                    </a:moveTo>
                    <a:cubicBezTo>
                      <a:pt x="88" y="1"/>
                      <a:pt x="63" y="10"/>
                      <a:pt x="44" y="29"/>
                    </a:cubicBezTo>
                    <a:cubicBezTo>
                      <a:pt x="0" y="73"/>
                      <a:pt x="0" y="138"/>
                      <a:pt x="40" y="179"/>
                    </a:cubicBezTo>
                    <a:cubicBezTo>
                      <a:pt x="62" y="204"/>
                      <a:pt x="495" y="637"/>
                      <a:pt x="1067" y="637"/>
                    </a:cubicBezTo>
                    <a:cubicBezTo>
                      <a:pt x="1223" y="637"/>
                      <a:pt x="1395" y="604"/>
                      <a:pt x="1569" y="517"/>
                    </a:cubicBezTo>
                    <a:cubicBezTo>
                      <a:pt x="1620" y="491"/>
                      <a:pt x="1642" y="429"/>
                      <a:pt x="1617" y="375"/>
                    </a:cubicBezTo>
                    <a:cubicBezTo>
                      <a:pt x="1598" y="339"/>
                      <a:pt x="1561" y="317"/>
                      <a:pt x="1523" y="317"/>
                    </a:cubicBezTo>
                    <a:cubicBezTo>
                      <a:pt x="1508" y="317"/>
                      <a:pt x="1493" y="321"/>
                      <a:pt x="1479" y="328"/>
                    </a:cubicBezTo>
                    <a:cubicBezTo>
                      <a:pt x="1336" y="397"/>
                      <a:pt x="1197" y="425"/>
                      <a:pt x="1066" y="425"/>
                    </a:cubicBezTo>
                    <a:cubicBezTo>
                      <a:pt x="583" y="425"/>
                      <a:pt x="210" y="53"/>
                      <a:pt x="193" y="33"/>
                    </a:cubicBezTo>
                    <a:cubicBezTo>
                      <a:pt x="170" y="12"/>
                      <a:pt x="14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-4778500" y="2320050"/>
                <a:ext cx="2540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2216" extrusionOk="0">
                    <a:moveTo>
                      <a:pt x="899" y="1"/>
                    </a:moveTo>
                    <a:cubicBezTo>
                      <a:pt x="868" y="1"/>
                      <a:pt x="836" y="14"/>
                      <a:pt x="816" y="39"/>
                    </a:cubicBezTo>
                    <a:cubicBezTo>
                      <a:pt x="782" y="79"/>
                      <a:pt x="0" y="1029"/>
                      <a:pt x="0" y="2111"/>
                    </a:cubicBezTo>
                    <a:cubicBezTo>
                      <a:pt x="0" y="2168"/>
                      <a:pt x="47" y="2215"/>
                      <a:pt x="105" y="2215"/>
                    </a:cubicBezTo>
                    <a:cubicBezTo>
                      <a:pt x="164" y="2215"/>
                      <a:pt x="211" y="2168"/>
                      <a:pt x="211" y="2111"/>
                    </a:cubicBezTo>
                    <a:cubicBezTo>
                      <a:pt x="211" y="1109"/>
                      <a:pt x="968" y="184"/>
                      <a:pt x="979" y="173"/>
                    </a:cubicBezTo>
                    <a:cubicBezTo>
                      <a:pt x="1016" y="130"/>
                      <a:pt x="1009" y="61"/>
                      <a:pt x="965" y="24"/>
                    </a:cubicBezTo>
                    <a:cubicBezTo>
                      <a:pt x="946" y="8"/>
                      <a:pt x="923" y="1"/>
                      <a:pt x="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-4859250" y="2316100"/>
                <a:ext cx="33600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2269" extrusionOk="0">
                    <a:moveTo>
                      <a:pt x="1226" y="1"/>
                    </a:moveTo>
                    <a:cubicBezTo>
                      <a:pt x="1201" y="1"/>
                      <a:pt x="1175" y="10"/>
                      <a:pt x="1155" y="29"/>
                    </a:cubicBezTo>
                    <a:cubicBezTo>
                      <a:pt x="1107" y="69"/>
                      <a:pt x="1" y="1089"/>
                      <a:pt x="332" y="2192"/>
                    </a:cubicBezTo>
                    <a:cubicBezTo>
                      <a:pt x="347" y="2239"/>
                      <a:pt x="390" y="2269"/>
                      <a:pt x="434" y="2269"/>
                    </a:cubicBezTo>
                    <a:cubicBezTo>
                      <a:pt x="445" y="2269"/>
                      <a:pt x="456" y="2269"/>
                      <a:pt x="466" y="2264"/>
                    </a:cubicBezTo>
                    <a:cubicBezTo>
                      <a:pt x="521" y="2247"/>
                      <a:pt x="554" y="2188"/>
                      <a:pt x="535" y="2133"/>
                    </a:cubicBezTo>
                    <a:cubicBezTo>
                      <a:pt x="241" y="1154"/>
                      <a:pt x="1286" y="193"/>
                      <a:pt x="1297" y="185"/>
                    </a:cubicBezTo>
                    <a:cubicBezTo>
                      <a:pt x="1340" y="145"/>
                      <a:pt x="1344" y="80"/>
                      <a:pt x="1304" y="36"/>
                    </a:cubicBezTo>
                    <a:cubicBezTo>
                      <a:pt x="1283" y="13"/>
                      <a:pt x="1254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38"/>
              <p:cNvSpPr/>
              <p:nvPr/>
            </p:nvSpPr>
            <p:spPr>
              <a:xfrm>
                <a:off x="-4911500" y="2320050"/>
                <a:ext cx="25225" cy="619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2478" extrusionOk="0">
                    <a:moveTo>
                      <a:pt x="891" y="0"/>
                    </a:moveTo>
                    <a:cubicBezTo>
                      <a:pt x="869" y="0"/>
                      <a:pt x="846" y="7"/>
                      <a:pt x="827" y="20"/>
                    </a:cubicBezTo>
                    <a:cubicBezTo>
                      <a:pt x="0" y="629"/>
                      <a:pt x="95" y="2311"/>
                      <a:pt x="99" y="2380"/>
                    </a:cubicBezTo>
                    <a:cubicBezTo>
                      <a:pt x="103" y="2438"/>
                      <a:pt x="150" y="2478"/>
                      <a:pt x="204" y="2478"/>
                    </a:cubicBezTo>
                    <a:lnTo>
                      <a:pt x="212" y="2478"/>
                    </a:lnTo>
                    <a:cubicBezTo>
                      <a:pt x="270" y="2474"/>
                      <a:pt x="313" y="2427"/>
                      <a:pt x="310" y="2368"/>
                    </a:cubicBezTo>
                    <a:cubicBezTo>
                      <a:pt x="306" y="2351"/>
                      <a:pt x="215" y="730"/>
                      <a:pt x="951" y="192"/>
                    </a:cubicBezTo>
                    <a:cubicBezTo>
                      <a:pt x="998" y="155"/>
                      <a:pt x="1009" y="89"/>
                      <a:pt x="977" y="42"/>
                    </a:cubicBezTo>
                    <a:cubicBezTo>
                      <a:pt x="955" y="14"/>
                      <a:pt x="923" y="0"/>
                      <a:pt x="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-4633975" y="2427300"/>
                <a:ext cx="233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549" extrusionOk="0">
                    <a:moveTo>
                      <a:pt x="109" y="1"/>
                    </a:moveTo>
                    <a:cubicBezTo>
                      <a:pt x="107" y="1"/>
                      <a:pt x="105" y="1"/>
                      <a:pt x="103" y="1"/>
                    </a:cubicBezTo>
                    <a:cubicBezTo>
                      <a:pt x="44" y="5"/>
                      <a:pt x="0" y="56"/>
                      <a:pt x="4" y="114"/>
                    </a:cubicBezTo>
                    <a:cubicBezTo>
                      <a:pt x="8" y="154"/>
                      <a:pt x="84" y="1086"/>
                      <a:pt x="755" y="1530"/>
                    </a:cubicBezTo>
                    <a:cubicBezTo>
                      <a:pt x="773" y="1541"/>
                      <a:pt x="790" y="1548"/>
                      <a:pt x="812" y="1548"/>
                    </a:cubicBezTo>
                    <a:cubicBezTo>
                      <a:pt x="845" y="1548"/>
                      <a:pt x="878" y="1530"/>
                      <a:pt x="900" y="1501"/>
                    </a:cubicBezTo>
                    <a:cubicBezTo>
                      <a:pt x="933" y="1454"/>
                      <a:pt x="918" y="1388"/>
                      <a:pt x="871" y="1355"/>
                    </a:cubicBezTo>
                    <a:cubicBezTo>
                      <a:pt x="288" y="966"/>
                      <a:pt x="215" y="106"/>
                      <a:pt x="215" y="100"/>
                    </a:cubicBezTo>
                    <a:cubicBezTo>
                      <a:pt x="209" y="43"/>
                      <a:pt x="161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-4651625" y="2432600"/>
                <a:ext cx="23425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548" extrusionOk="0">
                    <a:moveTo>
                      <a:pt x="109" y="0"/>
                    </a:moveTo>
                    <a:cubicBezTo>
                      <a:pt x="107" y="0"/>
                      <a:pt x="105" y="0"/>
                      <a:pt x="103" y="0"/>
                    </a:cubicBezTo>
                    <a:cubicBezTo>
                      <a:pt x="44" y="4"/>
                      <a:pt x="0" y="55"/>
                      <a:pt x="7" y="113"/>
                    </a:cubicBezTo>
                    <a:cubicBezTo>
                      <a:pt x="11" y="153"/>
                      <a:pt x="88" y="1086"/>
                      <a:pt x="758" y="1529"/>
                    </a:cubicBezTo>
                    <a:cubicBezTo>
                      <a:pt x="776" y="1541"/>
                      <a:pt x="794" y="1548"/>
                      <a:pt x="816" y="1548"/>
                    </a:cubicBezTo>
                    <a:cubicBezTo>
                      <a:pt x="849" y="1548"/>
                      <a:pt x="881" y="1529"/>
                      <a:pt x="903" y="1501"/>
                    </a:cubicBezTo>
                    <a:cubicBezTo>
                      <a:pt x="936" y="1453"/>
                      <a:pt x="921" y="1388"/>
                      <a:pt x="874" y="1355"/>
                    </a:cubicBezTo>
                    <a:cubicBezTo>
                      <a:pt x="291" y="965"/>
                      <a:pt x="219" y="106"/>
                      <a:pt x="215" y="95"/>
                    </a:cubicBezTo>
                    <a:cubicBezTo>
                      <a:pt x="212" y="42"/>
                      <a:pt x="164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74" name="Google Shape;674;p38"/>
          <p:cNvSpPr/>
          <p:nvPr/>
        </p:nvSpPr>
        <p:spPr>
          <a:xfrm>
            <a:off x="886780" y="14846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5" name="Google Shape;675;p38"/>
          <p:cNvSpPr/>
          <p:nvPr/>
        </p:nvSpPr>
        <p:spPr>
          <a:xfrm>
            <a:off x="6472176" y="35877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76" name="Google Shape;676;p38"/>
          <p:cNvGrpSpPr/>
          <p:nvPr/>
        </p:nvGrpSpPr>
        <p:grpSpPr>
          <a:xfrm>
            <a:off x="713236" y="548139"/>
            <a:ext cx="1108796" cy="707608"/>
            <a:chOff x="-2905306" y="4064350"/>
            <a:chExt cx="190856" cy="121806"/>
          </a:xfrm>
        </p:grpSpPr>
        <p:sp>
          <p:nvSpPr>
            <p:cNvPr id="677" name="Google Shape;677;p38"/>
            <p:cNvSpPr/>
            <p:nvPr/>
          </p:nvSpPr>
          <p:spPr>
            <a:xfrm>
              <a:off x="-2905306" y="4078931"/>
              <a:ext cx="188675" cy="107225"/>
            </a:xfrm>
            <a:custGeom>
              <a:avLst/>
              <a:gdLst/>
              <a:ahLst/>
              <a:cxnLst/>
              <a:rect l="l" t="t" r="r" b="b"/>
              <a:pathLst>
                <a:path w="7547" h="4289" extrusionOk="0">
                  <a:moveTo>
                    <a:pt x="4591" y="0"/>
                  </a:moveTo>
                  <a:cubicBezTo>
                    <a:pt x="4244" y="0"/>
                    <a:pt x="3935" y="192"/>
                    <a:pt x="3723" y="446"/>
                  </a:cubicBezTo>
                  <a:lnTo>
                    <a:pt x="3723" y="446"/>
                  </a:lnTo>
                  <a:cubicBezTo>
                    <a:pt x="3580" y="330"/>
                    <a:pt x="3393" y="225"/>
                    <a:pt x="3154" y="144"/>
                  </a:cubicBezTo>
                  <a:cubicBezTo>
                    <a:pt x="2953" y="77"/>
                    <a:pt x="2784" y="48"/>
                    <a:pt x="2642" y="48"/>
                  </a:cubicBezTo>
                  <a:cubicBezTo>
                    <a:pt x="1759" y="48"/>
                    <a:pt x="1905" y="1160"/>
                    <a:pt x="1905" y="1160"/>
                  </a:cubicBezTo>
                  <a:cubicBezTo>
                    <a:pt x="1814" y="1104"/>
                    <a:pt x="1715" y="1079"/>
                    <a:pt x="1615" y="1079"/>
                  </a:cubicBezTo>
                  <a:cubicBezTo>
                    <a:pt x="867" y="1079"/>
                    <a:pt x="1" y="2492"/>
                    <a:pt x="976" y="3221"/>
                  </a:cubicBezTo>
                  <a:cubicBezTo>
                    <a:pt x="1282" y="3450"/>
                    <a:pt x="1574" y="3555"/>
                    <a:pt x="1823" y="3571"/>
                  </a:cubicBezTo>
                  <a:lnTo>
                    <a:pt x="1823" y="3571"/>
                  </a:lnTo>
                  <a:cubicBezTo>
                    <a:pt x="1905" y="3950"/>
                    <a:pt x="2173" y="4279"/>
                    <a:pt x="2746" y="4288"/>
                  </a:cubicBezTo>
                  <a:cubicBezTo>
                    <a:pt x="2778" y="4288"/>
                    <a:pt x="2809" y="4289"/>
                    <a:pt x="2841" y="4289"/>
                  </a:cubicBezTo>
                  <a:cubicBezTo>
                    <a:pt x="3609" y="4289"/>
                    <a:pt x="4126" y="4112"/>
                    <a:pt x="4419" y="3849"/>
                  </a:cubicBezTo>
                  <a:lnTo>
                    <a:pt x="4419" y="3849"/>
                  </a:lnTo>
                  <a:cubicBezTo>
                    <a:pt x="4481" y="3933"/>
                    <a:pt x="4558" y="4015"/>
                    <a:pt x="4654" y="4091"/>
                  </a:cubicBezTo>
                  <a:cubicBezTo>
                    <a:pt x="4785" y="4197"/>
                    <a:pt x="4945" y="4243"/>
                    <a:pt x="5119" y="4243"/>
                  </a:cubicBezTo>
                  <a:cubicBezTo>
                    <a:pt x="6109" y="4243"/>
                    <a:pt x="7547" y="2718"/>
                    <a:pt x="6708" y="1819"/>
                  </a:cubicBezTo>
                  <a:cubicBezTo>
                    <a:pt x="6472" y="1570"/>
                    <a:pt x="6222" y="1475"/>
                    <a:pt x="5988" y="1475"/>
                  </a:cubicBezTo>
                  <a:cubicBezTo>
                    <a:pt x="5963" y="1475"/>
                    <a:pt x="5939" y="1476"/>
                    <a:pt x="5915" y="1478"/>
                  </a:cubicBezTo>
                  <a:lnTo>
                    <a:pt x="5915" y="1478"/>
                  </a:lnTo>
                  <a:cubicBezTo>
                    <a:pt x="5927" y="1038"/>
                    <a:pt x="5710" y="529"/>
                    <a:pt x="5167" y="181"/>
                  </a:cubicBezTo>
                  <a:cubicBezTo>
                    <a:pt x="4970" y="54"/>
                    <a:pt x="4775" y="0"/>
                    <a:pt x="4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-2884950" y="4064350"/>
              <a:ext cx="170500" cy="112475"/>
            </a:xfrm>
            <a:custGeom>
              <a:avLst/>
              <a:gdLst/>
              <a:ahLst/>
              <a:cxnLst/>
              <a:rect l="l" t="t" r="r" b="b"/>
              <a:pathLst>
                <a:path w="6820" h="4499" extrusionOk="0">
                  <a:moveTo>
                    <a:pt x="3405" y="700"/>
                  </a:moveTo>
                  <a:cubicBezTo>
                    <a:pt x="3670" y="959"/>
                    <a:pt x="3721" y="1265"/>
                    <a:pt x="3648" y="1462"/>
                  </a:cubicBezTo>
                  <a:cubicBezTo>
                    <a:pt x="3612" y="1567"/>
                    <a:pt x="3547" y="1624"/>
                    <a:pt x="3469" y="1624"/>
                  </a:cubicBezTo>
                  <a:cubicBezTo>
                    <a:pt x="3421" y="1624"/>
                    <a:pt x="3367" y="1602"/>
                    <a:pt x="3313" y="1556"/>
                  </a:cubicBezTo>
                  <a:cubicBezTo>
                    <a:pt x="3128" y="1396"/>
                    <a:pt x="3175" y="1028"/>
                    <a:pt x="3405" y="700"/>
                  </a:cubicBezTo>
                  <a:close/>
                  <a:moveTo>
                    <a:pt x="5469" y="1702"/>
                  </a:moveTo>
                  <a:cubicBezTo>
                    <a:pt x="5418" y="2062"/>
                    <a:pt x="5192" y="2328"/>
                    <a:pt x="4897" y="2368"/>
                  </a:cubicBezTo>
                  <a:cubicBezTo>
                    <a:pt x="4879" y="2371"/>
                    <a:pt x="4860" y="2371"/>
                    <a:pt x="4846" y="2371"/>
                  </a:cubicBezTo>
                  <a:cubicBezTo>
                    <a:pt x="4773" y="2371"/>
                    <a:pt x="4769" y="2349"/>
                    <a:pt x="4769" y="2332"/>
                  </a:cubicBezTo>
                  <a:cubicBezTo>
                    <a:pt x="4762" y="2179"/>
                    <a:pt x="5053" y="1800"/>
                    <a:pt x="5469" y="1702"/>
                  </a:cubicBezTo>
                  <a:close/>
                  <a:moveTo>
                    <a:pt x="1897" y="2633"/>
                  </a:moveTo>
                  <a:cubicBezTo>
                    <a:pt x="1948" y="2633"/>
                    <a:pt x="1995" y="2681"/>
                    <a:pt x="2028" y="2721"/>
                  </a:cubicBezTo>
                  <a:cubicBezTo>
                    <a:pt x="2170" y="2903"/>
                    <a:pt x="2207" y="3107"/>
                    <a:pt x="2126" y="3275"/>
                  </a:cubicBezTo>
                  <a:cubicBezTo>
                    <a:pt x="2039" y="3453"/>
                    <a:pt x="1832" y="3562"/>
                    <a:pt x="1580" y="3569"/>
                  </a:cubicBezTo>
                  <a:cubicBezTo>
                    <a:pt x="1533" y="3238"/>
                    <a:pt x="1631" y="2885"/>
                    <a:pt x="1762" y="2721"/>
                  </a:cubicBezTo>
                  <a:cubicBezTo>
                    <a:pt x="1810" y="2663"/>
                    <a:pt x="1857" y="2633"/>
                    <a:pt x="1897" y="2633"/>
                  </a:cubicBezTo>
                  <a:close/>
                  <a:moveTo>
                    <a:pt x="4154" y="2929"/>
                  </a:moveTo>
                  <a:cubicBezTo>
                    <a:pt x="4165" y="2929"/>
                    <a:pt x="4205" y="2951"/>
                    <a:pt x="4242" y="3070"/>
                  </a:cubicBezTo>
                  <a:cubicBezTo>
                    <a:pt x="4322" y="3332"/>
                    <a:pt x="4271" y="3581"/>
                    <a:pt x="4104" y="3781"/>
                  </a:cubicBezTo>
                  <a:cubicBezTo>
                    <a:pt x="3954" y="3504"/>
                    <a:pt x="3968" y="3209"/>
                    <a:pt x="4056" y="3034"/>
                  </a:cubicBezTo>
                  <a:cubicBezTo>
                    <a:pt x="4096" y="2954"/>
                    <a:pt x="4139" y="2929"/>
                    <a:pt x="4154" y="2929"/>
                  </a:cubicBezTo>
                  <a:close/>
                  <a:moveTo>
                    <a:pt x="4263" y="211"/>
                  </a:moveTo>
                  <a:cubicBezTo>
                    <a:pt x="4437" y="211"/>
                    <a:pt x="4614" y="262"/>
                    <a:pt x="4781" y="369"/>
                  </a:cubicBezTo>
                  <a:cubicBezTo>
                    <a:pt x="5199" y="638"/>
                    <a:pt x="5458" y="1053"/>
                    <a:pt x="5476" y="1487"/>
                  </a:cubicBezTo>
                  <a:cubicBezTo>
                    <a:pt x="4956" y="1578"/>
                    <a:pt x="4548" y="2055"/>
                    <a:pt x="4558" y="2339"/>
                  </a:cubicBezTo>
                  <a:cubicBezTo>
                    <a:pt x="4565" y="2456"/>
                    <a:pt x="4638" y="2581"/>
                    <a:pt x="4843" y="2581"/>
                  </a:cubicBezTo>
                  <a:cubicBezTo>
                    <a:pt x="4868" y="2581"/>
                    <a:pt x="4894" y="2580"/>
                    <a:pt x="4922" y="2576"/>
                  </a:cubicBezTo>
                  <a:cubicBezTo>
                    <a:pt x="5330" y="2524"/>
                    <a:pt x="5633" y="2161"/>
                    <a:pt x="5683" y="1684"/>
                  </a:cubicBezTo>
                  <a:cubicBezTo>
                    <a:pt x="5905" y="1690"/>
                    <a:pt x="6113" y="1796"/>
                    <a:pt x="6299" y="1993"/>
                  </a:cubicBezTo>
                  <a:cubicBezTo>
                    <a:pt x="6616" y="2332"/>
                    <a:pt x="6539" y="2736"/>
                    <a:pt x="6419" y="3013"/>
                  </a:cubicBezTo>
                  <a:cubicBezTo>
                    <a:pt x="6142" y="3653"/>
                    <a:pt x="5363" y="4239"/>
                    <a:pt x="4788" y="4239"/>
                  </a:cubicBezTo>
                  <a:cubicBezTo>
                    <a:pt x="4628" y="4239"/>
                    <a:pt x="4492" y="4196"/>
                    <a:pt x="4388" y="4108"/>
                  </a:cubicBezTo>
                  <a:cubicBezTo>
                    <a:pt x="4329" y="4061"/>
                    <a:pt x="4274" y="4010"/>
                    <a:pt x="4227" y="3959"/>
                  </a:cubicBezTo>
                  <a:cubicBezTo>
                    <a:pt x="4471" y="3697"/>
                    <a:pt x="4548" y="3359"/>
                    <a:pt x="4442" y="3009"/>
                  </a:cubicBezTo>
                  <a:cubicBezTo>
                    <a:pt x="4366" y="2754"/>
                    <a:pt x="4227" y="2717"/>
                    <a:pt x="4154" y="2717"/>
                  </a:cubicBezTo>
                  <a:cubicBezTo>
                    <a:pt x="4045" y="2717"/>
                    <a:pt x="3939" y="2798"/>
                    <a:pt x="3867" y="2939"/>
                  </a:cubicBezTo>
                  <a:cubicBezTo>
                    <a:pt x="3746" y="3179"/>
                    <a:pt x="3728" y="3573"/>
                    <a:pt x="3946" y="3930"/>
                  </a:cubicBezTo>
                  <a:cubicBezTo>
                    <a:pt x="3714" y="4105"/>
                    <a:pt x="3287" y="4287"/>
                    <a:pt x="2505" y="4287"/>
                  </a:cubicBezTo>
                  <a:lnTo>
                    <a:pt x="2417" y="4283"/>
                  </a:lnTo>
                  <a:cubicBezTo>
                    <a:pt x="1933" y="4276"/>
                    <a:pt x="1722" y="4028"/>
                    <a:pt x="1631" y="3777"/>
                  </a:cubicBezTo>
                  <a:cubicBezTo>
                    <a:pt x="1941" y="3759"/>
                    <a:pt x="2199" y="3602"/>
                    <a:pt x="2316" y="3366"/>
                  </a:cubicBezTo>
                  <a:cubicBezTo>
                    <a:pt x="2432" y="3125"/>
                    <a:pt x="2388" y="2841"/>
                    <a:pt x="2192" y="2590"/>
                  </a:cubicBezTo>
                  <a:cubicBezTo>
                    <a:pt x="2082" y="2452"/>
                    <a:pt x="1973" y="2423"/>
                    <a:pt x="1897" y="2423"/>
                  </a:cubicBezTo>
                  <a:cubicBezTo>
                    <a:pt x="1791" y="2423"/>
                    <a:pt x="1686" y="2480"/>
                    <a:pt x="1598" y="2590"/>
                  </a:cubicBezTo>
                  <a:cubicBezTo>
                    <a:pt x="1420" y="2812"/>
                    <a:pt x="1329" y="3198"/>
                    <a:pt x="1365" y="3551"/>
                  </a:cubicBezTo>
                  <a:cubicBezTo>
                    <a:pt x="1154" y="3507"/>
                    <a:pt x="928" y="3402"/>
                    <a:pt x="706" y="3238"/>
                  </a:cubicBezTo>
                  <a:cubicBezTo>
                    <a:pt x="200" y="2856"/>
                    <a:pt x="306" y="2328"/>
                    <a:pt x="379" y="2117"/>
                  </a:cubicBezTo>
                  <a:cubicBezTo>
                    <a:pt x="528" y="1658"/>
                    <a:pt x="936" y="1287"/>
                    <a:pt x="1281" y="1287"/>
                  </a:cubicBezTo>
                  <a:cubicBezTo>
                    <a:pt x="1369" y="1287"/>
                    <a:pt x="1449" y="1309"/>
                    <a:pt x="1518" y="1352"/>
                  </a:cubicBezTo>
                  <a:cubicBezTo>
                    <a:pt x="1536" y="1363"/>
                    <a:pt x="1556" y="1369"/>
                    <a:pt x="1576" y="1369"/>
                  </a:cubicBezTo>
                  <a:cubicBezTo>
                    <a:pt x="1596" y="1369"/>
                    <a:pt x="1615" y="1363"/>
                    <a:pt x="1631" y="1352"/>
                  </a:cubicBezTo>
                  <a:cubicBezTo>
                    <a:pt x="1667" y="1327"/>
                    <a:pt x="1686" y="1287"/>
                    <a:pt x="1679" y="1247"/>
                  </a:cubicBezTo>
                  <a:cubicBezTo>
                    <a:pt x="1679" y="1243"/>
                    <a:pt x="1613" y="719"/>
                    <a:pt x="1861" y="435"/>
                  </a:cubicBezTo>
                  <a:cubicBezTo>
                    <a:pt x="1966" y="314"/>
                    <a:pt x="2116" y="254"/>
                    <a:pt x="2309" y="254"/>
                  </a:cubicBezTo>
                  <a:cubicBezTo>
                    <a:pt x="2447" y="254"/>
                    <a:pt x="2607" y="285"/>
                    <a:pt x="2789" y="347"/>
                  </a:cubicBezTo>
                  <a:cubicBezTo>
                    <a:pt x="2963" y="405"/>
                    <a:pt x="3116" y="478"/>
                    <a:pt x="3244" y="566"/>
                  </a:cubicBezTo>
                  <a:cubicBezTo>
                    <a:pt x="2968" y="948"/>
                    <a:pt x="2872" y="1458"/>
                    <a:pt x="3178" y="1716"/>
                  </a:cubicBezTo>
                  <a:cubicBezTo>
                    <a:pt x="3269" y="1796"/>
                    <a:pt x="3371" y="1840"/>
                    <a:pt x="3474" y="1840"/>
                  </a:cubicBezTo>
                  <a:cubicBezTo>
                    <a:pt x="3637" y="1840"/>
                    <a:pt x="3783" y="1720"/>
                    <a:pt x="3848" y="1534"/>
                  </a:cubicBezTo>
                  <a:cubicBezTo>
                    <a:pt x="3943" y="1265"/>
                    <a:pt x="3881" y="864"/>
                    <a:pt x="3543" y="541"/>
                  </a:cubicBezTo>
                  <a:cubicBezTo>
                    <a:pt x="3752" y="325"/>
                    <a:pt x="4005" y="211"/>
                    <a:pt x="4263" y="211"/>
                  </a:cubicBezTo>
                  <a:close/>
                  <a:moveTo>
                    <a:pt x="4265" y="1"/>
                  </a:moveTo>
                  <a:cubicBezTo>
                    <a:pt x="3945" y="1"/>
                    <a:pt x="3630" y="141"/>
                    <a:pt x="3378" y="405"/>
                  </a:cubicBezTo>
                  <a:cubicBezTo>
                    <a:pt x="3230" y="300"/>
                    <a:pt x="3055" y="213"/>
                    <a:pt x="2858" y="147"/>
                  </a:cubicBezTo>
                  <a:cubicBezTo>
                    <a:pt x="2655" y="78"/>
                    <a:pt x="2471" y="44"/>
                    <a:pt x="2309" y="44"/>
                  </a:cubicBezTo>
                  <a:cubicBezTo>
                    <a:pt x="2053" y="44"/>
                    <a:pt x="1849" y="129"/>
                    <a:pt x="1704" y="296"/>
                  </a:cubicBezTo>
                  <a:cubicBezTo>
                    <a:pt x="1493" y="536"/>
                    <a:pt x="1460" y="886"/>
                    <a:pt x="1460" y="1097"/>
                  </a:cubicBezTo>
                  <a:cubicBezTo>
                    <a:pt x="1402" y="1082"/>
                    <a:pt x="1343" y="1075"/>
                    <a:pt x="1281" y="1075"/>
                  </a:cubicBezTo>
                  <a:cubicBezTo>
                    <a:pt x="844" y="1075"/>
                    <a:pt x="360" y="1505"/>
                    <a:pt x="178" y="2051"/>
                  </a:cubicBezTo>
                  <a:cubicBezTo>
                    <a:pt x="0" y="2586"/>
                    <a:pt x="145" y="3082"/>
                    <a:pt x="579" y="3406"/>
                  </a:cubicBezTo>
                  <a:cubicBezTo>
                    <a:pt x="852" y="3609"/>
                    <a:pt x="1140" y="3733"/>
                    <a:pt x="1409" y="3769"/>
                  </a:cubicBezTo>
                  <a:cubicBezTo>
                    <a:pt x="1536" y="4225"/>
                    <a:pt x="1901" y="4487"/>
                    <a:pt x="2414" y="4495"/>
                  </a:cubicBezTo>
                  <a:lnTo>
                    <a:pt x="2505" y="4498"/>
                  </a:lnTo>
                  <a:cubicBezTo>
                    <a:pt x="3186" y="4495"/>
                    <a:pt x="3724" y="4359"/>
                    <a:pt x="4070" y="4097"/>
                  </a:cubicBezTo>
                  <a:cubicBezTo>
                    <a:pt x="4125" y="4163"/>
                    <a:pt x="4187" y="4221"/>
                    <a:pt x="4257" y="4276"/>
                  </a:cubicBezTo>
                  <a:cubicBezTo>
                    <a:pt x="4402" y="4392"/>
                    <a:pt x="4580" y="4451"/>
                    <a:pt x="4788" y="4451"/>
                  </a:cubicBezTo>
                  <a:cubicBezTo>
                    <a:pt x="5447" y="4451"/>
                    <a:pt x="6299" y="3817"/>
                    <a:pt x="6611" y="3096"/>
                  </a:cubicBezTo>
                  <a:cubicBezTo>
                    <a:pt x="6819" y="2623"/>
                    <a:pt x="6761" y="2179"/>
                    <a:pt x="6452" y="1847"/>
                  </a:cubicBezTo>
                  <a:cubicBezTo>
                    <a:pt x="6226" y="1607"/>
                    <a:pt x="5967" y="1480"/>
                    <a:pt x="5687" y="1472"/>
                  </a:cubicBezTo>
                  <a:cubicBezTo>
                    <a:pt x="5662" y="970"/>
                    <a:pt x="5371" y="500"/>
                    <a:pt x="4894" y="191"/>
                  </a:cubicBezTo>
                  <a:cubicBezTo>
                    <a:pt x="4693" y="63"/>
                    <a:pt x="4477" y="1"/>
                    <a:pt x="4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9" name="Google Shape;679;p38"/>
          <p:cNvSpPr/>
          <p:nvPr/>
        </p:nvSpPr>
        <p:spPr>
          <a:xfrm>
            <a:off x="8281926" y="15207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0" name="Google Shape;680;p38"/>
          <p:cNvSpPr/>
          <p:nvPr/>
        </p:nvSpPr>
        <p:spPr>
          <a:xfrm>
            <a:off x="8030530" y="20180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1" name="Google Shape;681;p38"/>
          <p:cNvSpPr/>
          <p:nvPr/>
        </p:nvSpPr>
        <p:spPr>
          <a:xfrm>
            <a:off x="2119251" y="7873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2" name="Google Shape;682;p38"/>
          <p:cNvSpPr/>
          <p:nvPr/>
        </p:nvSpPr>
        <p:spPr>
          <a:xfrm>
            <a:off x="3368606" y="4390047"/>
            <a:ext cx="242695" cy="235867"/>
          </a:xfrm>
          <a:custGeom>
            <a:avLst/>
            <a:gdLst/>
            <a:ahLst/>
            <a:cxnLst/>
            <a:rect l="l" t="t" r="r" b="b"/>
            <a:pathLst>
              <a:path w="4301" h="4180" extrusionOk="0">
                <a:moveTo>
                  <a:pt x="1937" y="1"/>
                </a:moveTo>
                <a:cubicBezTo>
                  <a:pt x="1762" y="1"/>
                  <a:pt x="1278" y="1309"/>
                  <a:pt x="1278" y="1309"/>
                </a:cubicBezTo>
                <a:cubicBezTo>
                  <a:pt x="1278" y="1309"/>
                  <a:pt x="0" y="1699"/>
                  <a:pt x="0" y="2012"/>
                </a:cubicBezTo>
                <a:cubicBezTo>
                  <a:pt x="0" y="2220"/>
                  <a:pt x="910" y="2715"/>
                  <a:pt x="910" y="2715"/>
                </a:cubicBezTo>
                <a:cubicBezTo>
                  <a:pt x="910" y="2715"/>
                  <a:pt x="783" y="3917"/>
                  <a:pt x="859" y="4149"/>
                </a:cubicBezTo>
                <a:cubicBezTo>
                  <a:pt x="866" y="4170"/>
                  <a:pt x="881" y="4179"/>
                  <a:pt x="903" y="4179"/>
                </a:cubicBezTo>
                <a:cubicBezTo>
                  <a:pt x="1129" y="4179"/>
                  <a:pt x="2086" y="3134"/>
                  <a:pt x="2086" y="3134"/>
                </a:cubicBezTo>
                <a:cubicBezTo>
                  <a:pt x="2086" y="3134"/>
                  <a:pt x="3153" y="3899"/>
                  <a:pt x="3405" y="3899"/>
                </a:cubicBezTo>
                <a:cubicBezTo>
                  <a:pt x="3420" y="3899"/>
                  <a:pt x="3432" y="3896"/>
                  <a:pt x="3441" y="3891"/>
                </a:cubicBezTo>
                <a:cubicBezTo>
                  <a:pt x="3597" y="3786"/>
                  <a:pt x="3234" y="2689"/>
                  <a:pt x="3234" y="2689"/>
                </a:cubicBezTo>
                <a:cubicBezTo>
                  <a:pt x="3234" y="2689"/>
                  <a:pt x="4300" y="1910"/>
                  <a:pt x="4274" y="1779"/>
                </a:cubicBezTo>
                <a:cubicBezTo>
                  <a:pt x="4249" y="1648"/>
                  <a:pt x="2920" y="1440"/>
                  <a:pt x="2840" y="1361"/>
                </a:cubicBezTo>
                <a:cubicBezTo>
                  <a:pt x="2763" y="1284"/>
                  <a:pt x="2112" y="111"/>
                  <a:pt x="1955" y="6"/>
                </a:cubicBezTo>
                <a:cubicBezTo>
                  <a:pt x="1949" y="3"/>
                  <a:pt x="1943" y="1"/>
                  <a:pt x="19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3" name="Google Shape;683;p38"/>
          <p:cNvSpPr txBox="1">
            <a:spLocks noGrp="1"/>
          </p:cNvSpPr>
          <p:nvPr>
            <p:ph type="title"/>
          </p:nvPr>
        </p:nvSpPr>
        <p:spPr>
          <a:xfrm>
            <a:off x="2142564" y="504912"/>
            <a:ext cx="4551638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Installing Libraries</a:t>
            </a:r>
            <a:endParaRPr dirty="0"/>
          </a:p>
        </p:txBody>
      </p:sp>
      <p:sp>
        <p:nvSpPr>
          <p:cNvPr id="52" name="Rectangle 51"/>
          <p:cNvSpPr/>
          <p:nvPr/>
        </p:nvSpPr>
        <p:spPr>
          <a:xfrm>
            <a:off x="1326764" y="1198528"/>
            <a:ext cx="60544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  <a:latin typeface="Squada One" panose="020B0604020202020204" charset="0"/>
              </a:rPr>
              <a:t>pytorch</a:t>
            </a:r>
            <a:r>
              <a:rPr lang="en-US" altLang="ko-KR" sz="2000" dirty="0">
                <a:solidFill>
                  <a:schemeClr val="tx1"/>
                </a:solidFill>
                <a:latin typeface="Squada One" panose="020B0604020202020204" charset="0"/>
              </a:rPr>
              <a:t>: pip3 install --find-links https://download.pytorch.org/whl/torch_stable.html torch==1.3.1 </a:t>
            </a:r>
            <a:r>
              <a:rPr lang="en-US" altLang="ko-KR" sz="2000" dirty="0" err="1">
                <a:solidFill>
                  <a:schemeClr val="tx1"/>
                </a:solidFill>
                <a:latin typeface="Squada One" panose="020B0604020202020204" charset="0"/>
              </a:rPr>
              <a:t>torchvision</a:t>
            </a:r>
            <a:r>
              <a:rPr lang="en-US" altLang="ko-KR" sz="2000" dirty="0">
                <a:solidFill>
                  <a:schemeClr val="tx1"/>
                </a:solidFill>
                <a:latin typeface="Squada One" panose="020B0604020202020204" charset="0"/>
              </a:rPr>
              <a:t>==0.4.2</a:t>
            </a:r>
            <a:endParaRPr lang="en-US" altLang="ko-KR" sz="2000" dirty="0">
              <a:solidFill>
                <a:schemeClr val="tx1"/>
              </a:solidFill>
              <a:latin typeface="Squada One" panose="020B060402020202020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666" y="2427014"/>
            <a:ext cx="5542904" cy="16064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38"/>
          <p:cNvGrpSpPr/>
          <p:nvPr/>
        </p:nvGrpSpPr>
        <p:grpSpPr>
          <a:xfrm flipH="1">
            <a:off x="7629413" y="539492"/>
            <a:ext cx="801496" cy="626571"/>
            <a:chOff x="-9810650" y="4114313"/>
            <a:chExt cx="355100" cy="277600"/>
          </a:xfrm>
        </p:grpSpPr>
        <p:sp>
          <p:nvSpPr>
            <p:cNvPr id="638" name="Google Shape;638;p38"/>
            <p:cNvSpPr/>
            <p:nvPr/>
          </p:nvSpPr>
          <p:spPr>
            <a:xfrm>
              <a:off x="-9810650" y="4114313"/>
              <a:ext cx="355100" cy="277600"/>
            </a:xfrm>
            <a:custGeom>
              <a:avLst/>
              <a:gdLst/>
              <a:ahLst/>
              <a:cxnLst/>
              <a:rect l="l" t="t" r="r" b="b"/>
              <a:pathLst>
                <a:path w="14204" h="11104" extrusionOk="0">
                  <a:moveTo>
                    <a:pt x="12025" y="0"/>
                  </a:moveTo>
                  <a:cubicBezTo>
                    <a:pt x="10424" y="0"/>
                    <a:pt x="6324" y="561"/>
                    <a:pt x="6324" y="561"/>
                  </a:cubicBezTo>
                  <a:cubicBezTo>
                    <a:pt x="6324" y="561"/>
                    <a:pt x="1249" y="1187"/>
                    <a:pt x="622" y="2665"/>
                  </a:cubicBezTo>
                  <a:cubicBezTo>
                    <a:pt x="0" y="4140"/>
                    <a:pt x="1096" y="8797"/>
                    <a:pt x="1864" y="10049"/>
                  </a:cubicBezTo>
                  <a:cubicBezTo>
                    <a:pt x="2082" y="10402"/>
                    <a:pt x="2542" y="10528"/>
                    <a:pt x="3110" y="10528"/>
                  </a:cubicBezTo>
                  <a:cubicBezTo>
                    <a:pt x="4515" y="10528"/>
                    <a:pt x="6580" y="9756"/>
                    <a:pt x="7270" y="9756"/>
                  </a:cubicBezTo>
                  <a:cubicBezTo>
                    <a:pt x="7287" y="9756"/>
                    <a:pt x="7303" y="9757"/>
                    <a:pt x="7318" y="9758"/>
                  </a:cubicBezTo>
                  <a:cubicBezTo>
                    <a:pt x="8051" y="9802"/>
                    <a:pt x="10006" y="11104"/>
                    <a:pt x="10550" y="11104"/>
                  </a:cubicBezTo>
                  <a:cubicBezTo>
                    <a:pt x="10666" y="11104"/>
                    <a:pt x="10718" y="11044"/>
                    <a:pt x="10679" y="10901"/>
                  </a:cubicBezTo>
                  <a:cubicBezTo>
                    <a:pt x="10464" y="10085"/>
                    <a:pt x="10344" y="9099"/>
                    <a:pt x="10344" y="9099"/>
                  </a:cubicBezTo>
                  <a:cubicBezTo>
                    <a:pt x="10344" y="9099"/>
                    <a:pt x="13336" y="8301"/>
                    <a:pt x="13770" y="7748"/>
                  </a:cubicBezTo>
                  <a:cubicBezTo>
                    <a:pt x="14203" y="7195"/>
                    <a:pt x="13245" y="317"/>
                    <a:pt x="12594" y="55"/>
                  </a:cubicBezTo>
                  <a:cubicBezTo>
                    <a:pt x="12499" y="17"/>
                    <a:pt x="12298" y="0"/>
                    <a:pt x="12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-9706350" y="4179863"/>
              <a:ext cx="167600" cy="126350"/>
            </a:xfrm>
            <a:custGeom>
              <a:avLst/>
              <a:gdLst/>
              <a:ahLst/>
              <a:cxnLst/>
              <a:rect l="l" t="t" r="r" b="b"/>
              <a:pathLst>
                <a:path w="6704" h="5054" extrusionOk="0">
                  <a:moveTo>
                    <a:pt x="4736" y="1"/>
                  </a:moveTo>
                  <a:cubicBezTo>
                    <a:pt x="3598" y="1"/>
                    <a:pt x="3183" y="1631"/>
                    <a:pt x="3183" y="1631"/>
                  </a:cubicBezTo>
                  <a:cubicBezTo>
                    <a:pt x="2852" y="1019"/>
                    <a:pt x="2199" y="597"/>
                    <a:pt x="1599" y="597"/>
                  </a:cubicBezTo>
                  <a:cubicBezTo>
                    <a:pt x="1062" y="597"/>
                    <a:pt x="569" y="934"/>
                    <a:pt x="387" y="1777"/>
                  </a:cubicBezTo>
                  <a:cubicBezTo>
                    <a:pt x="1" y="3560"/>
                    <a:pt x="3711" y="5053"/>
                    <a:pt x="3711" y="5053"/>
                  </a:cubicBezTo>
                  <a:cubicBezTo>
                    <a:pt x="4289" y="5005"/>
                    <a:pt x="6704" y="619"/>
                    <a:pt x="5207" y="87"/>
                  </a:cubicBezTo>
                  <a:cubicBezTo>
                    <a:pt x="5038" y="27"/>
                    <a:pt x="4881" y="1"/>
                    <a:pt x="4736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0" name="Google Shape;640;p38"/>
          <p:cNvGrpSpPr/>
          <p:nvPr/>
        </p:nvGrpSpPr>
        <p:grpSpPr>
          <a:xfrm>
            <a:off x="713221" y="3689087"/>
            <a:ext cx="502374" cy="919486"/>
            <a:chOff x="-24575" y="966025"/>
            <a:chExt cx="222575" cy="407375"/>
          </a:xfrm>
        </p:grpSpPr>
        <p:sp>
          <p:nvSpPr>
            <p:cNvPr id="641" name="Google Shape;641;p38"/>
            <p:cNvSpPr/>
            <p:nvPr/>
          </p:nvSpPr>
          <p:spPr>
            <a:xfrm>
              <a:off x="138175" y="1127600"/>
              <a:ext cx="59825" cy="60000"/>
            </a:xfrm>
            <a:custGeom>
              <a:avLst/>
              <a:gdLst/>
              <a:ahLst/>
              <a:cxnLst/>
              <a:rect l="l" t="t" r="r" b="b"/>
              <a:pathLst>
                <a:path w="2393" h="2400" extrusionOk="0">
                  <a:moveTo>
                    <a:pt x="1279" y="306"/>
                  </a:moveTo>
                  <a:cubicBezTo>
                    <a:pt x="1311" y="408"/>
                    <a:pt x="1344" y="547"/>
                    <a:pt x="1366" y="638"/>
                  </a:cubicBezTo>
                  <a:cubicBezTo>
                    <a:pt x="1424" y="874"/>
                    <a:pt x="1442" y="932"/>
                    <a:pt x="1468" y="969"/>
                  </a:cubicBezTo>
                  <a:cubicBezTo>
                    <a:pt x="1497" y="1009"/>
                    <a:pt x="1541" y="1027"/>
                    <a:pt x="1778" y="1110"/>
                  </a:cubicBezTo>
                  <a:cubicBezTo>
                    <a:pt x="1861" y="1140"/>
                    <a:pt x="1988" y="1187"/>
                    <a:pt x="2084" y="1227"/>
                  </a:cubicBezTo>
                  <a:cubicBezTo>
                    <a:pt x="1948" y="1285"/>
                    <a:pt x="1734" y="1369"/>
                    <a:pt x="1541" y="1438"/>
                  </a:cubicBezTo>
                  <a:cubicBezTo>
                    <a:pt x="1516" y="1446"/>
                    <a:pt x="1494" y="1468"/>
                    <a:pt x="1479" y="1493"/>
                  </a:cubicBezTo>
                  <a:cubicBezTo>
                    <a:pt x="1385" y="1715"/>
                    <a:pt x="1264" y="1962"/>
                    <a:pt x="1188" y="2101"/>
                  </a:cubicBezTo>
                  <a:cubicBezTo>
                    <a:pt x="1133" y="1952"/>
                    <a:pt x="1060" y="1690"/>
                    <a:pt x="1002" y="1456"/>
                  </a:cubicBezTo>
                  <a:cubicBezTo>
                    <a:pt x="991" y="1416"/>
                    <a:pt x="958" y="1384"/>
                    <a:pt x="918" y="1377"/>
                  </a:cubicBezTo>
                  <a:cubicBezTo>
                    <a:pt x="696" y="1337"/>
                    <a:pt x="437" y="1278"/>
                    <a:pt x="299" y="1234"/>
                  </a:cubicBezTo>
                  <a:cubicBezTo>
                    <a:pt x="445" y="1154"/>
                    <a:pt x="725" y="1027"/>
                    <a:pt x="977" y="929"/>
                  </a:cubicBezTo>
                  <a:cubicBezTo>
                    <a:pt x="1002" y="918"/>
                    <a:pt x="1024" y="896"/>
                    <a:pt x="1035" y="867"/>
                  </a:cubicBezTo>
                  <a:cubicBezTo>
                    <a:pt x="1111" y="666"/>
                    <a:pt x="1210" y="438"/>
                    <a:pt x="1279" y="306"/>
                  </a:cubicBezTo>
                  <a:close/>
                  <a:moveTo>
                    <a:pt x="1304" y="1"/>
                  </a:moveTo>
                  <a:cubicBezTo>
                    <a:pt x="1239" y="1"/>
                    <a:pt x="1140" y="1"/>
                    <a:pt x="852" y="750"/>
                  </a:cubicBezTo>
                  <a:cubicBezTo>
                    <a:pt x="52" y="1071"/>
                    <a:pt x="22" y="1176"/>
                    <a:pt x="12" y="1220"/>
                  </a:cubicBezTo>
                  <a:cubicBezTo>
                    <a:pt x="0" y="1253"/>
                    <a:pt x="12" y="1300"/>
                    <a:pt x="30" y="1325"/>
                  </a:cubicBezTo>
                  <a:cubicBezTo>
                    <a:pt x="52" y="1355"/>
                    <a:pt x="113" y="1438"/>
                    <a:pt x="812" y="1573"/>
                  </a:cubicBezTo>
                  <a:cubicBezTo>
                    <a:pt x="1020" y="2399"/>
                    <a:pt x="1096" y="2399"/>
                    <a:pt x="1173" y="2399"/>
                  </a:cubicBezTo>
                  <a:lnTo>
                    <a:pt x="1180" y="2399"/>
                  </a:lnTo>
                  <a:cubicBezTo>
                    <a:pt x="1242" y="2396"/>
                    <a:pt x="1315" y="2392"/>
                    <a:pt x="1654" y="1621"/>
                  </a:cubicBezTo>
                  <a:cubicBezTo>
                    <a:pt x="1865" y="1547"/>
                    <a:pt x="2262" y="1399"/>
                    <a:pt x="2346" y="1322"/>
                  </a:cubicBezTo>
                  <a:cubicBezTo>
                    <a:pt x="2375" y="1300"/>
                    <a:pt x="2393" y="1246"/>
                    <a:pt x="2385" y="1209"/>
                  </a:cubicBezTo>
                  <a:cubicBezTo>
                    <a:pt x="2368" y="1110"/>
                    <a:pt x="2262" y="1060"/>
                    <a:pt x="1847" y="914"/>
                  </a:cubicBezTo>
                  <a:cubicBezTo>
                    <a:pt x="1770" y="885"/>
                    <a:pt x="1679" y="853"/>
                    <a:pt x="1635" y="834"/>
                  </a:cubicBezTo>
                  <a:cubicBezTo>
                    <a:pt x="1621" y="787"/>
                    <a:pt x="1595" y="678"/>
                    <a:pt x="1570" y="586"/>
                  </a:cubicBezTo>
                  <a:cubicBezTo>
                    <a:pt x="1501" y="299"/>
                    <a:pt x="1454" y="120"/>
                    <a:pt x="1402" y="51"/>
                  </a:cubicBezTo>
                  <a:cubicBezTo>
                    <a:pt x="1385" y="22"/>
                    <a:pt x="1337" y="1"/>
                    <a:pt x="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4100" y="966025"/>
              <a:ext cx="119000" cy="119625"/>
            </a:xfrm>
            <a:custGeom>
              <a:avLst/>
              <a:gdLst/>
              <a:ahLst/>
              <a:cxnLst/>
              <a:rect l="l" t="t" r="r" b="b"/>
              <a:pathLst>
                <a:path w="4760" h="4785" extrusionOk="0">
                  <a:moveTo>
                    <a:pt x="3965" y="394"/>
                  </a:moveTo>
                  <a:lnTo>
                    <a:pt x="3965" y="394"/>
                  </a:lnTo>
                  <a:cubicBezTo>
                    <a:pt x="3296" y="875"/>
                    <a:pt x="2222" y="1719"/>
                    <a:pt x="1278" y="2473"/>
                  </a:cubicBezTo>
                  <a:cubicBezTo>
                    <a:pt x="903" y="2411"/>
                    <a:pt x="382" y="2280"/>
                    <a:pt x="244" y="2142"/>
                  </a:cubicBezTo>
                  <a:cubicBezTo>
                    <a:pt x="525" y="1839"/>
                    <a:pt x="2829" y="816"/>
                    <a:pt x="3965" y="394"/>
                  </a:cubicBezTo>
                  <a:close/>
                  <a:moveTo>
                    <a:pt x="4424" y="550"/>
                  </a:moveTo>
                  <a:lnTo>
                    <a:pt x="4424" y="550"/>
                  </a:lnTo>
                  <a:cubicBezTo>
                    <a:pt x="4133" y="1588"/>
                    <a:pt x="3183" y="4170"/>
                    <a:pt x="2928" y="4552"/>
                  </a:cubicBezTo>
                  <a:cubicBezTo>
                    <a:pt x="2785" y="4395"/>
                    <a:pt x="2480" y="3696"/>
                    <a:pt x="2247" y="3056"/>
                  </a:cubicBezTo>
                  <a:cubicBezTo>
                    <a:pt x="3499" y="1668"/>
                    <a:pt x="4118" y="940"/>
                    <a:pt x="4424" y="550"/>
                  </a:cubicBezTo>
                  <a:close/>
                  <a:moveTo>
                    <a:pt x="4573" y="1"/>
                  </a:moveTo>
                  <a:cubicBezTo>
                    <a:pt x="4220" y="1"/>
                    <a:pt x="310" y="1606"/>
                    <a:pt x="41" y="2061"/>
                  </a:cubicBezTo>
                  <a:cubicBezTo>
                    <a:pt x="1" y="2130"/>
                    <a:pt x="19" y="2185"/>
                    <a:pt x="33" y="2211"/>
                  </a:cubicBezTo>
                  <a:cubicBezTo>
                    <a:pt x="201" y="2510"/>
                    <a:pt x="1111" y="2662"/>
                    <a:pt x="1293" y="2691"/>
                  </a:cubicBezTo>
                  <a:cubicBezTo>
                    <a:pt x="1298" y="2692"/>
                    <a:pt x="1303" y="2692"/>
                    <a:pt x="1307" y="2692"/>
                  </a:cubicBezTo>
                  <a:cubicBezTo>
                    <a:pt x="1331" y="2692"/>
                    <a:pt x="1355" y="2685"/>
                    <a:pt x="1373" y="2669"/>
                  </a:cubicBezTo>
                  <a:cubicBezTo>
                    <a:pt x="2261" y="1956"/>
                    <a:pt x="3602" y="907"/>
                    <a:pt x="4242" y="445"/>
                  </a:cubicBezTo>
                  <a:lnTo>
                    <a:pt x="4242" y="445"/>
                  </a:lnTo>
                  <a:cubicBezTo>
                    <a:pt x="3768" y="1031"/>
                    <a:pt x="2746" y="2189"/>
                    <a:pt x="2051" y="2960"/>
                  </a:cubicBezTo>
                  <a:cubicBezTo>
                    <a:pt x="2025" y="2990"/>
                    <a:pt x="2014" y="3029"/>
                    <a:pt x="2029" y="3066"/>
                  </a:cubicBezTo>
                  <a:cubicBezTo>
                    <a:pt x="2436" y="4206"/>
                    <a:pt x="2742" y="4785"/>
                    <a:pt x="2943" y="4785"/>
                  </a:cubicBezTo>
                  <a:cubicBezTo>
                    <a:pt x="2950" y="4785"/>
                    <a:pt x="2960" y="4781"/>
                    <a:pt x="2968" y="4781"/>
                  </a:cubicBezTo>
                  <a:cubicBezTo>
                    <a:pt x="3281" y="4726"/>
                    <a:pt x="4450" y="1209"/>
                    <a:pt x="4585" y="754"/>
                  </a:cubicBezTo>
                  <a:cubicBezTo>
                    <a:pt x="4759" y="150"/>
                    <a:pt x="4734" y="88"/>
                    <a:pt x="4676" y="33"/>
                  </a:cubicBezTo>
                  <a:cubicBezTo>
                    <a:pt x="4669" y="26"/>
                    <a:pt x="4657" y="19"/>
                    <a:pt x="4650" y="15"/>
                  </a:cubicBezTo>
                  <a:lnTo>
                    <a:pt x="4647" y="15"/>
                  </a:lnTo>
                  <a:cubicBezTo>
                    <a:pt x="4639" y="11"/>
                    <a:pt x="4632" y="8"/>
                    <a:pt x="4625" y="4"/>
                  </a:cubicBezTo>
                  <a:lnTo>
                    <a:pt x="4617" y="4"/>
                  </a:lnTo>
                  <a:cubicBezTo>
                    <a:pt x="4613" y="4"/>
                    <a:pt x="461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104225" y="1028875"/>
              <a:ext cx="31625" cy="44575"/>
            </a:xfrm>
            <a:custGeom>
              <a:avLst/>
              <a:gdLst/>
              <a:ahLst/>
              <a:cxnLst/>
              <a:rect l="l" t="t" r="r" b="b"/>
              <a:pathLst>
                <a:path w="1265" h="1783" extrusionOk="0">
                  <a:moveTo>
                    <a:pt x="115" y="0"/>
                  </a:moveTo>
                  <a:cubicBezTo>
                    <a:pt x="108" y="0"/>
                    <a:pt x="102" y="1"/>
                    <a:pt x="95" y="3"/>
                  </a:cubicBezTo>
                  <a:cubicBezTo>
                    <a:pt x="37" y="17"/>
                    <a:pt x="1" y="72"/>
                    <a:pt x="15" y="130"/>
                  </a:cubicBezTo>
                  <a:cubicBezTo>
                    <a:pt x="157" y="818"/>
                    <a:pt x="361" y="1659"/>
                    <a:pt x="514" y="1757"/>
                  </a:cubicBezTo>
                  <a:cubicBezTo>
                    <a:pt x="532" y="1769"/>
                    <a:pt x="562" y="1783"/>
                    <a:pt x="602" y="1783"/>
                  </a:cubicBezTo>
                  <a:cubicBezTo>
                    <a:pt x="612" y="1783"/>
                    <a:pt x="627" y="1783"/>
                    <a:pt x="641" y="1779"/>
                  </a:cubicBezTo>
                  <a:cubicBezTo>
                    <a:pt x="838" y="1735"/>
                    <a:pt x="1122" y="1317"/>
                    <a:pt x="1231" y="1139"/>
                  </a:cubicBezTo>
                  <a:cubicBezTo>
                    <a:pt x="1264" y="1088"/>
                    <a:pt x="1249" y="1022"/>
                    <a:pt x="1199" y="993"/>
                  </a:cubicBezTo>
                  <a:cubicBezTo>
                    <a:pt x="1182" y="981"/>
                    <a:pt x="1162" y="975"/>
                    <a:pt x="1143" y="975"/>
                  </a:cubicBezTo>
                  <a:cubicBezTo>
                    <a:pt x="1108" y="975"/>
                    <a:pt x="1074" y="993"/>
                    <a:pt x="1053" y="1026"/>
                  </a:cubicBezTo>
                  <a:cubicBezTo>
                    <a:pt x="896" y="1273"/>
                    <a:pt x="707" y="1510"/>
                    <a:pt x="619" y="1561"/>
                  </a:cubicBezTo>
                  <a:cubicBezTo>
                    <a:pt x="528" y="1401"/>
                    <a:pt x="350" y="698"/>
                    <a:pt x="219" y="86"/>
                  </a:cubicBezTo>
                  <a:cubicBezTo>
                    <a:pt x="210" y="35"/>
                    <a:pt x="16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32250" y="12158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51" y="212"/>
                  </a:moveTo>
                  <a:cubicBezTo>
                    <a:pt x="1049" y="212"/>
                    <a:pt x="1286" y="455"/>
                    <a:pt x="1286" y="750"/>
                  </a:cubicBezTo>
                  <a:cubicBezTo>
                    <a:pt x="1286" y="1045"/>
                    <a:pt x="1046" y="1286"/>
                    <a:pt x="751" y="1286"/>
                  </a:cubicBezTo>
                  <a:lnTo>
                    <a:pt x="751" y="1391"/>
                  </a:lnTo>
                  <a:lnTo>
                    <a:pt x="748" y="1286"/>
                  </a:lnTo>
                  <a:cubicBezTo>
                    <a:pt x="452" y="1282"/>
                    <a:pt x="212" y="1042"/>
                    <a:pt x="212" y="746"/>
                  </a:cubicBezTo>
                  <a:cubicBezTo>
                    <a:pt x="216" y="452"/>
                    <a:pt x="456" y="212"/>
                    <a:pt x="751" y="212"/>
                  </a:cubicBezTo>
                  <a:close/>
                  <a:moveTo>
                    <a:pt x="751" y="0"/>
                  </a:moveTo>
                  <a:cubicBezTo>
                    <a:pt x="340" y="0"/>
                    <a:pt x="5" y="335"/>
                    <a:pt x="1" y="746"/>
                  </a:cubicBezTo>
                  <a:cubicBezTo>
                    <a:pt x="1" y="1158"/>
                    <a:pt x="336" y="1493"/>
                    <a:pt x="748" y="1497"/>
                  </a:cubicBezTo>
                  <a:lnTo>
                    <a:pt x="751" y="1497"/>
                  </a:lnTo>
                  <a:cubicBezTo>
                    <a:pt x="1159" y="1497"/>
                    <a:pt x="1498" y="1162"/>
                    <a:pt x="1498" y="750"/>
                  </a:cubicBezTo>
                  <a:cubicBezTo>
                    <a:pt x="1498" y="339"/>
                    <a:pt x="1166" y="4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-24575" y="1090850"/>
              <a:ext cx="159875" cy="282550"/>
            </a:xfrm>
            <a:custGeom>
              <a:avLst/>
              <a:gdLst/>
              <a:ahLst/>
              <a:cxnLst/>
              <a:rect l="l" t="t" r="r" b="b"/>
              <a:pathLst>
                <a:path w="6395" h="11302" extrusionOk="0">
                  <a:moveTo>
                    <a:pt x="5024" y="0"/>
                  </a:moveTo>
                  <a:cubicBezTo>
                    <a:pt x="5000" y="0"/>
                    <a:pt x="4976" y="8"/>
                    <a:pt x="4956" y="24"/>
                  </a:cubicBezTo>
                  <a:cubicBezTo>
                    <a:pt x="4952" y="32"/>
                    <a:pt x="4828" y="142"/>
                    <a:pt x="4650" y="335"/>
                  </a:cubicBezTo>
                  <a:cubicBezTo>
                    <a:pt x="4610" y="374"/>
                    <a:pt x="4613" y="444"/>
                    <a:pt x="4657" y="483"/>
                  </a:cubicBezTo>
                  <a:cubicBezTo>
                    <a:pt x="4675" y="502"/>
                    <a:pt x="4701" y="509"/>
                    <a:pt x="4731" y="509"/>
                  </a:cubicBezTo>
                  <a:cubicBezTo>
                    <a:pt x="4756" y="509"/>
                    <a:pt x="4785" y="498"/>
                    <a:pt x="4807" y="476"/>
                  </a:cubicBezTo>
                  <a:cubicBezTo>
                    <a:pt x="4974" y="294"/>
                    <a:pt x="5098" y="185"/>
                    <a:pt x="5098" y="185"/>
                  </a:cubicBezTo>
                  <a:cubicBezTo>
                    <a:pt x="5142" y="145"/>
                    <a:pt x="5146" y="79"/>
                    <a:pt x="5105" y="36"/>
                  </a:cubicBezTo>
                  <a:cubicBezTo>
                    <a:pt x="5083" y="12"/>
                    <a:pt x="5054" y="0"/>
                    <a:pt x="5024" y="0"/>
                  </a:cubicBezTo>
                  <a:close/>
                  <a:moveTo>
                    <a:pt x="4449" y="619"/>
                  </a:moveTo>
                  <a:cubicBezTo>
                    <a:pt x="4419" y="619"/>
                    <a:pt x="4390" y="632"/>
                    <a:pt x="4370" y="658"/>
                  </a:cubicBezTo>
                  <a:cubicBezTo>
                    <a:pt x="4275" y="772"/>
                    <a:pt x="4191" y="888"/>
                    <a:pt x="4111" y="1000"/>
                  </a:cubicBezTo>
                  <a:cubicBezTo>
                    <a:pt x="4079" y="1048"/>
                    <a:pt x="4089" y="1113"/>
                    <a:pt x="4137" y="1150"/>
                  </a:cubicBezTo>
                  <a:cubicBezTo>
                    <a:pt x="4155" y="1160"/>
                    <a:pt x="4177" y="1168"/>
                    <a:pt x="4198" y="1168"/>
                  </a:cubicBezTo>
                  <a:cubicBezTo>
                    <a:pt x="4232" y="1168"/>
                    <a:pt x="4264" y="1150"/>
                    <a:pt x="4282" y="1121"/>
                  </a:cubicBezTo>
                  <a:cubicBezTo>
                    <a:pt x="4359" y="1012"/>
                    <a:pt x="4443" y="903"/>
                    <a:pt x="4534" y="789"/>
                  </a:cubicBezTo>
                  <a:cubicBezTo>
                    <a:pt x="4570" y="745"/>
                    <a:pt x="4563" y="680"/>
                    <a:pt x="4519" y="644"/>
                  </a:cubicBezTo>
                  <a:cubicBezTo>
                    <a:pt x="4498" y="628"/>
                    <a:pt x="4473" y="619"/>
                    <a:pt x="4449" y="619"/>
                  </a:cubicBezTo>
                  <a:close/>
                  <a:moveTo>
                    <a:pt x="3971" y="1314"/>
                  </a:moveTo>
                  <a:cubicBezTo>
                    <a:pt x="3934" y="1314"/>
                    <a:pt x="3899" y="1333"/>
                    <a:pt x="3882" y="1365"/>
                  </a:cubicBezTo>
                  <a:cubicBezTo>
                    <a:pt x="3805" y="1496"/>
                    <a:pt x="3740" y="1627"/>
                    <a:pt x="3685" y="1755"/>
                  </a:cubicBezTo>
                  <a:cubicBezTo>
                    <a:pt x="3664" y="1809"/>
                    <a:pt x="3689" y="1871"/>
                    <a:pt x="3744" y="1893"/>
                  </a:cubicBezTo>
                  <a:cubicBezTo>
                    <a:pt x="3754" y="1900"/>
                    <a:pt x="3769" y="1903"/>
                    <a:pt x="3783" y="1903"/>
                  </a:cubicBezTo>
                  <a:cubicBezTo>
                    <a:pt x="3823" y="1903"/>
                    <a:pt x="3864" y="1878"/>
                    <a:pt x="3882" y="1838"/>
                  </a:cubicBezTo>
                  <a:cubicBezTo>
                    <a:pt x="3933" y="1718"/>
                    <a:pt x="3995" y="1594"/>
                    <a:pt x="4064" y="1471"/>
                  </a:cubicBezTo>
                  <a:cubicBezTo>
                    <a:pt x="4094" y="1419"/>
                    <a:pt x="4075" y="1357"/>
                    <a:pt x="4024" y="1328"/>
                  </a:cubicBezTo>
                  <a:cubicBezTo>
                    <a:pt x="4007" y="1319"/>
                    <a:pt x="3989" y="1314"/>
                    <a:pt x="3971" y="1314"/>
                  </a:cubicBezTo>
                  <a:close/>
                  <a:moveTo>
                    <a:pt x="3648" y="2089"/>
                  </a:moveTo>
                  <a:cubicBezTo>
                    <a:pt x="3600" y="2089"/>
                    <a:pt x="3556" y="2123"/>
                    <a:pt x="3543" y="2170"/>
                  </a:cubicBezTo>
                  <a:cubicBezTo>
                    <a:pt x="3507" y="2318"/>
                    <a:pt x="3485" y="2464"/>
                    <a:pt x="3477" y="2607"/>
                  </a:cubicBezTo>
                  <a:cubicBezTo>
                    <a:pt x="3474" y="2664"/>
                    <a:pt x="3518" y="2716"/>
                    <a:pt x="3576" y="2716"/>
                  </a:cubicBezTo>
                  <a:lnTo>
                    <a:pt x="3583" y="2716"/>
                  </a:lnTo>
                  <a:cubicBezTo>
                    <a:pt x="3638" y="2716"/>
                    <a:pt x="3685" y="2672"/>
                    <a:pt x="3689" y="2617"/>
                  </a:cubicBezTo>
                  <a:cubicBezTo>
                    <a:pt x="3692" y="2489"/>
                    <a:pt x="3714" y="2358"/>
                    <a:pt x="3747" y="2220"/>
                  </a:cubicBezTo>
                  <a:cubicBezTo>
                    <a:pt x="3761" y="2165"/>
                    <a:pt x="3729" y="2108"/>
                    <a:pt x="3674" y="2093"/>
                  </a:cubicBezTo>
                  <a:cubicBezTo>
                    <a:pt x="3665" y="2091"/>
                    <a:pt x="3657" y="2089"/>
                    <a:pt x="3648" y="2089"/>
                  </a:cubicBezTo>
                  <a:close/>
                  <a:moveTo>
                    <a:pt x="3614" y="2925"/>
                  </a:moveTo>
                  <a:cubicBezTo>
                    <a:pt x="3607" y="2925"/>
                    <a:pt x="3601" y="2925"/>
                    <a:pt x="3595" y="2926"/>
                  </a:cubicBezTo>
                  <a:cubicBezTo>
                    <a:pt x="3536" y="2941"/>
                    <a:pt x="3499" y="2995"/>
                    <a:pt x="3511" y="3054"/>
                  </a:cubicBezTo>
                  <a:cubicBezTo>
                    <a:pt x="3540" y="3200"/>
                    <a:pt x="3591" y="3341"/>
                    <a:pt x="3664" y="3476"/>
                  </a:cubicBezTo>
                  <a:cubicBezTo>
                    <a:pt x="3682" y="3513"/>
                    <a:pt x="3718" y="3535"/>
                    <a:pt x="3754" y="3535"/>
                  </a:cubicBezTo>
                  <a:cubicBezTo>
                    <a:pt x="3773" y="3535"/>
                    <a:pt x="3788" y="3528"/>
                    <a:pt x="3805" y="3520"/>
                  </a:cubicBezTo>
                  <a:cubicBezTo>
                    <a:pt x="3857" y="3494"/>
                    <a:pt x="3875" y="3429"/>
                    <a:pt x="3849" y="3378"/>
                  </a:cubicBezTo>
                  <a:cubicBezTo>
                    <a:pt x="3788" y="3262"/>
                    <a:pt x="3744" y="3138"/>
                    <a:pt x="3718" y="3010"/>
                  </a:cubicBezTo>
                  <a:cubicBezTo>
                    <a:pt x="3709" y="2959"/>
                    <a:pt x="3662" y="2925"/>
                    <a:pt x="3614" y="2925"/>
                  </a:cubicBezTo>
                  <a:close/>
                  <a:moveTo>
                    <a:pt x="5773" y="3367"/>
                  </a:moveTo>
                  <a:cubicBezTo>
                    <a:pt x="5720" y="3367"/>
                    <a:pt x="5670" y="3409"/>
                    <a:pt x="5666" y="3466"/>
                  </a:cubicBezTo>
                  <a:cubicBezTo>
                    <a:pt x="5662" y="3524"/>
                    <a:pt x="5706" y="3575"/>
                    <a:pt x="5764" y="3578"/>
                  </a:cubicBezTo>
                  <a:cubicBezTo>
                    <a:pt x="5899" y="3590"/>
                    <a:pt x="5994" y="3669"/>
                    <a:pt x="6048" y="3735"/>
                  </a:cubicBezTo>
                  <a:cubicBezTo>
                    <a:pt x="6067" y="3760"/>
                    <a:pt x="6099" y="3775"/>
                    <a:pt x="6129" y="3775"/>
                  </a:cubicBezTo>
                  <a:cubicBezTo>
                    <a:pt x="6154" y="3775"/>
                    <a:pt x="6176" y="3768"/>
                    <a:pt x="6194" y="3753"/>
                  </a:cubicBezTo>
                  <a:cubicBezTo>
                    <a:pt x="6241" y="3716"/>
                    <a:pt x="6248" y="3647"/>
                    <a:pt x="6213" y="3604"/>
                  </a:cubicBezTo>
                  <a:cubicBezTo>
                    <a:pt x="6099" y="3462"/>
                    <a:pt x="5943" y="3378"/>
                    <a:pt x="5779" y="3367"/>
                  </a:cubicBezTo>
                  <a:cubicBezTo>
                    <a:pt x="5777" y="3367"/>
                    <a:pt x="5775" y="3367"/>
                    <a:pt x="5773" y="3367"/>
                  </a:cubicBezTo>
                  <a:close/>
                  <a:moveTo>
                    <a:pt x="5371" y="3487"/>
                  </a:moveTo>
                  <a:cubicBezTo>
                    <a:pt x="5352" y="3487"/>
                    <a:pt x="5333" y="3492"/>
                    <a:pt x="5317" y="3502"/>
                  </a:cubicBezTo>
                  <a:cubicBezTo>
                    <a:pt x="5211" y="3571"/>
                    <a:pt x="5105" y="3662"/>
                    <a:pt x="5003" y="3778"/>
                  </a:cubicBezTo>
                  <a:lnTo>
                    <a:pt x="4978" y="3804"/>
                  </a:lnTo>
                  <a:cubicBezTo>
                    <a:pt x="4941" y="3852"/>
                    <a:pt x="4949" y="3917"/>
                    <a:pt x="4993" y="3953"/>
                  </a:cubicBezTo>
                  <a:cubicBezTo>
                    <a:pt x="5011" y="3971"/>
                    <a:pt x="5036" y="3978"/>
                    <a:pt x="5062" y="3978"/>
                  </a:cubicBezTo>
                  <a:cubicBezTo>
                    <a:pt x="5091" y="3978"/>
                    <a:pt x="5120" y="3964"/>
                    <a:pt x="5142" y="3943"/>
                  </a:cubicBezTo>
                  <a:lnTo>
                    <a:pt x="5160" y="3921"/>
                  </a:lnTo>
                  <a:cubicBezTo>
                    <a:pt x="5251" y="3819"/>
                    <a:pt x="5342" y="3738"/>
                    <a:pt x="5430" y="3680"/>
                  </a:cubicBezTo>
                  <a:cubicBezTo>
                    <a:pt x="5480" y="3647"/>
                    <a:pt x="5495" y="3585"/>
                    <a:pt x="5462" y="3535"/>
                  </a:cubicBezTo>
                  <a:cubicBezTo>
                    <a:pt x="5441" y="3504"/>
                    <a:pt x="5406" y="3487"/>
                    <a:pt x="5371" y="3487"/>
                  </a:cubicBezTo>
                  <a:close/>
                  <a:moveTo>
                    <a:pt x="3993" y="3669"/>
                  </a:moveTo>
                  <a:cubicBezTo>
                    <a:pt x="3969" y="3669"/>
                    <a:pt x="3945" y="3677"/>
                    <a:pt x="3926" y="3694"/>
                  </a:cubicBezTo>
                  <a:cubicBezTo>
                    <a:pt x="3882" y="3731"/>
                    <a:pt x="3875" y="3800"/>
                    <a:pt x="3914" y="3844"/>
                  </a:cubicBezTo>
                  <a:cubicBezTo>
                    <a:pt x="4006" y="3950"/>
                    <a:pt x="4115" y="4052"/>
                    <a:pt x="4235" y="4146"/>
                  </a:cubicBezTo>
                  <a:cubicBezTo>
                    <a:pt x="4253" y="4161"/>
                    <a:pt x="4279" y="4168"/>
                    <a:pt x="4301" y="4168"/>
                  </a:cubicBezTo>
                  <a:cubicBezTo>
                    <a:pt x="4334" y="4168"/>
                    <a:pt x="4363" y="4153"/>
                    <a:pt x="4384" y="4128"/>
                  </a:cubicBezTo>
                  <a:cubicBezTo>
                    <a:pt x="4421" y="4081"/>
                    <a:pt x="4413" y="4015"/>
                    <a:pt x="4366" y="3978"/>
                  </a:cubicBezTo>
                  <a:cubicBezTo>
                    <a:pt x="4257" y="3891"/>
                    <a:pt x="4159" y="3800"/>
                    <a:pt x="4072" y="3706"/>
                  </a:cubicBezTo>
                  <a:cubicBezTo>
                    <a:pt x="4051" y="3682"/>
                    <a:pt x="4022" y="3669"/>
                    <a:pt x="3993" y="3669"/>
                  </a:cubicBezTo>
                  <a:close/>
                  <a:moveTo>
                    <a:pt x="6280" y="3949"/>
                  </a:moveTo>
                  <a:cubicBezTo>
                    <a:pt x="6278" y="3949"/>
                    <a:pt x="6276" y="3949"/>
                    <a:pt x="6274" y="3950"/>
                  </a:cubicBezTo>
                  <a:cubicBezTo>
                    <a:pt x="6216" y="3957"/>
                    <a:pt x="6172" y="4012"/>
                    <a:pt x="6179" y="4066"/>
                  </a:cubicBezTo>
                  <a:cubicBezTo>
                    <a:pt x="6183" y="4088"/>
                    <a:pt x="6183" y="4110"/>
                    <a:pt x="6183" y="4128"/>
                  </a:cubicBezTo>
                  <a:cubicBezTo>
                    <a:pt x="6183" y="4234"/>
                    <a:pt x="6157" y="4325"/>
                    <a:pt x="6107" y="4398"/>
                  </a:cubicBezTo>
                  <a:cubicBezTo>
                    <a:pt x="6074" y="4445"/>
                    <a:pt x="6085" y="4511"/>
                    <a:pt x="6132" y="4546"/>
                  </a:cubicBezTo>
                  <a:cubicBezTo>
                    <a:pt x="6150" y="4558"/>
                    <a:pt x="6172" y="4565"/>
                    <a:pt x="6194" y="4565"/>
                  </a:cubicBezTo>
                  <a:cubicBezTo>
                    <a:pt x="6227" y="4565"/>
                    <a:pt x="6260" y="4551"/>
                    <a:pt x="6278" y="4518"/>
                  </a:cubicBezTo>
                  <a:cubicBezTo>
                    <a:pt x="6354" y="4412"/>
                    <a:pt x="6394" y="4277"/>
                    <a:pt x="6394" y="4128"/>
                  </a:cubicBezTo>
                  <a:cubicBezTo>
                    <a:pt x="6394" y="4103"/>
                    <a:pt x="6394" y="4074"/>
                    <a:pt x="6391" y="4044"/>
                  </a:cubicBezTo>
                  <a:cubicBezTo>
                    <a:pt x="6383" y="3989"/>
                    <a:pt x="6333" y="3949"/>
                    <a:pt x="6280" y="3949"/>
                  </a:cubicBezTo>
                  <a:close/>
                  <a:moveTo>
                    <a:pt x="4858" y="4133"/>
                  </a:moveTo>
                  <a:cubicBezTo>
                    <a:pt x="4815" y="4133"/>
                    <a:pt x="4774" y="4158"/>
                    <a:pt x="4759" y="4201"/>
                  </a:cubicBezTo>
                  <a:cubicBezTo>
                    <a:pt x="4756" y="4212"/>
                    <a:pt x="4749" y="4223"/>
                    <a:pt x="4745" y="4234"/>
                  </a:cubicBezTo>
                  <a:cubicBezTo>
                    <a:pt x="4731" y="4223"/>
                    <a:pt x="4719" y="4215"/>
                    <a:pt x="4705" y="4208"/>
                  </a:cubicBezTo>
                  <a:cubicBezTo>
                    <a:pt x="4687" y="4198"/>
                    <a:pt x="4668" y="4194"/>
                    <a:pt x="4649" y="4194"/>
                  </a:cubicBezTo>
                  <a:cubicBezTo>
                    <a:pt x="4613" y="4194"/>
                    <a:pt x="4578" y="4211"/>
                    <a:pt x="4559" y="4245"/>
                  </a:cubicBezTo>
                  <a:cubicBezTo>
                    <a:pt x="4530" y="4296"/>
                    <a:pt x="4544" y="4361"/>
                    <a:pt x="4596" y="4390"/>
                  </a:cubicBezTo>
                  <a:cubicBezTo>
                    <a:pt x="4625" y="4405"/>
                    <a:pt x="4654" y="4423"/>
                    <a:pt x="4679" y="4437"/>
                  </a:cubicBezTo>
                  <a:cubicBezTo>
                    <a:pt x="4665" y="4496"/>
                    <a:pt x="4650" y="4558"/>
                    <a:pt x="4635" y="4620"/>
                  </a:cubicBezTo>
                  <a:cubicBezTo>
                    <a:pt x="4625" y="4678"/>
                    <a:pt x="4661" y="4733"/>
                    <a:pt x="4716" y="4747"/>
                  </a:cubicBezTo>
                  <a:cubicBezTo>
                    <a:pt x="4723" y="4747"/>
                    <a:pt x="4731" y="4751"/>
                    <a:pt x="4738" y="4751"/>
                  </a:cubicBezTo>
                  <a:cubicBezTo>
                    <a:pt x="4788" y="4751"/>
                    <a:pt x="4832" y="4714"/>
                    <a:pt x="4843" y="4667"/>
                  </a:cubicBezTo>
                  <a:cubicBezTo>
                    <a:pt x="4850" y="4623"/>
                    <a:pt x="4862" y="4580"/>
                    <a:pt x="4872" y="4539"/>
                  </a:cubicBezTo>
                  <a:cubicBezTo>
                    <a:pt x="4909" y="4558"/>
                    <a:pt x="4945" y="4576"/>
                    <a:pt x="4981" y="4590"/>
                  </a:cubicBezTo>
                  <a:cubicBezTo>
                    <a:pt x="4995" y="4597"/>
                    <a:pt x="5010" y="4600"/>
                    <a:pt x="5024" y="4600"/>
                  </a:cubicBezTo>
                  <a:cubicBezTo>
                    <a:pt x="5063" y="4600"/>
                    <a:pt x="5101" y="4576"/>
                    <a:pt x="5120" y="4539"/>
                  </a:cubicBezTo>
                  <a:cubicBezTo>
                    <a:pt x="5146" y="4485"/>
                    <a:pt x="5120" y="4423"/>
                    <a:pt x="5065" y="4398"/>
                  </a:cubicBezTo>
                  <a:cubicBezTo>
                    <a:pt x="5025" y="4380"/>
                    <a:pt x="4978" y="4358"/>
                    <a:pt x="4934" y="4336"/>
                  </a:cubicBezTo>
                  <a:cubicBezTo>
                    <a:pt x="4941" y="4314"/>
                    <a:pt x="4949" y="4296"/>
                    <a:pt x="4956" y="4277"/>
                  </a:cubicBezTo>
                  <a:cubicBezTo>
                    <a:pt x="4974" y="4223"/>
                    <a:pt x="4949" y="4161"/>
                    <a:pt x="4894" y="4139"/>
                  </a:cubicBezTo>
                  <a:cubicBezTo>
                    <a:pt x="4882" y="4135"/>
                    <a:pt x="4870" y="4133"/>
                    <a:pt x="4858" y="4133"/>
                  </a:cubicBezTo>
                  <a:close/>
                  <a:moveTo>
                    <a:pt x="5419" y="4529"/>
                  </a:moveTo>
                  <a:cubicBezTo>
                    <a:pt x="5373" y="4529"/>
                    <a:pt x="5329" y="4563"/>
                    <a:pt x="5317" y="4612"/>
                  </a:cubicBezTo>
                  <a:cubicBezTo>
                    <a:pt x="5305" y="4667"/>
                    <a:pt x="5339" y="4726"/>
                    <a:pt x="5396" y="4740"/>
                  </a:cubicBezTo>
                  <a:cubicBezTo>
                    <a:pt x="5509" y="4765"/>
                    <a:pt x="5615" y="4780"/>
                    <a:pt x="5714" y="4780"/>
                  </a:cubicBezTo>
                  <a:cubicBezTo>
                    <a:pt x="5764" y="4780"/>
                    <a:pt x="5811" y="4776"/>
                    <a:pt x="5855" y="4769"/>
                  </a:cubicBezTo>
                  <a:cubicBezTo>
                    <a:pt x="5914" y="4761"/>
                    <a:pt x="5950" y="4707"/>
                    <a:pt x="5943" y="4649"/>
                  </a:cubicBezTo>
                  <a:cubicBezTo>
                    <a:pt x="5933" y="4595"/>
                    <a:pt x="5889" y="4560"/>
                    <a:pt x="5837" y="4560"/>
                  </a:cubicBezTo>
                  <a:cubicBezTo>
                    <a:pt x="5832" y="4560"/>
                    <a:pt x="5828" y="4561"/>
                    <a:pt x="5823" y="4561"/>
                  </a:cubicBezTo>
                  <a:cubicBezTo>
                    <a:pt x="5789" y="4566"/>
                    <a:pt x="5754" y="4568"/>
                    <a:pt x="5716" y="4568"/>
                  </a:cubicBezTo>
                  <a:cubicBezTo>
                    <a:pt x="5635" y="4568"/>
                    <a:pt x="5543" y="4557"/>
                    <a:pt x="5444" y="4532"/>
                  </a:cubicBezTo>
                  <a:cubicBezTo>
                    <a:pt x="5435" y="4530"/>
                    <a:pt x="5427" y="4529"/>
                    <a:pt x="5419" y="4529"/>
                  </a:cubicBezTo>
                  <a:close/>
                  <a:moveTo>
                    <a:pt x="4670" y="4954"/>
                  </a:moveTo>
                  <a:cubicBezTo>
                    <a:pt x="4617" y="4954"/>
                    <a:pt x="4569" y="4992"/>
                    <a:pt x="4563" y="5045"/>
                  </a:cubicBezTo>
                  <a:cubicBezTo>
                    <a:pt x="4544" y="5180"/>
                    <a:pt x="4530" y="5322"/>
                    <a:pt x="4516" y="5472"/>
                  </a:cubicBezTo>
                  <a:cubicBezTo>
                    <a:pt x="4512" y="5530"/>
                    <a:pt x="4552" y="5581"/>
                    <a:pt x="4610" y="5585"/>
                  </a:cubicBezTo>
                  <a:lnTo>
                    <a:pt x="4621" y="5585"/>
                  </a:lnTo>
                  <a:cubicBezTo>
                    <a:pt x="4675" y="5585"/>
                    <a:pt x="4719" y="5544"/>
                    <a:pt x="4727" y="5490"/>
                  </a:cubicBezTo>
                  <a:cubicBezTo>
                    <a:pt x="4738" y="5344"/>
                    <a:pt x="4752" y="5206"/>
                    <a:pt x="4771" y="5075"/>
                  </a:cubicBezTo>
                  <a:cubicBezTo>
                    <a:pt x="4781" y="5017"/>
                    <a:pt x="4741" y="4962"/>
                    <a:pt x="4683" y="4955"/>
                  </a:cubicBezTo>
                  <a:cubicBezTo>
                    <a:pt x="4679" y="4954"/>
                    <a:pt x="4674" y="4954"/>
                    <a:pt x="4670" y="4954"/>
                  </a:cubicBezTo>
                  <a:close/>
                  <a:moveTo>
                    <a:pt x="4596" y="5796"/>
                  </a:moveTo>
                  <a:cubicBezTo>
                    <a:pt x="4541" y="5796"/>
                    <a:pt x="4487" y="5835"/>
                    <a:pt x="4482" y="5894"/>
                  </a:cubicBezTo>
                  <a:cubicBezTo>
                    <a:pt x="4472" y="6032"/>
                    <a:pt x="4465" y="6174"/>
                    <a:pt x="4457" y="6320"/>
                  </a:cubicBezTo>
                  <a:cubicBezTo>
                    <a:pt x="4454" y="6378"/>
                    <a:pt x="4497" y="6425"/>
                    <a:pt x="4556" y="6430"/>
                  </a:cubicBezTo>
                  <a:lnTo>
                    <a:pt x="4563" y="6430"/>
                  </a:lnTo>
                  <a:cubicBezTo>
                    <a:pt x="4618" y="6430"/>
                    <a:pt x="4665" y="6386"/>
                    <a:pt x="4668" y="6331"/>
                  </a:cubicBezTo>
                  <a:cubicBezTo>
                    <a:pt x="4675" y="6185"/>
                    <a:pt x="4683" y="6047"/>
                    <a:pt x="4694" y="5909"/>
                  </a:cubicBezTo>
                  <a:cubicBezTo>
                    <a:pt x="4697" y="5850"/>
                    <a:pt x="4654" y="5800"/>
                    <a:pt x="4596" y="5796"/>
                  </a:cubicBezTo>
                  <a:close/>
                  <a:moveTo>
                    <a:pt x="4538" y="6640"/>
                  </a:moveTo>
                  <a:cubicBezTo>
                    <a:pt x="4479" y="6640"/>
                    <a:pt x="4435" y="6686"/>
                    <a:pt x="4435" y="6742"/>
                  </a:cubicBezTo>
                  <a:cubicBezTo>
                    <a:pt x="4425" y="6880"/>
                    <a:pt x="4417" y="7023"/>
                    <a:pt x="4410" y="7161"/>
                  </a:cubicBezTo>
                  <a:cubicBezTo>
                    <a:pt x="4406" y="7219"/>
                    <a:pt x="4450" y="7270"/>
                    <a:pt x="4509" y="7274"/>
                  </a:cubicBezTo>
                  <a:lnTo>
                    <a:pt x="4516" y="7274"/>
                  </a:lnTo>
                  <a:cubicBezTo>
                    <a:pt x="4570" y="7274"/>
                    <a:pt x="4618" y="7230"/>
                    <a:pt x="4621" y="7176"/>
                  </a:cubicBezTo>
                  <a:cubicBezTo>
                    <a:pt x="4628" y="7033"/>
                    <a:pt x="4635" y="6892"/>
                    <a:pt x="4643" y="6753"/>
                  </a:cubicBezTo>
                  <a:cubicBezTo>
                    <a:pt x="4647" y="6695"/>
                    <a:pt x="4603" y="6644"/>
                    <a:pt x="4544" y="6640"/>
                  </a:cubicBezTo>
                  <a:cubicBezTo>
                    <a:pt x="4542" y="6640"/>
                    <a:pt x="4540" y="6640"/>
                    <a:pt x="4538" y="6640"/>
                  </a:cubicBezTo>
                  <a:close/>
                  <a:moveTo>
                    <a:pt x="4487" y="7485"/>
                  </a:moveTo>
                  <a:cubicBezTo>
                    <a:pt x="4431" y="7485"/>
                    <a:pt x="4384" y="7527"/>
                    <a:pt x="4381" y="7583"/>
                  </a:cubicBezTo>
                  <a:cubicBezTo>
                    <a:pt x="4370" y="7722"/>
                    <a:pt x="4356" y="7863"/>
                    <a:pt x="4344" y="8002"/>
                  </a:cubicBezTo>
                  <a:cubicBezTo>
                    <a:pt x="4337" y="8060"/>
                    <a:pt x="4377" y="8112"/>
                    <a:pt x="4435" y="8115"/>
                  </a:cubicBezTo>
                  <a:cubicBezTo>
                    <a:pt x="4439" y="8119"/>
                    <a:pt x="4443" y="8119"/>
                    <a:pt x="4447" y="8119"/>
                  </a:cubicBezTo>
                  <a:cubicBezTo>
                    <a:pt x="4501" y="8119"/>
                    <a:pt x="4548" y="8078"/>
                    <a:pt x="4552" y="8024"/>
                  </a:cubicBezTo>
                  <a:cubicBezTo>
                    <a:pt x="4566" y="7882"/>
                    <a:pt x="4581" y="7740"/>
                    <a:pt x="4592" y="7598"/>
                  </a:cubicBezTo>
                  <a:cubicBezTo>
                    <a:pt x="4596" y="7539"/>
                    <a:pt x="4552" y="7489"/>
                    <a:pt x="4494" y="7485"/>
                  </a:cubicBezTo>
                  <a:cubicBezTo>
                    <a:pt x="4492" y="7485"/>
                    <a:pt x="4489" y="7485"/>
                    <a:pt x="4487" y="7485"/>
                  </a:cubicBezTo>
                  <a:close/>
                  <a:moveTo>
                    <a:pt x="4400" y="8325"/>
                  </a:moveTo>
                  <a:cubicBezTo>
                    <a:pt x="4348" y="8325"/>
                    <a:pt x="4300" y="8363"/>
                    <a:pt x="4294" y="8417"/>
                  </a:cubicBezTo>
                  <a:cubicBezTo>
                    <a:pt x="4275" y="8556"/>
                    <a:pt x="4253" y="8694"/>
                    <a:pt x="4228" y="8828"/>
                  </a:cubicBezTo>
                  <a:cubicBezTo>
                    <a:pt x="4217" y="8887"/>
                    <a:pt x="4253" y="8942"/>
                    <a:pt x="4312" y="8952"/>
                  </a:cubicBezTo>
                  <a:lnTo>
                    <a:pt x="4329" y="8952"/>
                  </a:lnTo>
                  <a:cubicBezTo>
                    <a:pt x="4381" y="8952"/>
                    <a:pt x="4425" y="8920"/>
                    <a:pt x="4435" y="8868"/>
                  </a:cubicBezTo>
                  <a:cubicBezTo>
                    <a:pt x="4461" y="8730"/>
                    <a:pt x="4482" y="8588"/>
                    <a:pt x="4501" y="8446"/>
                  </a:cubicBezTo>
                  <a:cubicBezTo>
                    <a:pt x="4509" y="8388"/>
                    <a:pt x="4468" y="8334"/>
                    <a:pt x="4413" y="8326"/>
                  </a:cubicBezTo>
                  <a:cubicBezTo>
                    <a:pt x="4409" y="8325"/>
                    <a:pt x="4405" y="8325"/>
                    <a:pt x="4400" y="8325"/>
                  </a:cubicBezTo>
                  <a:close/>
                  <a:moveTo>
                    <a:pt x="4237" y="9157"/>
                  </a:moveTo>
                  <a:cubicBezTo>
                    <a:pt x="4192" y="9157"/>
                    <a:pt x="4149" y="9187"/>
                    <a:pt x="4137" y="9236"/>
                  </a:cubicBezTo>
                  <a:cubicBezTo>
                    <a:pt x="4100" y="9374"/>
                    <a:pt x="4060" y="9510"/>
                    <a:pt x="4017" y="9629"/>
                  </a:cubicBezTo>
                  <a:cubicBezTo>
                    <a:pt x="3998" y="9685"/>
                    <a:pt x="4028" y="9746"/>
                    <a:pt x="4082" y="9764"/>
                  </a:cubicBezTo>
                  <a:cubicBezTo>
                    <a:pt x="4094" y="9768"/>
                    <a:pt x="4104" y="9772"/>
                    <a:pt x="4119" y="9772"/>
                  </a:cubicBezTo>
                  <a:cubicBezTo>
                    <a:pt x="4163" y="9772"/>
                    <a:pt x="4203" y="9742"/>
                    <a:pt x="4217" y="9699"/>
                  </a:cubicBezTo>
                  <a:cubicBezTo>
                    <a:pt x="4260" y="9571"/>
                    <a:pt x="4304" y="9433"/>
                    <a:pt x="4341" y="9287"/>
                  </a:cubicBezTo>
                  <a:cubicBezTo>
                    <a:pt x="4356" y="9229"/>
                    <a:pt x="4322" y="9174"/>
                    <a:pt x="4264" y="9160"/>
                  </a:cubicBezTo>
                  <a:cubicBezTo>
                    <a:pt x="4255" y="9158"/>
                    <a:pt x="4246" y="9157"/>
                    <a:pt x="4237" y="9157"/>
                  </a:cubicBezTo>
                  <a:close/>
                  <a:moveTo>
                    <a:pt x="3954" y="9949"/>
                  </a:moveTo>
                  <a:cubicBezTo>
                    <a:pt x="3916" y="9949"/>
                    <a:pt x="3878" y="9970"/>
                    <a:pt x="3860" y="10008"/>
                  </a:cubicBezTo>
                  <a:cubicBezTo>
                    <a:pt x="3798" y="10135"/>
                    <a:pt x="3729" y="10253"/>
                    <a:pt x="3657" y="10354"/>
                  </a:cubicBezTo>
                  <a:cubicBezTo>
                    <a:pt x="3620" y="10401"/>
                    <a:pt x="3630" y="10467"/>
                    <a:pt x="3678" y="10500"/>
                  </a:cubicBezTo>
                  <a:cubicBezTo>
                    <a:pt x="3696" y="10515"/>
                    <a:pt x="3718" y="10522"/>
                    <a:pt x="3740" y="10522"/>
                  </a:cubicBezTo>
                  <a:cubicBezTo>
                    <a:pt x="3773" y="10522"/>
                    <a:pt x="3805" y="10507"/>
                    <a:pt x="3827" y="10478"/>
                  </a:cubicBezTo>
                  <a:cubicBezTo>
                    <a:pt x="3907" y="10365"/>
                    <a:pt x="3984" y="10238"/>
                    <a:pt x="4050" y="10100"/>
                  </a:cubicBezTo>
                  <a:cubicBezTo>
                    <a:pt x="4075" y="10048"/>
                    <a:pt x="4053" y="9986"/>
                    <a:pt x="4002" y="9961"/>
                  </a:cubicBezTo>
                  <a:cubicBezTo>
                    <a:pt x="3987" y="9953"/>
                    <a:pt x="3970" y="9949"/>
                    <a:pt x="3954" y="9949"/>
                  </a:cubicBezTo>
                  <a:close/>
                  <a:moveTo>
                    <a:pt x="124" y="10601"/>
                  </a:moveTo>
                  <a:cubicBezTo>
                    <a:pt x="82" y="10601"/>
                    <a:pt x="42" y="10626"/>
                    <a:pt x="26" y="10668"/>
                  </a:cubicBezTo>
                  <a:cubicBezTo>
                    <a:pt x="1" y="10718"/>
                    <a:pt x="26" y="10780"/>
                    <a:pt x="81" y="10806"/>
                  </a:cubicBezTo>
                  <a:cubicBezTo>
                    <a:pt x="132" y="10828"/>
                    <a:pt x="183" y="10846"/>
                    <a:pt x="234" y="10868"/>
                  </a:cubicBezTo>
                  <a:cubicBezTo>
                    <a:pt x="249" y="10875"/>
                    <a:pt x="263" y="10875"/>
                    <a:pt x="274" y="10875"/>
                  </a:cubicBezTo>
                  <a:cubicBezTo>
                    <a:pt x="318" y="10875"/>
                    <a:pt x="354" y="10849"/>
                    <a:pt x="372" y="10809"/>
                  </a:cubicBezTo>
                  <a:cubicBezTo>
                    <a:pt x="394" y="10755"/>
                    <a:pt x="368" y="10693"/>
                    <a:pt x="314" y="10671"/>
                  </a:cubicBezTo>
                  <a:cubicBezTo>
                    <a:pt x="263" y="10653"/>
                    <a:pt x="215" y="10631"/>
                    <a:pt x="165" y="10609"/>
                  </a:cubicBezTo>
                  <a:cubicBezTo>
                    <a:pt x="151" y="10604"/>
                    <a:pt x="138" y="10601"/>
                    <a:pt x="124" y="10601"/>
                  </a:cubicBezTo>
                  <a:close/>
                  <a:moveTo>
                    <a:pt x="3463" y="10625"/>
                  </a:moveTo>
                  <a:cubicBezTo>
                    <a:pt x="3437" y="10625"/>
                    <a:pt x="3411" y="10634"/>
                    <a:pt x="3390" y="10653"/>
                  </a:cubicBezTo>
                  <a:cubicBezTo>
                    <a:pt x="3296" y="10740"/>
                    <a:pt x="3186" y="10816"/>
                    <a:pt x="3074" y="10878"/>
                  </a:cubicBezTo>
                  <a:cubicBezTo>
                    <a:pt x="3023" y="10908"/>
                    <a:pt x="3001" y="10973"/>
                    <a:pt x="3030" y="11024"/>
                  </a:cubicBezTo>
                  <a:cubicBezTo>
                    <a:pt x="3048" y="11056"/>
                    <a:pt x="3084" y="11078"/>
                    <a:pt x="3124" y="11078"/>
                  </a:cubicBezTo>
                  <a:cubicBezTo>
                    <a:pt x="3139" y="11078"/>
                    <a:pt x="3158" y="11075"/>
                    <a:pt x="3172" y="11064"/>
                  </a:cubicBezTo>
                  <a:cubicBezTo>
                    <a:pt x="3303" y="10995"/>
                    <a:pt x="3423" y="10908"/>
                    <a:pt x="3536" y="10809"/>
                  </a:cubicBezTo>
                  <a:cubicBezTo>
                    <a:pt x="3576" y="10769"/>
                    <a:pt x="3580" y="10703"/>
                    <a:pt x="3540" y="10660"/>
                  </a:cubicBezTo>
                  <a:cubicBezTo>
                    <a:pt x="3520" y="10637"/>
                    <a:pt x="3492" y="10625"/>
                    <a:pt x="3463" y="10625"/>
                  </a:cubicBezTo>
                  <a:close/>
                  <a:moveTo>
                    <a:pt x="667" y="10815"/>
                  </a:moveTo>
                  <a:cubicBezTo>
                    <a:pt x="624" y="10815"/>
                    <a:pt x="583" y="10840"/>
                    <a:pt x="569" y="10886"/>
                  </a:cubicBezTo>
                  <a:cubicBezTo>
                    <a:pt x="550" y="10940"/>
                    <a:pt x="580" y="10999"/>
                    <a:pt x="634" y="11017"/>
                  </a:cubicBezTo>
                  <a:cubicBezTo>
                    <a:pt x="776" y="11068"/>
                    <a:pt x="915" y="11108"/>
                    <a:pt x="1046" y="11144"/>
                  </a:cubicBezTo>
                  <a:cubicBezTo>
                    <a:pt x="1053" y="11148"/>
                    <a:pt x="1064" y="11148"/>
                    <a:pt x="1071" y="11148"/>
                  </a:cubicBezTo>
                  <a:cubicBezTo>
                    <a:pt x="1118" y="11148"/>
                    <a:pt x="1162" y="11118"/>
                    <a:pt x="1173" y="11071"/>
                  </a:cubicBezTo>
                  <a:cubicBezTo>
                    <a:pt x="1192" y="11017"/>
                    <a:pt x="1155" y="10959"/>
                    <a:pt x="1101" y="10940"/>
                  </a:cubicBezTo>
                  <a:cubicBezTo>
                    <a:pt x="973" y="10908"/>
                    <a:pt x="842" y="10868"/>
                    <a:pt x="703" y="10821"/>
                  </a:cubicBezTo>
                  <a:cubicBezTo>
                    <a:pt x="691" y="10817"/>
                    <a:pt x="679" y="10815"/>
                    <a:pt x="667" y="10815"/>
                  </a:cubicBezTo>
                  <a:close/>
                  <a:moveTo>
                    <a:pt x="1484" y="11033"/>
                  </a:moveTo>
                  <a:cubicBezTo>
                    <a:pt x="1434" y="11033"/>
                    <a:pt x="1390" y="11067"/>
                    <a:pt x="1380" y="11118"/>
                  </a:cubicBezTo>
                  <a:cubicBezTo>
                    <a:pt x="1370" y="11177"/>
                    <a:pt x="1407" y="11231"/>
                    <a:pt x="1464" y="11243"/>
                  </a:cubicBezTo>
                  <a:cubicBezTo>
                    <a:pt x="1614" y="11271"/>
                    <a:pt x="1756" y="11290"/>
                    <a:pt x="1894" y="11301"/>
                  </a:cubicBezTo>
                  <a:lnTo>
                    <a:pt x="1901" y="11301"/>
                  </a:lnTo>
                  <a:cubicBezTo>
                    <a:pt x="1956" y="11301"/>
                    <a:pt x="2003" y="11257"/>
                    <a:pt x="2007" y="11202"/>
                  </a:cubicBezTo>
                  <a:cubicBezTo>
                    <a:pt x="2010" y="11144"/>
                    <a:pt x="1967" y="11093"/>
                    <a:pt x="1909" y="11090"/>
                  </a:cubicBezTo>
                  <a:cubicBezTo>
                    <a:pt x="1781" y="11078"/>
                    <a:pt x="1642" y="11061"/>
                    <a:pt x="1504" y="11035"/>
                  </a:cubicBezTo>
                  <a:cubicBezTo>
                    <a:pt x="1498" y="11033"/>
                    <a:pt x="1491" y="11033"/>
                    <a:pt x="1484" y="11033"/>
                  </a:cubicBezTo>
                  <a:close/>
                  <a:moveTo>
                    <a:pt x="2734" y="11021"/>
                  </a:moveTo>
                  <a:cubicBezTo>
                    <a:pt x="2725" y="11021"/>
                    <a:pt x="2715" y="11022"/>
                    <a:pt x="2706" y="11024"/>
                  </a:cubicBezTo>
                  <a:cubicBezTo>
                    <a:pt x="2586" y="11056"/>
                    <a:pt x="2451" y="11083"/>
                    <a:pt x="2316" y="11090"/>
                  </a:cubicBezTo>
                  <a:cubicBezTo>
                    <a:pt x="2258" y="11093"/>
                    <a:pt x="2215" y="11144"/>
                    <a:pt x="2218" y="11202"/>
                  </a:cubicBezTo>
                  <a:cubicBezTo>
                    <a:pt x="2222" y="11261"/>
                    <a:pt x="2269" y="11301"/>
                    <a:pt x="2324" y="11301"/>
                  </a:cubicBezTo>
                  <a:lnTo>
                    <a:pt x="2331" y="11301"/>
                  </a:lnTo>
                  <a:cubicBezTo>
                    <a:pt x="2480" y="11290"/>
                    <a:pt x="2625" y="11264"/>
                    <a:pt x="2764" y="11228"/>
                  </a:cubicBezTo>
                  <a:cubicBezTo>
                    <a:pt x="2819" y="11214"/>
                    <a:pt x="2852" y="11155"/>
                    <a:pt x="2837" y="11100"/>
                  </a:cubicBezTo>
                  <a:cubicBezTo>
                    <a:pt x="2824" y="11052"/>
                    <a:pt x="2782" y="11021"/>
                    <a:pt x="2734" y="110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6472187" y="3046319"/>
            <a:ext cx="1958723" cy="1562211"/>
            <a:chOff x="-6422700" y="220700"/>
            <a:chExt cx="1072450" cy="855350"/>
          </a:xfrm>
        </p:grpSpPr>
        <p:sp>
          <p:nvSpPr>
            <p:cNvPr id="647" name="Google Shape;647;p38"/>
            <p:cNvSpPr/>
            <p:nvPr/>
          </p:nvSpPr>
          <p:spPr>
            <a:xfrm>
              <a:off x="-5684325" y="432925"/>
              <a:ext cx="334075" cy="603475"/>
            </a:xfrm>
            <a:custGeom>
              <a:avLst/>
              <a:gdLst/>
              <a:ahLst/>
              <a:cxnLst/>
              <a:rect l="l" t="t" r="r" b="b"/>
              <a:pathLst>
                <a:path w="13363" h="24139" extrusionOk="0">
                  <a:moveTo>
                    <a:pt x="5871" y="1"/>
                  </a:moveTo>
                  <a:cubicBezTo>
                    <a:pt x="4817" y="1"/>
                    <a:pt x="6457" y="4354"/>
                    <a:pt x="5488" y="6414"/>
                  </a:cubicBezTo>
                  <a:cubicBezTo>
                    <a:pt x="4362" y="8807"/>
                    <a:pt x="0" y="12181"/>
                    <a:pt x="988" y="14854"/>
                  </a:cubicBezTo>
                  <a:cubicBezTo>
                    <a:pt x="1971" y="17527"/>
                    <a:pt x="2393" y="23436"/>
                    <a:pt x="2393" y="23436"/>
                  </a:cubicBezTo>
                  <a:cubicBezTo>
                    <a:pt x="2533" y="23951"/>
                    <a:pt x="3407" y="24139"/>
                    <a:pt x="4542" y="24139"/>
                  </a:cubicBezTo>
                  <a:cubicBezTo>
                    <a:pt x="6813" y="24139"/>
                    <a:pt x="10129" y="23388"/>
                    <a:pt x="10691" y="23013"/>
                  </a:cubicBezTo>
                  <a:cubicBezTo>
                    <a:pt x="11535" y="22449"/>
                    <a:pt x="11430" y="21746"/>
                    <a:pt x="10447" y="19355"/>
                  </a:cubicBezTo>
                  <a:cubicBezTo>
                    <a:pt x="9459" y="16962"/>
                    <a:pt x="13363" y="15979"/>
                    <a:pt x="11397" y="11198"/>
                  </a:cubicBezTo>
                  <a:cubicBezTo>
                    <a:pt x="9427" y="6414"/>
                    <a:pt x="9005" y="2194"/>
                    <a:pt x="6613" y="367"/>
                  </a:cubicBezTo>
                  <a:cubicBezTo>
                    <a:pt x="6281" y="114"/>
                    <a:pt x="6041" y="1"/>
                    <a:pt x="5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48" name="Google Shape;648;p38"/>
            <p:cNvGrpSpPr/>
            <p:nvPr/>
          </p:nvGrpSpPr>
          <p:grpSpPr>
            <a:xfrm>
              <a:off x="-6273425" y="220700"/>
              <a:ext cx="814325" cy="583800"/>
              <a:chOff x="-4849425" y="1858675"/>
              <a:chExt cx="814325" cy="583800"/>
            </a:xfrm>
          </p:grpSpPr>
          <p:sp>
            <p:nvSpPr>
              <p:cNvPr id="649" name="Google Shape;649;p38"/>
              <p:cNvSpPr/>
              <p:nvPr/>
            </p:nvSpPr>
            <p:spPr>
              <a:xfrm>
                <a:off x="-4849425" y="1929150"/>
                <a:ext cx="814325" cy="513325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20533" extrusionOk="0">
                    <a:moveTo>
                      <a:pt x="26125" y="1"/>
                    </a:moveTo>
                    <a:cubicBezTo>
                      <a:pt x="18557" y="1"/>
                      <a:pt x="2185" y="849"/>
                      <a:pt x="2185" y="849"/>
                    </a:cubicBezTo>
                    <a:cubicBezTo>
                      <a:pt x="1" y="849"/>
                      <a:pt x="2221" y="19214"/>
                      <a:pt x="1970" y="19603"/>
                    </a:cubicBezTo>
                    <a:cubicBezTo>
                      <a:pt x="1526" y="20291"/>
                      <a:pt x="4604" y="20532"/>
                      <a:pt x="8884" y="20532"/>
                    </a:cubicBezTo>
                    <a:cubicBezTo>
                      <a:pt x="16924" y="20532"/>
                      <a:pt x="29205" y="19682"/>
                      <a:pt x="30348" y="19345"/>
                    </a:cubicBezTo>
                    <a:cubicBezTo>
                      <a:pt x="32573" y="18686"/>
                      <a:pt x="30938" y="983"/>
                      <a:pt x="29845" y="226"/>
                    </a:cubicBezTo>
                    <a:cubicBezTo>
                      <a:pt x="29611" y="64"/>
                      <a:pt x="28199" y="1"/>
                      <a:pt x="26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-4779150" y="1980825"/>
                <a:ext cx="671050" cy="397050"/>
              </a:xfrm>
              <a:custGeom>
                <a:avLst/>
                <a:gdLst/>
                <a:ahLst/>
                <a:cxnLst/>
                <a:rect l="l" t="t" r="r" b="b"/>
                <a:pathLst>
                  <a:path w="26842" h="15882" extrusionOk="0">
                    <a:moveTo>
                      <a:pt x="21519" y="0"/>
                    </a:moveTo>
                    <a:cubicBezTo>
                      <a:pt x="15276" y="0"/>
                      <a:pt x="1799" y="657"/>
                      <a:pt x="1799" y="657"/>
                    </a:cubicBezTo>
                    <a:cubicBezTo>
                      <a:pt x="0" y="657"/>
                      <a:pt x="1828" y="14863"/>
                      <a:pt x="1625" y="15162"/>
                    </a:cubicBezTo>
                    <a:cubicBezTo>
                      <a:pt x="1257" y="15695"/>
                      <a:pt x="3795" y="15881"/>
                      <a:pt x="7323" y="15881"/>
                    </a:cubicBezTo>
                    <a:cubicBezTo>
                      <a:pt x="13949" y="15881"/>
                      <a:pt x="24069" y="15223"/>
                      <a:pt x="25010" y="14962"/>
                    </a:cubicBezTo>
                    <a:cubicBezTo>
                      <a:pt x="26841" y="14456"/>
                      <a:pt x="25498" y="763"/>
                      <a:pt x="24598" y="176"/>
                    </a:cubicBezTo>
                    <a:cubicBezTo>
                      <a:pt x="24404" y="50"/>
                      <a:pt x="23235" y="0"/>
                      <a:pt x="215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-4765675" y="1978200"/>
                <a:ext cx="647100" cy="402275"/>
              </a:xfrm>
              <a:custGeom>
                <a:avLst/>
                <a:gdLst/>
                <a:ahLst/>
                <a:cxnLst/>
                <a:rect l="l" t="t" r="r" b="b"/>
                <a:pathLst>
                  <a:path w="25884" h="16091" extrusionOk="0">
                    <a:moveTo>
                      <a:pt x="20987" y="212"/>
                    </a:moveTo>
                    <a:cubicBezTo>
                      <a:pt x="23397" y="212"/>
                      <a:pt x="23911" y="310"/>
                      <a:pt x="24001" y="369"/>
                    </a:cubicBezTo>
                    <a:cubicBezTo>
                      <a:pt x="24671" y="805"/>
                      <a:pt x="25694" y="9624"/>
                      <a:pt x="25108" y="13417"/>
                    </a:cubicBezTo>
                    <a:cubicBezTo>
                      <a:pt x="24926" y="14597"/>
                      <a:pt x="24645" y="14911"/>
                      <a:pt x="24442" y="14965"/>
                    </a:cubicBezTo>
                    <a:cubicBezTo>
                      <a:pt x="23509" y="15224"/>
                      <a:pt x="13322" y="15879"/>
                      <a:pt x="6784" y="15879"/>
                    </a:cubicBezTo>
                    <a:cubicBezTo>
                      <a:pt x="1944" y="15879"/>
                      <a:pt x="1238" y="15529"/>
                      <a:pt x="1158" y="15380"/>
                    </a:cubicBezTo>
                    <a:cubicBezTo>
                      <a:pt x="1155" y="15373"/>
                      <a:pt x="1148" y="15362"/>
                      <a:pt x="1169" y="15326"/>
                    </a:cubicBezTo>
                    <a:cubicBezTo>
                      <a:pt x="1238" y="15231"/>
                      <a:pt x="1220" y="14878"/>
                      <a:pt x="1030" y="12634"/>
                    </a:cubicBezTo>
                    <a:cubicBezTo>
                      <a:pt x="721" y="8907"/>
                      <a:pt x="143" y="1970"/>
                      <a:pt x="1064" y="965"/>
                    </a:cubicBezTo>
                    <a:cubicBezTo>
                      <a:pt x="1126" y="900"/>
                      <a:pt x="1191" y="868"/>
                      <a:pt x="1267" y="868"/>
                    </a:cubicBezTo>
                    <a:cubicBezTo>
                      <a:pt x="1402" y="860"/>
                      <a:pt x="14818" y="212"/>
                      <a:pt x="20987" y="212"/>
                    </a:cubicBezTo>
                    <a:close/>
                    <a:moveTo>
                      <a:pt x="20987" y="1"/>
                    </a:moveTo>
                    <a:cubicBezTo>
                      <a:pt x="14815" y="1"/>
                      <a:pt x="1391" y="649"/>
                      <a:pt x="1260" y="656"/>
                    </a:cubicBezTo>
                    <a:cubicBezTo>
                      <a:pt x="1129" y="656"/>
                      <a:pt x="1012" y="715"/>
                      <a:pt x="911" y="824"/>
                    </a:cubicBezTo>
                    <a:cubicBezTo>
                      <a:pt x="0" y="1814"/>
                      <a:pt x="386" y="7447"/>
                      <a:pt x="820" y="12653"/>
                    </a:cubicBezTo>
                    <a:cubicBezTo>
                      <a:pt x="929" y="13960"/>
                      <a:pt x="1023" y="15092"/>
                      <a:pt x="998" y="15209"/>
                    </a:cubicBezTo>
                    <a:cubicBezTo>
                      <a:pt x="936" y="15296"/>
                      <a:pt x="925" y="15391"/>
                      <a:pt x="973" y="15479"/>
                    </a:cubicBezTo>
                    <a:cubicBezTo>
                      <a:pt x="1060" y="15646"/>
                      <a:pt x="1293" y="16090"/>
                      <a:pt x="6784" y="16090"/>
                    </a:cubicBezTo>
                    <a:cubicBezTo>
                      <a:pt x="13490" y="16090"/>
                      <a:pt x="23535" y="15439"/>
                      <a:pt x="24500" y="15169"/>
                    </a:cubicBezTo>
                    <a:cubicBezTo>
                      <a:pt x="24886" y="15064"/>
                      <a:pt x="25156" y="14499"/>
                      <a:pt x="25316" y="13451"/>
                    </a:cubicBezTo>
                    <a:cubicBezTo>
                      <a:pt x="25884" y="9759"/>
                      <a:pt x="24915" y="715"/>
                      <a:pt x="24118" y="194"/>
                    </a:cubicBezTo>
                    <a:cubicBezTo>
                      <a:pt x="24034" y="139"/>
                      <a:pt x="23819" y="1"/>
                      <a:pt x="20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-4673475" y="1858675"/>
                <a:ext cx="584350" cy="351875"/>
              </a:xfrm>
              <a:custGeom>
                <a:avLst/>
                <a:gdLst/>
                <a:ahLst/>
                <a:cxnLst/>
                <a:rect l="l" t="t" r="r" b="b"/>
                <a:pathLst>
                  <a:path w="23374" h="14075" extrusionOk="0">
                    <a:moveTo>
                      <a:pt x="21109" y="1"/>
                    </a:moveTo>
                    <a:cubicBezTo>
                      <a:pt x="19097" y="1"/>
                      <a:pt x="16363" y="229"/>
                      <a:pt x="16126" y="307"/>
                    </a:cubicBezTo>
                    <a:cubicBezTo>
                      <a:pt x="15751" y="434"/>
                      <a:pt x="17252" y="2809"/>
                      <a:pt x="17252" y="2809"/>
                    </a:cubicBezTo>
                    <a:lnTo>
                      <a:pt x="10999" y="7057"/>
                    </a:lnTo>
                    <a:cubicBezTo>
                      <a:pt x="10999" y="7057"/>
                      <a:pt x="9999" y="4935"/>
                      <a:pt x="9248" y="4560"/>
                    </a:cubicBezTo>
                    <a:cubicBezTo>
                      <a:pt x="9228" y="4550"/>
                      <a:pt x="9203" y="4545"/>
                      <a:pt x="9172" y="4545"/>
                    </a:cubicBezTo>
                    <a:cubicBezTo>
                      <a:pt x="8053" y="4545"/>
                      <a:pt x="1" y="11058"/>
                      <a:pt x="1" y="11058"/>
                    </a:cubicBezTo>
                    <a:cubicBezTo>
                      <a:pt x="1" y="11058"/>
                      <a:pt x="500" y="13684"/>
                      <a:pt x="1125" y="14059"/>
                    </a:cubicBezTo>
                    <a:cubicBezTo>
                      <a:pt x="1142" y="14069"/>
                      <a:pt x="1164" y="14074"/>
                      <a:pt x="1191" y="14074"/>
                    </a:cubicBezTo>
                    <a:cubicBezTo>
                      <a:pt x="2121" y="14074"/>
                      <a:pt x="8626" y="7808"/>
                      <a:pt x="8626" y="7808"/>
                    </a:cubicBezTo>
                    <a:cubicBezTo>
                      <a:pt x="8626" y="7808"/>
                      <a:pt x="11274" y="10939"/>
                      <a:pt x="11843" y="10939"/>
                    </a:cubicBezTo>
                    <a:cubicBezTo>
                      <a:pt x="11854" y="10939"/>
                      <a:pt x="11864" y="10937"/>
                      <a:pt x="11873" y="10935"/>
                    </a:cubicBezTo>
                    <a:cubicBezTo>
                      <a:pt x="12376" y="10808"/>
                      <a:pt x="18875" y="5059"/>
                      <a:pt x="18875" y="5059"/>
                    </a:cubicBezTo>
                    <a:cubicBezTo>
                      <a:pt x="18875" y="5059"/>
                      <a:pt x="20251" y="7432"/>
                      <a:pt x="21249" y="7684"/>
                    </a:cubicBezTo>
                    <a:cubicBezTo>
                      <a:pt x="21267" y="7688"/>
                      <a:pt x="21285" y="7690"/>
                      <a:pt x="21302" y="7690"/>
                    </a:cubicBezTo>
                    <a:cubicBezTo>
                      <a:pt x="22289" y="7690"/>
                      <a:pt x="23373" y="922"/>
                      <a:pt x="23251" y="307"/>
                    </a:cubicBezTo>
                    <a:cubicBezTo>
                      <a:pt x="23204" y="78"/>
                      <a:pt x="22279" y="1"/>
                      <a:pt x="2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-4607025" y="2221150"/>
                <a:ext cx="111250" cy="105350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4214" extrusionOk="0">
                    <a:moveTo>
                      <a:pt x="1880" y="1"/>
                    </a:moveTo>
                    <a:cubicBezTo>
                      <a:pt x="1187" y="1"/>
                      <a:pt x="568" y="19"/>
                      <a:pt x="404" y="19"/>
                    </a:cubicBezTo>
                    <a:cubicBezTo>
                      <a:pt x="1" y="19"/>
                      <a:pt x="404" y="4213"/>
                      <a:pt x="404" y="4213"/>
                    </a:cubicBezTo>
                    <a:lnTo>
                      <a:pt x="4177" y="4191"/>
                    </a:lnTo>
                    <a:cubicBezTo>
                      <a:pt x="4449" y="3627"/>
                      <a:pt x="4344" y="587"/>
                      <a:pt x="4209" y="244"/>
                    </a:cubicBezTo>
                    <a:cubicBezTo>
                      <a:pt x="4126" y="41"/>
                      <a:pt x="2920" y="1"/>
                      <a:pt x="1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-4478675" y="2162375"/>
                <a:ext cx="111250" cy="162925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6517" extrusionOk="0">
                    <a:moveTo>
                      <a:pt x="1883" y="1"/>
                    </a:moveTo>
                    <a:cubicBezTo>
                      <a:pt x="1190" y="1"/>
                      <a:pt x="571" y="29"/>
                      <a:pt x="408" y="29"/>
                    </a:cubicBezTo>
                    <a:cubicBezTo>
                      <a:pt x="0" y="29"/>
                      <a:pt x="408" y="6517"/>
                      <a:pt x="408" y="6517"/>
                    </a:cubicBezTo>
                    <a:lnTo>
                      <a:pt x="4180" y="6487"/>
                    </a:lnTo>
                    <a:cubicBezTo>
                      <a:pt x="4449" y="5610"/>
                      <a:pt x="4348" y="906"/>
                      <a:pt x="4209" y="378"/>
                    </a:cubicBezTo>
                    <a:cubicBezTo>
                      <a:pt x="4128" y="64"/>
                      <a:pt x="2923" y="1"/>
                      <a:pt x="18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38"/>
              <p:cNvSpPr/>
              <p:nvPr/>
            </p:nvSpPr>
            <p:spPr>
              <a:xfrm>
                <a:off x="-4341975" y="2116300"/>
                <a:ext cx="111275" cy="203275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131" extrusionOk="0">
                    <a:moveTo>
                      <a:pt x="1897" y="1"/>
                    </a:moveTo>
                    <a:cubicBezTo>
                      <a:pt x="1197" y="1"/>
                      <a:pt x="569" y="37"/>
                      <a:pt x="405" y="37"/>
                    </a:cubicBezTo>
                    <a:cubicBezTo>
                      <a:pt x="1" y="37"/>
                      <a:pt x="405" y="8130"/>
                      <a:pt x="405" y="8130"/>
                    </a:cubicBezTo>
                    <a:lnTo>
                      <a:pt x="4177" y="8090"/>
                    </a:lnTo>
                    <a:cubicBezTo>
                      <a:pt x="4450" y="6998"/>
                      <a:pt x="4345" y="1129"/>
                      <a:pt x="4210" y="474"/>
                    </a:cubicBezTo>
                    <a:cubicBezTo>
                      <a:pt x="4127" y="80"/>
                      <a:pt x="2933" y="1"/>
                      <a:pt x="18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56" name="Google Shape;656;p38"/>
            <p:cNvSpPr/>
            <p:nvPr/>
          </p:nvSpPr>
          <p:spPr>
            <a:xfrm>
              <a:off x="-5659650" y="517525"/>
              <a:ext cx="221975" cy="326350"/>
            </a:xfrm>
            <a:custGeom>
              <a:avLst/>
              <a:gdLst/>
              <a:ahLst/>
              <a:cxnLst/>
              <a:rect l="l" t="t" r="r" b="b"/>
              <a:pathLst>
                <a:path w="8879" h="13054" extrusionOk="0">
                  <a:moveTo>
                    <a:pt x="2514" y="1"/>
                  </a:moveTo>
                  <a:cubicBezTo>
                    <a:pt x="2374" y="1"/>
                    <a:pt x="2239" y="25"/>
                    <a:pt x="2108" y="78"/>
                  </a:cubicBezTo>
                  <a:cubicBezTo>
                    <a:pt x="1" y="923"/>
                    <a:pt x="3234" y="4156"/>
                    <a:pt x="3518" y="5280"/>
                  </a:cubicBezTo>
                  <a:cubicBezTo>
                    <a:pt x="3797" y="6406"/>
                    <a:pt x="280" y="9642"/>
                    <a:pt x="1406" y="11328"/>
                  </a:cubicBezTo>
                  <a:cubicBezTo>
                    <a:pt x="1913" y="12091"/>
                    <a:pt x="3652" y="13053"/>
                    <a:pt x="5240" y="13053"/>
                  </a:cubicBezTo>
                  <a:cubicBezTo>
                    <a:pt x="7171" y="13053"/>
                    <a:pt x="8879" y="11629"/>
                    <a:pt x="7876" y="6690"/>
                  </a:cubicBezTo>
                  <a:cubicBezTo>
                    <a:pt x="7671" y="5679"/>
                    <a:pt x="4632" y="1"/>
                    <a:pt x="2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57" name="Google Shape;657;p38"/>
            <p:cNvGrpSpPr/>
            <p:nvPr/>
          </p:nvGrpSpPr>
          <p:grpSpPr>
            <a:xfrm>
              <a:off x="-5683250" y="536250"/>
              <a:ext cx="226600" cy="333925"/>
              <a:chOff x="-4259250" y="2174225"/>
              <a:chExt cx="226600" cy="333925"/>
            </a:xfrm>
          </p:grpSpPr>
          <p:sp>
            <p:nvSpPr>
              <p:cNvPr id="658" name="Google Shape;658;p38"/>
              <p:cNvSpPr/>
              <p:nvPr/>
            </p:nvSpPr>
            <p:spPr>
              <a:xfrm>
                <a:off x="-4259250" y="2313025"/>
                <a:ext cx="110900" cy="195125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7805" extrusionOk="0">
                    <a:moveTo>
                      <a:pt x="4320" y="1"/>
                    </a:moveTo>
                    <a:cubicBezTo>
                      <a:pt x="4291" y="1"/>
                      <a:pt x="4263" y="12"/>
                      <a:pt x="4243" y="36"/>
                    </a:cubicBezTo>
                    <a:cubicBezTo>
                      <a:pt x="1" y="4699"/>
                      <a:pt x="3089" y="7747"/>
                      <a:pt x="3121" y="7776"/>
                    </a:cubicBezTo>
                    <a:cubicBezTo>
                      <a:pt x="3143" y="7798"/>
                      <a:pt x="3169" y="7805"/>
                      <a:pt x="3195" y="7805"/>
                    </a:cubicBezTo>
                    <a:cubicBezTo>
                      <a:pt x="3224" y="7805"/>
                      <a:pt x="3249" y="7794"/>
                      <a:pt x="3271" y="7773"/>
                    </a:cubicBezTo>
                    <a:cubicBezTo>
                      <a:pt x="3311" y="7732"/>
                      <a:pt x="3311" y="7663"/>
                      <a:pt x="3267" y="7623"/>
                    </a:cubicBezTo>
                    <a:cubicBezTo>
                      <a:pt x="3239" y="7598"/>
                      <a:pt x="296" y="4689"/>
                      <a:pt x="4396" y="177"/>
                    </a:cubicBezTo>
                    <a:cubicBezTo>
                      <a:pt x="4436" y="134"/>
                      <a:pt x="4432" y="68"/>
                      <a:pt x="4392" y="28"/>
                    </a:cubicBezTo>
                    <a:cubicBezTo>
                      <a:pt x="4372" y="10"/>
                      <a:pt x="4346" y="1"/>
                      <a:pt x="4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38"/>
              <p:cNvSpPr/>
              <p:nvPr/>
            </p:nvSpPr>
            <p:spPr>
              <a:xfrm>
                <a:off x="-4163850" y="2174225"/>
                <a:ext cx="44900" cy="2955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82" extrusionOk="0">
                    <a:moveTo>
                      <a:pt x="123" y="0"/>
                    </a:moveTo>
                    <a:cubicBezTo>
                      <a:pt x="105" y="0"/>
                      <a:pt x="86" y="6"/>
                      <a:pt x="70" y="17"/>
                    </a:cubicBezTo>
                    <a:cubicBezTo>
                      <a:pt x="19" y="46"/>
                      <a:pt x="1" y="111"/>
                      <a:pt x="34" y="159"/>
                    </a:cubicBezTo>
                    <a:cubicBezTo>
                      <a:pt x="95" y="268"/>
                      <a:pt x="653" y="1182"/>
                      <a:pt x="1206" y="1182"/>
                    </a:cubicBezTo>
                    <a:lnTo>
                      <a:pt x="1236" y="1182"/>
                    </a:lnTo>
                    <a:cubicBezTo>
                      <a:pt x="1461" y="1167"/>
                      <a:pt x="1639" y="1004"/>
                      <a:pt x="1774" y="698"/>
                    </a:cubicBezTo>
                    <a:cubicBezTo>
                      <a:pt x="1796" y="647"/>
                      <a:pt x="1770" y="582"/>
                      <a:pt x="1716" y="560"/>
                    </a:cubicBezTo>
                    <a:cubicBezTo>
                      <a:pt x="1703" y="554"/>
                      <a:pt x="1689" y="551"/>
                      <a:pt x="1675" y="551"/>
                    </a:cubicBezTo>
                    <a:cubicBezTo>
                      <a:pt x="1635" y="551"/>
                      <a:pt x="1596" y="574"/>
                      <a:pt x="1577" y="614"/>
                    </a:cubicBezTo>
                    <a:cubicBezTo>
                      <a:pt x="1479" y="839"/>
                      <a:pt x="1359" y="960"/>
                      <a:pt x="1221" y="970"/>
                    </a:cubicBezTo>
                    <a:cubicBezTo>
                      <a:pt x="1214" y="971"/>
                      <a:pt x="1207" y="971"/>
                      <a:pt x="1200" y="971"/>
                    </a:cubicBezTo>
                    <a:cubicBezTo>
                      <a:pt x="838" y="971"/>
                      <a:pt x="366" y="310"/>
                      <a:pt x="212" y="53"/>
                    </a:cubicBezTo>
                    <a:cubicBezTo>
                      <a:pt x="193" y="20"/>
                      <a:pt x="158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-4126425" y="2222775"/>
                <a:ext cx="37425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23" extrusionOk="0">
                    <a:moveTo>
                      <a:pt x="1378" y="0"/>
                    </a:moveTo>
                    <a:cubicBezTo>
                      <a:pt x="1345" y="0"/>
                      <a:pt x="1312" y="16"/>
                      <a:pt x="1290" y="45"/>
                    </a:cubicBezTo>
                    <a:cubicBezTo>
                      <a:pt x="900" y="584"/>
                      <a:pt x="106" y="711"/>
                      <a:pt x="99" y="715"/>
                    </a:cubicBezTo>
                    <a:cubicBezTo>
                      <a:pt x="40" y="722"/>
                      <a:pt x="1" y="776"/>
                      <a:pt x="11" y="835"/>
                    </a:cubicBezTo>
                    <a:cubicBezTo>
                      <a:pt x="18" y="885"/>
                      <a:pt x="62" y="922"/>
                      <a:pt x="114" y="922"/>
                    </a:cubicBezTo>
                    <a:lnTo>
                      <a:pt x="132" y="922"/>
                    </a:lnTo>
                    <a:cubicBezTo>
                      <a:pt x="164" y="915"/>
                      <a:pt x="1020" y="780"/>
                      <a:pt x="1460" y="169"/>
                    </a:cubicBezTo>
                    <a:cubicBezTo>
                      <a:pt x="1497" y="121"/>
                      <a:pt x="1486" y="55"/>
                      <a:pt x="1438" y="19"/>
                    </a:cubicBezTo>
                    <a:cubicBezTo>
                      <a:pt x="1420" y="7"/>
                      <a:pt x="1399" y="0"/>
                      <a:pt x="1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-4106325" y="2241350"/>
                <a:ext cx="269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119" extrusionOk="0">
                    <a:moveTo>
                      <a:pt x="959" y="1"/>
                    </a:moveTo>
                    <a:cubicBezTo>
                      <a:pt x="913" y="1"/>
                      <a:pt x="869" y="34"/>
                      <a:pt x="857" y="81"/>
                    </a:cubicBezTo>
                    <a:cubicBezTo>
                      <a:pt x="711" y="693"/>
                      <a:pt x="92" y="911"/>
                      <a:pt x="85" y="911"/>
                    </a:cubicBezTo>
                    <a:cubicBezTo>
                      <a:pt x="30" y="933"/>
                      <a:pt x="1" y="991"/>
                      <a:pt x="19" y="1046"/>
                    </a:cubicBezTo>
                    <a:cubicBezTo>
                      <a:pt x="34" y="1090"/>
                      <a:pt x="74" y="1118"/>
                      <a:pt x="118" y="1118"/>
                    </a:cubicBezTo>
                    <a:cubicBezTo>
                      <a:pt x="128" y="1118"/>
                      <a:pt x="140" y="1115"/>
                      <a:pt x="150" y="1111"/>
                    </a:cubicBezTo>
                    <a:cubicBezTo>
                      <a:pt x="183" y="1104"/>
                      <a:pt x="889" y="860"/>
                      <a:pt x="1064" y="132"/>
                    </a:cubicBezTo>
                    <a:cubicBezTo>
                      <a:pt x="1076" y="73"/>
                      <a:pt x="1042" y="19"/>
                      <a:pt x="984" y="4"/>
                    </a:cubicBezTo>
                    <a:cubicBezTo>
                      <a:pt x="976" y="2"/>
                      <a:pt x="967" y="1"/>
                      <a:pt x="9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-4070700" y="2260750"/>
                <a:ext cx="380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2250" extrusionOk="0">
                    <a:moveTo>
                      <a:pt x="117" y="1"/>
                    </a:moveTo>
                    <a:cubicBezTo>
                      <a:pt x="92" y="1"/>
                      <a:pt x="67" y="9"/>
                      <a:pt x="47" y="26"/>
                    </a:cubicBezTo>
                    <a:cubicBezTo>
                      <a:pt x="4" y="65"/>
                      <a:pt x="0" y="131"/>
                      <a:pt x="36" y="175"/>
                    </a:cubicBezTo>
                    <a:cubicBezTo>
                      <a:pt x="375" y="564"/>
                      <a:pt x="1256" y="1678"/>
                      <a:pt x="1306" y="2156"/>
                    </a:cubicBezTo>
                    <a:cubicBezTo>
                      <a:pt x="1311" y="2211"/>
                      <a:pt x="1358" y="2250"/>
                      <a:pt x="1412" y="2250"/>
                    </a:cubicBezTo>
                    <a:lnTo>
                      <a:pt x="1424" y="2250"/>
                    </a:lnTo>
                    <a:cubicBezTo>
                      <a:pt x="1481" y="2243"/>
                      <a:pt x="1521" y="2192"/>
                      <a:pt x="1514" y="2134"/>
                    </a:cubicBezTo>
                    <a:cubicBezTo>
                      <a:pt x="1449" y="1493"/>
                      <a:pt x="247" y="99"/>
                      <a:pt x="197" y="37"/>
                    </a:cubicBezTo>
                    <a:cubicBezTo>
                      <a:pt x="177" y="13"/>
                      <a:pt x="147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63" name="Google Shape;663;p38"/>
            <p:cNvGrpSpPr/>
            <p:nvPr/>
          </p:nvGrpSpPr>
          <p:grpSpPr>
            <a:xfrm>
              <a:off x="-6422700" y="510100"/>
              <a:ext cx="485275" cy="565950"/>
              <a:chOff x="-4998700" y="2148075"/>
              <a:chExt cx="485275" cy="565950"/>
            </a:xfrm>
          </p:grpSpPr>
          <p:sp>
            <p:nvSpPr>
              <p:cNvPr id="664" name="Google Shape;664;p38"/>
              <p:cNvSpPr/>
              <p:nvPr/>
            </p:nvSpPr>
            <p:spPr>
              <a:xfrm>
                <a:off x="-4998700" y="2148075"/>
                <a:ext cx="485275" cy="565950"/>
              </a:xfrm>
              <a:custGeom>
                <a:avLst/>
                <a:gdLst/>
                <a:ahLst/>
                <a:cxnLst/>
                <a:rect l="l" t="t" r="r" b="b"/>
                <a:pathLst>
                  <a:path w="19411" h="22638" extrusionOk="0">
                    <a:moveTo>
                      <a:pt x="14482" y="0"/>
                    </a:moveTo>
                    <a:cubicBezTo>
                      <a:pt x="14407" y="0"/>
                      <a:pt x="14326" y="7"/>
                      <a:pt x="14240" y="22"/>
                    </a:cubicBezTo>
                    <a:cubicBezTo>
                      <a:pt x="12151" y="371"/>
                      <a:pt x="10442" y="6775"/>
                      <a:pt x="9704" y="6987"/>
                    </a:cubicBezTo>
                    <a:cubicBezTo>
                      <a:pt x="9626" y="7009"/>
                      <a:pt x="9534" y="7018"/>
                      <a:pt x="9429" y="7018"/>
                    </a:cubicBezTo>
                    <a:cubicBezTo>
                      <a:pt x="8887" y="7018"/>
                      <a:pt x="7992" y="6773"/>
                      <a:pt x="6808" y="6773"/>
                    </a:cubicBezTo>
                    <a:cubicBezTo>
                      <a:pt x="6056" y="6773"/>
                      <a:pt x="5188" y="6872"/>
                      <a:pt x="4221" y="7194"/>
                    </a:cubicBezTo>
                    <a:cubicBezTo>
                      <a:pt x="2480" y="7777"/>
                      <a:pt x="1847" y="9674"/>
                      <a:pt x="1847" y="9674"/>
                    </a:cubicBezTo>
                    <a:cubicBezTo>
                      <a:pt x="1529" y="10729"/>
                      <a:pt x="2531" y="13577"/>
                      <a:pt x="2320" y="14159"/>
                    </a:cubicBezTo>
                    <a:cubicBezTo>
                      <a:pt x="1897" y="15317"/>
                      <a:pt x="0" y="18802"/>
                      <a:pt x="317" y="19118"/>
                    </a:cubicBezTo>
                    <a:cubicBezTo>
                      <a:pt x="600" y="19399"/>
                      <a:pt x="7135" y="22638"/>
                      <a:pt x="9185" y="22638"/>
                    </a:cubicBezTo>
                    <a:cubicBezTo>
                      <a:pt x="9425" y="22638"/>
                      <a:pt x="9604" y="22593"/>
                      <a:pt x="9704" y="22494"/>
                    </a:cubicBezTo>
                    <a:cubicBezTo>
                      <a:pt x="10654" y="21543"/>
                      <a:pt x="11750" y="17986"/>
                      <a:pt x="12660" y="16690"/>
                    </a:cubicBezTo>
                    <a:cubicBezTo>
                      <a:pt x="16141" y="11731"/>
                      <a:pt x="19410" y="14159"/>
                      <a:pt x="18496" y="10361"/>
                    </a:cubicBezTo>
                    <a:cubicBezTo>
                      <a:pt x="18424" y="10060"/>
                      <a:pt x="18141" y="9948"/>
                      <a:pt x="17736" y="9948"/>
                    </a:cubicBezTo>
                    <a:cubicBezTo>
                      <a:pt x="16586" y="9948"/>
                      <a:pt x="14446" y="10846"/>
                      <a:pt x="13291" y="10846"/>
                    </a:cubicBezTo>
                    <a:cubicBezTo>
                      <a:pt x="12752" y="10846"/>
                      <a:pt x="12427" y="10651"/>
                      <a:pt x="12518" y="10077"/>
                    </a:cubicBezTo>
                    <a:cubicBezTo>
                      <a:pt x="12705" y="8899"/>
                      <a:pt x="17151" y="0"/>
                      <a:pt x="144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-4677025" y="2173300"/>
                <a:ext cx="4627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017" extrusionOk="0">
                    <a:moveTo>
                      <a:pt x="358" y="1"/>
                    </a:moveTo>
                    <a:cubicBezTo>
                      <a:pt x="310" y="1"/>
                      <a:pt x="265" y="38"/>
                      <a:pt x="255" y="86"/>
                    </a:cubicBezTo>
                    <a:cubicBezTo>
                      <a:pt x="186" y="498"/>
                      <a:pt x="0" y="1842"/>
                      <a:pt x="437" y="1998"/>
                    </a:cubicBezTo>
                    <a:cubicBezTo>
                      <a:pt x="467" y="2009"/>
                      <a:pt x="496" y="2017"/>
                      <a:pt x="532" y="2017"/>
                    </a:cubicBezTo>
                    <a:cubicBezTo>
                      <a:pt x="747" y="2017"/>
                      <a:pt x="1100" y="1765"/>
                      <a:pt x="1821" y="527"/>
                    </a:cubicBezTo>
                    <a:cubicBezTo>
                      <a:pt x="1850" y="476"/>
                      <a:pt x="1835" y="414"/>
                      <a:pt x="1785" y="385"/>
                    </a:cubicBezTo>
                    <a:cubicBezTo>
                      <a:pt x="1767" y="374"/>
                      <a:pt x="1748" y="369"/>
                      <a:pt x="1729" y="369"/>
                    </a:cubicBezTo>
                    <a:cubicBezTo>
                      <a:pt x="1693" y="369"/>
                      <a:pt x="1658" y="388"/>
                      <a:pt x="1639" y="422"/>
                    </a:cubicBezTo>
                    <a:cubicBezTo>
                      <a:pt x="900" y="1690"/>
                      <a:pt x="611" y="1804"/>
                      <a:pt x="527" y="1804"/>
                    </a:cubicBezTo>
                    <a:cubicBezTo>
                      <a:pt x="518" y="1804"/>
                      <a:pt x="512" y="1803"/>
                      <a:pt x="507" y="1802"/>
                    </a:cubicBezTo>
                    <a:cubicBezTo>
                      <a:pt x="324" y="1733"/>
                      <a:pt x="339" y="881"/>
                      <a:pt x="463" y="123"/>
                    </a:cubicBezTo>
                    <a:cubicBezTo>
                      <a:pt x="474" y="65"/>
                      <a:pt x="434" y="10"/>
                      <a:pt x="376" y="3"/>
                    </a:cubicBezTo>
                    <a:cubicBezTo>
                      <a:pt x="370" y="1"/>
                      <a:pt x="364" y="1"/>
                      <a:pt x="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-4595450" y="2399175"/>
                <a:ext cx="51525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658" extrusionOk="0">
                    <a:moveTo>
                      <a:pt x="1382" y="0"/>
                    </a:moveTo>
                    <a:cubicBezTo>
                      <a:pt x="1369" y="0"/>
                      <a:pt x="1356" y="3"/>
                      <a:pt x="1343" y="8"/>
                    </a:cubicBezTo>
                    <a:cubicBezTo>
                      <a:pt x="1220" y="55"/>
                      <a:pt x="135" y="504"/>
                      <a:pt x="22" y="1057"/>
                    </a:cubicBezTo>
                    <a:cubicBezTo>
                      <a:pt x="0" y="1169"/>
                      <a:pt x="7" y="1344"/>
                      <a:pt x="182" y="1515"/>
                    </a:cubicBezTo>
                    <a:cubicBezTo>
                      <a:pt x="288" y="1621"/>
                      <a:pt x="469" y="1658"/>
                      <a:pt x="681" y="1658"/>
                    </a:cubicBezTo>
                    <a:cubicBezTo>
                      <a:pt x="1172" y="1658"/>
                      <a:pt x="1810" y="1458"/>
                      <a:pt x="1977" y="1403"/>
                    </a:cubicBezTo>
                    <a:cubicBezTo>
                      <a:pt x="2032" y="1384"/>
                      <a:pt x="2060" y="1322"/>
                      <a:pt x="2042" y="1268"/>
                    </a:cubicBezTo>
                    <a:cubicBezTo>
                      <a:pt x="2028" y="1224"/>
                      <a:pt x="1988" y="1197"/>
                      <a:pt x="1945" y="1197"/>
                    </a:cubicBezTo>
                    <a:cubicBezTo>
                      <a:pt x="1934" y="1197"/>
                      <a:pt x="1922" y="1199"/>
                      <a:pt x="1911" y="1203"/>
                    </a:cubicBezTo>
                    <a:cubicBezTo>
                      <a:pt x="1532" y="1326"/>
                      <a:pt x="1008" y="1447"/>
                      <a:pt x="661" y="1447"/>
                    </a:cubicBezTo>
                    <a:cubicBezTo>
                      <a:pt x="507" y="1447"/>
                      <a:pt x="388" y="1423"/>
                      <a:pt x="331" y="1366"/>
                    </a:cubicBezTo>
                    <a:cubicBezTo>
                      <a:pt x="244" y="1279"/>
                      <a:pt x="211" y="1191"/>
                      <a:pt x="229" y="1097"/>
                    </a:cubicBezTo>
                    <a:cubicBezTo>
                      <a:pt x="306" y="726"/>
                      <a:pt x="1114" y="325"/>
                      <a:pt x="1420" y="205"/>
                    </a:cubicBezTo>
                    <a:cubicBezTo>
                      <a:pt x="1474" y="183"/>
                      <a:pt x="1500" y="121"/>
                      <a:pt x="1478" y="67"/>
                    </a:cubicBezTo>
                    <a:cubicBezTo>
                      <a:pt x="1461" y="25"/>
                      <a:pt x="1422" y="0"/>
                      <a:pt x="1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-4703150" y="2248800"/>
                <a:ext cx="41075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636" extrusionOk="0">
                    <a:moveTo>
                      <a:pt x="116" y="0"/>
                    </a:moveTo>
                    <a:cubicBezTo>
                      <a:pt x="89" y="0"/>
                      <a:pt x="62" y="10"/>
                      <a:pt x="40" y="30"/>
                    </a:cubicBezTo>
                    <a:cubicBezTo>
                      <a:pt x="1" y="71"/>
                      <a:pt x="1" y="136"/>
                      <a:pt x="40" y="180"/>
                    </a:cubicBezTo>
                    <a:cubicBezTo>
                      <a:pt x="62" y="202"/>
                      <a:pt x="492" y="635"/>
                      <a:pt x="1064" y="635"/>
                    </a:cubicBezTo>
                    <a:cubicBezTo>
                      <a:pt x="1224" y="635"/>
                      <a:pt x="1395" y="602"/>
                      <a:pt x="1569" y="515"/>
                    </a:cubicBezTo>
                    <a:cubicBezTo>
                      <a:pt x="1621" y="489"/>
                      <a:pt x="1643" y="427"/>
                      <a:pt x="1618" y="376"/>
                    </a:cubicBezTo>
                    <a:cubicBezTo>
                      <a:pt x="1599" y="337"/>
                      <a:pt x="1562" y="314"/>
                      <a:pt x="1522" y="314"/>
                    </a:cubicBezTo>
                    <a:cubicBezTo>
                      <a:pt x="1506" y="314"/>
                      <a:pt x="1491" y="318"/>
                      <a:pt x="1475" y="325"/>
                    </a:cubicBezTo>
                    <a:cubicBezTo>
                      <a:pt x="1334" y="394"/>
                      <a:pt x="1195" y="422"/>
                      <a:pt x="1064" y="422"/>
                    </a:cubicBezTo>
                    <a:cubicBezTo>
                      <a:pt x="584" y="422"/>
                      <a:pt x="210" y="50"/>
                      <a:pt x="190" y="30"/>
                    </a:cubicBezTo>
                    <a:cubicBezTo>
                      <a:pt x="170" y="10"/>
                      <a:pt x="143" y="0"/>
                      <a:pt x="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-4708325" y="2269125"/>
                <a:ext cx="41050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638" extrusionOk="0">
                    <a:moveTo>
                      <a:pt x="114" y="1"/>
                    </a:moveTo>
                    <a:cubicBezTo>
                      <a:pt x="88" y="1"/>
                      <a:pt x="63" y="10"/>
                      <a:pt x="44" y="29"/>
                    </a:cubicBezTo>
                    <a:cubicBezTo>
                      <a:pt x="0" y="73"/>
                      <a:pt x="0" y="138"/>
                      <a:pt x="40" y="179"/>
                    </a:cubicBezTo>
                    <a:cubicBezTo>
                      <a:pt x="62" y="204"/>
                      <a:pt x="495" y="637"/>
                      <a:pt x="1067" y="637"/>
                    </a:cubicBezTo>
                    <a:cubicBezTo>
                      <a:pt x="1223" y="637"/>
                      <a:pt x="1395" y="604"/>
                      <a:pt x="1569" y="517"/>
                    </a:cubicBezTo>
                    <a:cubicBezTo>
                      <a:pt x="1620" y="491"/>
                      <a:pt x="1642" y="429"/>
                      <a:pt x="1617" y="375"/>
                    </a:cubicBezTo>
                    <a:cubicBezTo>
                      <a:pt x="1598" y="339"/>
                      <a:pt x="1561" y="317"/>
                      <a:pt x="1523" y="317"/>
                    </a:cubicBezTo>
                    <a:cubicBezTo>
                      <a:pt x="1508" y="317"/>
                      <a:pt x="1493" y="321"/>
                      <a:pt x="1479" y="328"/>
                    </a:cubicBezTo>
                    <a:cubicBezTo>
                      <a:pt x="1336" y="397"/>
                      <a:pt x="1197" y="425"/>
                      <a:pt x="1066" y="425"/>
                    </a:cubicBezTo>
                    <a:cubicBezTo>
                      <a:pt x="583" y="425"/>
                      <a:pt x="210" y="53"/>
                      <a:pt x="193" y="33"/>
                    </a:cubicBezTo>
                    <a:cubicBezTo>
                      <a:pt x="170" y="12"/>
                      <a:pt x="14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-4778500" y="2320050"/>
                <a:ext cx="2540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2216" extrusionOk="0">
                    <a:moveTo>
                      <a:pt x="899" y="1"/>
                    </a:moveTo>
                    <a:cubicBezTo>
                      <a:pt x="868" y="1"/>
                      <a:pt x="836" y="14"/>
                      <a:pt x="816" y="39"/>
                    </a:cubicBezTo>
                    <a:cubicBezTo>
                      <a:pt x="782" y="79"/>
                      <a:pt x="0" y="1029"/>
                      <a:pt x="0" y="2111"/>
                    </a:cubicBezTo>
                    <a:cubicBezTo>
                      <a:pt x="0" y="2168"/>
                      <a:pt x="47" y="2215"/>
                      <a:pt x="105" y="2215"/>
                    </a:cubicBezTo>
                    <a:cubicBezTo>
                      <a:pt x="164" y="2215"/>
                      <a:pt x="211" y="2168"/>
                      <a:pt x="211" y="2111"/>
                    </a:cubicBezTo>
                    <a:cubicBezTo>
                      <a:pt x="211" y="1109"/>
                      <a:pt x="968" y="184"/>
                      <a:pt x="979" y="173"/>
                    </a:cubicBezTo>
                    <a:cubicBezTo>
                      <a:pt x="1016" y="130"/>
                      <a:pt x="1009" y="61"/>
                      <a:pt x="965" y="24"/>
                    </a:cubicBezTo>
                    <a:cubicBezTo>
                      <a:pt x="946" y="8"/>
                      <a:pt x="923" y="1"/>
                      <a:pt x="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-4859250" y="2316100"/>
                <a:ext cx="33600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2269" extrusionOk="0">
                    <a:moveTo>
                      <a:pt x="1226" y="1"/>
                    </a:moveTo>
                    <a:cubicBezTo>
                      <a:pt x="1201" y="1"/>
                      <a:pt x="1175" y="10"/>
                      <a:pt x="1155" y="29"/>
                    </a:cubicBezTo>
                    <a:cubicBezTo>
                      <a:pt x="1107" y="69"/>
                      <a:pt x="1" y="1089"/>
                      <a:pt x="332" y="2192"/>
                    </a:cubicBezTo>
                    <a:cubicBezTo>
                      <a:pt x="347" y="2239"/>
                      <a:pt x="390" y="2269"/>
                      <a:pt x="434" y="2269"/>
                    </a:cubicBezTo>
                    <a:cubicBezTo>
                      <a:pt x="445" y="2269"/>
                      <a:pt x="456" y="2269"/>
                      <a:pt x="466" y="2264"/>
                    </a:cubicBezTo>
                    <a:cubicBezTo>
                      <a:pt x="521" y="2247"/>
                      <a:pt x="554" y="2188"/>
                      <a:pt x="535" y="2133"/>
                    </a:cubicBezTo>
                    <a:cubicBezTo>
                      <a:pt x="241" y="1154"/>
                      <a:pt x="1286" y="193"/>
                      <a:pt x="1297" y="185"/>
                    </a:cubicBezTo>
                    <a:cubicBezTo>
                      <a:pt x="1340" y="145"/>
                      <a:pt x="1344" y="80"/>
                      <a:pt x="1304" y="36"/>
                    </a:cubicBezTo>
                    <a:cubicBezTo>
                      <a:pt x="1283" y="13"/>
                      <a:pt x="1254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38"/>
              <p:cNvSpPr/>
              <p:nvPr/>
            </p:nvSpPr>
            <p:spPr>
              <a:xfrm>
                <a:off x="-4911500" y="2320050"/>
                <a:ext cx="25225" cy="619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2478" extrusionOk="0">
                    <a:moveTo>
                      <a:pt x="891" y="0"/>
                    </a:moveTo>
                    <a:cubicBezTo>
                      <a:pt x="869" y="0"/>
                      <a:pt x="846" y="7"/>
                      <a:pt x="827" y="20"/>
                    </a:cubicBezTo>
                    <a:cubicBezTo>
                      <a:pt x="0" y="629"/>
                      <a:pt x="95" y="2311"/>
                      <a:pt x="99" y="2380"/>
                    </a:cubicBezTo>
                    <a:cubicBezTo>
                      <a:pt x="103" y="2438"/>
                      <a:pt x="150" y="2478"/>
                      <a:pt x="204" y="2478"/>
                    </a:cubicBezTo>
                    <a:lnTo>
                      <a:pt x="212" y="2478"/>
                    </a:lnTo>
                    <a:cubicBezTo>
                      <a:pt x="270" y="2474"/>
                      <a:pt x="313" y="2427"/>
                      <a:pt x="310" y="2368"/>
                    </a:cubicBezTo>
                    <a:cubicBezTo>
                      <a:pt x="306" y="2351"/>
                      <a:pt x="215" y="730"/>
                      <a:pt x="951" y="192"/>
                    </a:cubicBezTo>
                    <a:cubicBezTo>
                      <a:pt x="998" y="155"/>
                      <a:pt x="1009" y="89"/>
                      <a:pt x="977" y="42"/>
                    </a:cubicBezTo>
                    <a:cubicBezTo>
                      <a:pt x="955" y="14"/>
                      <a:pt x="923" y="0"/>
                      <a:pt x="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-4633975" y="2427300"/>
                <a:ext cx="233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549" extrusionOk="0">
                    <a:moveTo>
                      <a:pt x="109" y="1"/>
                    </a:moveTo>
                    <a:cubicBezTo>
                      <a:pt x="107" y="1"/>
                      <a:pt x="105" y="1"/>
                      <a:pt x="103" y="1"/>
                    </a:cubicBezTo>
                    <a:cubicBezTo>
                      <a:pt x="44" y="5"/>
                      <a:pt x="0" y="56"/>
                      <a:pt x="4" y="114"/>
                    </a:cubicBezTo>
                    <a:cubicBezTo>
                      <a:pt x="8" y="154"/>
                      <a:pt x="84" y="1086"/>
                      <a:pt x="755" y="1530"/>
                    </a:cubicBezTo>
                    <a:cubicBezTo>
                      <a:pt x="773" y="1541"/>
                      <a:pt x="790" y="1548"/>
                      <a:pt x="812" y="1548"/>
                    </a:cubicBezTo>
                    <a:cubicBezTo>
                      <a:pt x="845" y="1548"/>
                      <a:pt x="878" y="1530"/>
                      <a:pt x="900" y="1501"/>
                    </a:cubicBezTo>
                    <a:cubicBezTo>
                      <a:pt x="933" y="1454"/>
                      <a:pt x="918" y="1388"/>
                      <a:pt x="871" y="1355"/>
                    </a:cubicBezTo>
                    <a:cubicBezTo>
                      <a:pt x="288" y="966"/>
                      <a:pt x="215" y="106"/>
                      <a:pt x="215" y="100"/>
                    </a:cubicBezTo>
                    <a:cubicBezTo>
                      <a:pt x="209" y="43"/>
                      <a:pt x="161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-4651625" y="2432600"/>
                <a:ext cx="23425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548" extrusionOk="0">
                    <a:moveTo>
                      <a:pt x="109" y="0"/>
                    </a:moveTo>
                    <a:cubicBezTo>
                      <a:pt x="107" y="0"/>
                      <a:pt x="105" y="0"/>
                      <a:pt x="103" y="0"/>
                    </a:cubicBezTo>
                    <a:cubicBezTo>
                      <a:pt x="44" y="4"/>
                      <a:pt x="0" y="55"/>
                      <a:pt x="7" y="113"/>
                    </a:cubicBezTo>
                    <a:cubicBezTo>
                      <a:pt x="11" y="153"/>
                      <a:pt x="88" y="1086"/>
                      <a:pt x="758" y="1529"/>
                    </a:cubicBezTo>
                    <a:cubicBezTo>
                      <a:pt x="776" y="1541"/>
                      <a:pt x="794" y="1548"/>
                      <a:pt x="816" y="1548"/>
                    </a:cubicBezTo>
                    <a:cubicBezTo>
                      <a:pt x="849" y="1548"/>
                      <a:pt x="881" y="1529"/>
                      <a:pt x="903" y="1501"/>
                    </a:cubicBezTo>
                    <a:cubicBezTo>
                      <a:pt x="936" y="1453"/>
                      <a:pt x="921" y="1388"/>
                      <a:pt x="874" y="1355"/>
                    </a:cubicBezTo>
                    <a:cubicBezTo>
                      <a:pt x="291" y="965"/>
                      <a:pt x="219" y="106"/>
                      <a:pt x="215" y="95"/>
                    </a:cubicBezTo>
                    <a:cubicBezTo>
                      <a:pt x="212" y="42"/>
                      <a:pt x="164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74" name="Google Shape;674;p38"/>
          <p:cNvSpPr/>
          <p:nvPr/>
        </p:nvSpPr>
        <p:spPr>
          <a:xfrm>
            <a:off x="886780" y="14846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5" name="Google Shape;675;p38"/>
          <p:cNvSpPr/>
          <p:nvPr/>
        </p:nvSpPr>
        <p:spPr>
          <a:xfrm>
            <a:off x="6472176" y="35877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76" name="Google Shape;676;p38"/>
          <p:cNvGrpSpPr/>
          <p:nvPr/>
        </p:nvGrpSpPr>
        <p:grpSpPr>
          <a:xfrm>
            <a:off x="713236" y="548139"/>
            <a:ext cx="1108796" cy="707608"/>
            <a:chOff x="-2905306" y="4064350"/>
            <a:chExt cx="190856" cy="121806"/>
          </a:xfrm>
        </p:grpSpPr>
        <p:sp>
          <p:nvSpPr>
            <p:cNvPr id="677" name="Google Shape;677;p38"/>
            <p:cNvSpPr/>
            <p:nvPr/>
          </p:nvSpPr>
          <p:spPr>
            <a:xfrm>
              <a:off x="-2905306" y="4078931"/>
              <a:ext cx="188675" cy="107225"/>
            </a:xfrm>
            <a:custGeom>
              <a:avLst/>
              <a:gdLst/>
              <a:ahLst/>
              <a:cxnLst/>
              <a:rect l="l" t="t" r="r" b="b"/>
              <a:pathLst>
                <a:path w="7547" h="4289" extrusionOk="0">
                  <a:moveTo>
                    <a:pt x="4591" y="0"/>
                  </a:moveTo>
                  <a:cubicBezTo>
                    <a:pt x="4244" y="0"/>
                    <a:pt x="3935" y="192"/>
                    <a:pt x="3723" y="446"/>
                  </a:cubicBezTo>
                  <a:lnTo>
                    <a:pt x="3723" y="446"/>
                  </a:lnTo>
                  <a:cubicBezTo>
                    <a:pt x="3580" y="330"/>
                    <a:pt x="3393" y="225"/>
                    <a:pt x="3154" y="144"/>
                  </a:cubicBezTo>
                  <a:cubicBezTo>
                    <a:pt x="2953" y="77"/>
                    <a:pt x="2784" y="48"/>
                    <a:pt x="2642" y="48"/>
                  </a:cubicBezTo>
                  <a:cubicBezTo>
                    <a:pt x="1759" y="48"/>
                    <a:pt x="1905" y="1160"/>
                    <a:pt x="1905" y="1160"/>
                  </a:cubicBezTo>
                  <a:cubicBezTo>
                    <a:pt x="1814" y="1104"/>
                    <a:pt x="1715" y="1079"/>
                    <a:pt x="1615" y="1079"/>
                  </a:cubicBezTo>
                  <a:cubicBezTo>
                    <a:pt x="867" y="1079"/>
                    <a:pt x="1" y="2492"/>
                    <a:pt x="976" y="3221"/>
                  </a:cubicBezTo>
                  <a:cubicBezTo>
                    <a:pt x="1282" y="3450"/>
                    <a:pt x="1574" y="3555"/>
                    <a:pt x="1823" y="3571"/>
                  </a:cubicBezTo>
                  <a:lnTo>
                    <a:pt x="1823" y="3571"/>
                  </a:lnTo>
                  <a:cubicBezTo>
                    <a:pt x="1905" y="3950"/>
                    <a:pt x="2173" y="4279"/>
                    <a:pt x="2746" y="4288"/>
                  </a:cubicBezTo>
                  <a:cubicBezTo>
                    <a:pt x="2778" y="4288"/>
                    <a:pt x="2809" y="4289"/>
                    <a:pt x="2841" y="4289"/>
                  </a:cubicBezTo>
                  <a:cubicBezTo>
                    <a:pt x="3609" y="4289"/>
                    <a:pt x="4126" y="4112"/>
                    <a:pt x="4419" y="3849"/>
                  </a:cubicBezTo>
                  <a:lnTo>
                    <a:pt x="4419" y="3849"/>
                  </a:lnTo>
                  <a:cubicBezTo>
                    <a:pt x="4481" y="3933"/>
                    <a:pt x="4558" y="4015"/>
                    <a:pt x="4654" y="4091"/>
                  </a:cubicBezTo>
                  <a:cubicBezTo>
                    <a:pt x="4785" y="4197"/>
                    <a:pt x="4945" y="4243"/>
                    <a:pt x="5119" y="4243"/>
                  </a:cubicBezTo>
                  <a:cubicBezTo>
                    <a:pt x="6109" y="4243"/>
                    <a:pt x="7547" y="2718"/>
                    <a:pt x="6708" y="1819"/>
                  </a:cubicBezTo>
                  <a:cubicBezTo>
                    <a:pt x="6472" y="1570"/>
                    <a:pt x="6222" y="1475"/>
                    <a:pt x="5988" y="1475"/>
                  </a:cubicBezTo>
                  <a:cubicBezTo>
                    <a:pt x="5963" y="1475"/>
                    <a:pt x="5939" y="1476"/>
                    <a:pt x="5915" y="1478"/>
                  </a:cubicBezTo>
                  <a:lnTo>
                    <a:pt x="5915" y="1478"/>
                  </a:lnTo>
                  <a:cubicBezTo>
                    <a:pt x="5927" y="1038"/>
                    <a:pt x="5710" y="529"/>
                    <a:pt x="5167" y="181"/>
                  </a:cubicBezTo>
                  <a:cubicBezTo>
                    <a:pt x="4970" y="54"/>
                    <a:pt x="4775" y="0"/>
                    <a:pt x="4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-2884950" y="4064350"/>
              <a:ext cx="170500" cy="112475"/>
            </a:xfrm>
            <a:custGeom>
              <a:avLst/>
              <a:gdLst/>
              <a:ahLst/>
              <a:cxnLst/>
              <a:rect l="l" t="t" r="r" b="b"/>
              <a:pathLst>
                <a:path w="6820" h="4499" extrusionOk="0">
                  <a:moveTo>
                    <a:pt x="3405" y="700"/>
                  </a:moveTo>
                  <a:cubicBezTo>
                    <a:pt x="3670" y="959"/>
                    <a:pt x="3721" y="1265"/>
                    <a:pt x="3648" y="1462"/>
                  </a:cubicBezTo>
                  <a:cubicBezTo>
                    <a:pt x="3612" y="1567"/>
                    <a:pt x="3547" y="1624"/>
                    <a:pt x="3469" y="1624"/>
                  </a:cubicBezTo>
                  <a:cubicBezTo>
                    <a:pt x="3421" y="1624"/>
                    <a:pt x="3367" y="1602"/>
                    <a:pt x="3313" y="1556"/>
                  </a:cubicBezTo>
                  <a:cubicBezTo>
                    <a:pt x="3128" y="1396"/>
                    <a:pt x="3175" y="1028"/>
                    <a:pt x="3405" y="700"/>
                  </a:cubicBezTo>
                  <a:close/>
                  <a:moveTo>
                    <a:pt x="5469" y="1702"/>
                  </a:moveTo>
                  <a:cubicBezTo>
                    <a:pt x="5418" y="2062"/>
                    <a:pt x="5192" y="2328"/>
                    <a:pt x="4897" y="2368"/>
                  </a:cubicBezTo>
                  <a:cubicBezTo>
                    <a:pt x="4879" y="2371"/>
                    <a:pt x="4860" y="2371"/>
                    <a:pt x="4846" y="2371"/>
                  </a:cubicBezTo>
                  <a:cubicBezTo>
                    <a:pt x="4773" y="2371"/>
                    <a:pt x="4769" y="2349"/>
                    <a:pt x="4769" y="2332"/>
                  </a:cubicBezTo>
                  <a:cubicBezTo>
                    <a:pt x="4762" y="2179"/>
                    <a:pt x="5053" y="1800"/>
                    <a:pt x="5469" y="1702"/>
                  </a:cubicBezTo>
                  <a:close/>
                  <a:moveTo>
                    <a:pt x="1897" y="2633"/>
                  </a:moveTo>
                  <a:cubicBezTo>
                    <a:pt x="1948" y="2633"/>
                    <a:pt x="1995" y="2681"/>
                    <a:pt x="2028" y="2721"/>
                  </a:cubicBezTo>
                  <a:cubicBezTo>
                    <a:pt x="2170" y="2903"/>
                    <a:pt x="2207" y="3107"/>
                    <a:pt x="2126" y="3275"/>
                  </a:cubicBezTo>
                  <a:cubicBezTo>
                    <a:pt x="2039" y="3453"/>
                    <a:pt x="1832" y="3562"/>
                    <a:pt x="1580" y="3569"/>
                  </a:cubicBezTo>
                  <a:cubicBezTo>
                    <a:pt x="1533" y="3238"/>
                    <a:pt x="1631" y="2885"/>
                    <a:pt x="1762" y="2721"/>
                  </a:cubicBezTo>
                  <a:cubicBezTo>
                    <a:pt x="1810" y="2663"/>
                    <a:pt x="1857" y="2633"/>
                    <a:pt x="1897" y="2633"/>
                  </a:cubicBezTo>
                  <a:close/>
                  <a:moveTo>
                    <a:pt x="4154" y="2929"/>
                  </a:moveTo>
                  <a:cubicBezTo>
                    <a:pt x="4165" y="2929"/>
                    <a:pt x="4205" y="2951"/>
                    <a:pt x="4242" y="3070"/>
                  </a:cubicBezTo>
                  <a:cubicBezTo>
                    <a:pt x="4322" y="3332"/>
                    <a:pt x="4271" y="3581"/>
                    <a:pt x="4104" y="3781"/>
                  </a:cubicBezTo>
                  <a:cubicBezTo>
                    <a:pt x="3954" y="3504"/>
                    <a:pt x="3968" y="3209"/>
                    <a:pt x="4056" y="3034"/>
                  </a:cubicBezTo>
                  <a:cubicBezTo>
                    <a:pt x="4096" y="2954"/>
                    <a:pt x="4139" y="2929"/>
                    <a:pt x="4154" y="2929"/>
                  </a:cubicBezTo>
                  <a:close/>
                  <a:moveTo>
                    <a:pt x="4263" y="211"/>
                  </a:moveTo>
                  <a:cubicBezTo>
                    <a:pt x="4437" y="211"/>
                    <a:pt x="4614" y="262"/>
                    <a:pt x="4781" y="369"/>
                  </a:cubicBezTo>
                  <a:cubicBezTo>
                    <a:pt x="5199" y="638"/>
                    <a:pt x="5458" y="1053"/>
                    <a:pt x="5476" y="1487"/>
                  </a:cubicBezTo>
                  <a:cubicBezTo>
                    <a:pt x="4956" y="1578"/>
                    <a:pt x="4548" y="2055"/>
                    <a:pt x="4558" y="2339"/>
                  </a:cubicBezTo>
                  <a:cubicBezTo>
                    <a:pt x="4565" y="2456"/>
                    <a:pt x="4638" y="2581"/>
                    <a:pt x="4843" y="2581"/>
                  </a:cubicBezTo>
                  <a:cubicBezTo>
                    <a:pt x="4868" y="2581"/>
                    <a:pt x="4894" y="2580"/>
                    <a:pt x="4922" y="2576"/>
                  </a:cubicBezTo>
                  <a:cubicBezTo>
                    <a:pt x="5330" y="2524"/>
                    <a:pt x="5633" y="2161"/>
                    <a:pt x="5683" y="1684"/>
                  </a:cubicBezTo>
                  <a:cubicBezTo>
                    <a:pt x="5905" y="1690"/>
                    <a:pt x="6113" y="1796"/>
                    <a:pt x="6299" y="1993"/>
                  </a:cubicBezTo>
                  <a:cubicBezTo>
                    <a:pt x="6616" y="2332"/>
                    <a:pt x="6539" y="2736"/>
                    <a:pt x="6419" y="3013"/>
                  </a:cubicBezTo>
                  <a:cubicBezTo>
                    <a:pt x="6142" y="3653"/>
                    <a:pt x="5363" y="4239"/>
                    <a:pt x="4788" y="4239"/>
                  </a:cubicBezTo>
                  <a:cubicBezTo>
                    <a:pt x="4628" y="4239"/>
                    <a:pt x="4492" y="4196"/>
                    <a:pt x="4388" y="4108"/>
                  </a:cubicBezTo>
                  <a:cubicBezTo>
                    <a:pt x="4329" y="4061"/>
                    <a:pt x="4274" y="4010"/>
                    <a:pt x="4227" y="3959"/>
                  </a:cubicBezTo>
                  <a:cubicBezTo>
                    <a:pt x="4471" y="3697"/>
                    <a:pt x="4548" y="3359"/>
                    <a:pt x="4442" y="3009"/>
                  </a:cubicBezTo>
                  <a:cubicBezTo>
                    <a:pt x="4366" y="2754"/>
                    <a:pt x="4227" y="2717"/>
                    <a:pt x="4154" y="2717"/>
                  </a:cubicBezTo>
                  <a:cubicBezTo>
                    <a:pt x="4045" y="2717"/>
                    <a:pt x="3939" y="2798"/>
                    <a:pt x="3867" y="2939"/>
                  </a:cubicBezTo>
                  <a:cubicBezTo>
                    <a:pt x="3746" y="3179"/>
                    <a:pt x="3728" y="3573"/>
                    <a:pt x="3946" y="3930"/>
                  </a:cubicBezTo>
                  <a:cubicBezTo>
                    <a:pt x="3714" y="4105"/>
                    <a:pt x="3287" y="4287"/>
                    <a:pt x="2505" y="4287"/>
                  </a:cubicBezTo>
                  <a:lnTo>
                    <a:pt x="2417" y="4283"/>
                  </a:lnTo>
                  <a:cubicBezTo>
                    <a:pt x="1933" y="4276"/>
                    <a:pt x="1722" y="4028"/>
                    <a:pt x="1631" y="3777"/>
                  </a:cubicBezTo>
                  <a:cubicBezTo>
                    <a:pt x="1941" y="3759"/>
                    <a:pt x="2199" y="3602"/>
                    <a:pt x="2316" y="3366"/>
                  </a:cubicBezTo>
                  <a:cubicBezTo>
                    <a:pt x="2432" y="3125"/>
                    <a:pt x="2388" y="2841"/>
                    <a:pt x="2192" y="2590"/>
                  </a:cubicBezTo>
                  <a:cubicBezTo>
                    <a:pt x="2082" y="2452"/>
                    <a:pt x="1973" y="2423"/>
                    <a:pt x="1897" y="2423"/>
                  </a:cubicBezTo>
                  <a:cubicBezTo>
                    <a:pt x="1791" y="2423"/>
                    <a:pt x="1686" y="2480"/>
                    <a:pt x="1598" y="2590"/>
                  </a:cubicBezTo>
                  <a:cubicBezTo>
                    <a:pt x="1420" y="2812"/>
                    <a:pt x="1329" y="3198"/>
                    <a:pt x="1365" y="3551"/>
                  </a:cubicBezTo>
                  <a:cubicBezTo>
                    <a:pt x="1154" y="3507"/>
                    <a:pt x="928" y="3402"/>
                    <a:pt x="706" y="3238"/>
                  </a:cubicBezTo>
                  <a:cubicBezTo>
                    <a:pt x="200" y="2856"/>
                    <a:pt x="306" y="2328"/>
                    <a:pt x="379" y="2117"/>
                  </a:cubicBezTo>
                  <a:cubicBezTo>
                    <a:pt x="528" y="1658"/>
                    <a:pt x="936" y="1287"/>
                    <a:pt x="1281" y="1287"/>
                  </a:cubicBezTo>
                  <a:cubicBezTo>
                    <a:pt x="1369" y="1287"/>
                    <a:pt x="1449" y="1309"/>
                    <a:pt x="1518" y="1352"/>
                  </a:cubicBezTo>
                  <a:cubicBezTo>
                    <a:pt x="1536" y="1363"/>
                    <a:pt x="1556" y="1369"/>
                    <a:pt x="1576" y="1369"/>
                  </a:cubicBezTo>
                  <a:cubicBezTo>
                    <a:pt x="1596" y="1369"/>
                    <a:pt x="1615" y="1363"/>
                    <a:pt x="1631" y="1352"/>
                  </a:cubicBezTo>
                  <a:cubicBezTo>
                    <a:pt x="1667" y="1327"/>
                    <a:pt x="1686" y="1287"/>
                    <a:pt x="1679" y="1247"/>
                  </a:cubicBezTo>
                  <a:cubicBezTo>
                    <a:pt x="1679" y="1243"/>
                    <a:pt x="1613" y="719"/>
                    <a:pt x="1861" y="435"/>
                  </a:cubicBezTo>
                  <a:cubicBezTo>
                    <a:pt x="1966" y="314"/>
                    <a:pt x="2116" y="254"/>
                    <a:pt x="2309" y="254"/>
                  </a:cubicBezTo>
                  <a:cubicBezTo>
                    <a:pt x="2447" y="254"/>
                    <a:pt x="2607" y="285"/>
                    <a:pt x="2789" y="347"/>
                  </a:cubicBezTo>
                  <a:cubicBezTo>
                    <a:pt x="2963" y="405"/>
                    <a:pt x="3116" y="478"/>
                    <a:pt x="3244" y="566"/>
                  </a:cubicBezTo>
                  <a:cubicBezTo>
                    <a:pt x="2968" y="948"/>
                    <a:pt x="2872" y="1458"/>
                    <a:pt x="3178" y="1716"/>
                  </a:cubicBezTo>
                  <a:cubicBezTo>
                    <a:pt x="3269" y="1796"/>
                    <a:pt x="3371" y="1840"/>
                    <a:pt x="3474" y="1840"/>
                  </a:cubicBezTo>
                  <a:cubicBezTo>
                    <a:pt x="3637" y="1840"/>
                    <a:pt x="3783" y="1720"/>
                    <a:pt x="3848" y="1534"/>
                  </a:cubicBezTo>
                  <a:cubicBezTo>
                    <a:pt x="3943" y="1265"/>
                    <a:pt x="3881" y="864"/>
                    <a:pt x="3543" y="541"/>
                  </a:cubicBezTo>
                  <a:cubicBezTo>
                    <a:pt x="3752" y="325"/>
                    <a:pt x="4005" y="211"/>
                    <a:pt x="4263" y="211"/>
                  </a:cubicBezTo>
                  <a:close/>
                  <a:moveTo>
                    <a:pt x="4265" y="1"/>
                  </a:moveTo>
                  <a:cubicBezTo>
                    <a:pt x="3945" y="1"/>
                    <a:pt x="3630" y="141"/>
                    <a:pt x="3378" y="405"/>
                  </a:cubicBezTo>
                  <a:cubicBezTo>
                    <a:pt x="3230" y="300"/>
                    <a:pt x="3055" y="213"/>
                    <a:pt x="2858" y="147"/>
                  </a:cubicBezTo>
                  <a:cubicBezTo>
                    <a:pt x="2655" y="78"/>
                    <a:pt x="2471" y="44"/>
                    <a:pt x="2309" y="44"/>
                  </a:cubicBezTo>
                  <a:cubicBezTo>
                    <a:pt x="2053" y="44"/>
                    <a:pt x="1849" y="129"/>
                    <a:pt x="1704" y="296"/>
                  </a:cubicBezTo>
                  <a:cubicBezTo>
                    <a:pt x="1493" y="536"/>
                    <a:pt x="1460" y="886"/>
                    <a:pt x="1460" y="1097"/>
                  </a:cubicBezTo>
                  <a:cubicBezTo>
                    <a:pt x="1402" y="1082"/>
                    <a:pt x="1343" y="1075"/>
                    <a:pt x="1281" y="1075"/>
                  </a:cubicBezTo>
                  <a:cubicBezTo>
                    <a:pt x="844" y="1075"/>
                    <a:pt x="360" y="1505"/>
                    <a:pt x="178" y="2051"/>
                  </a:cubicBezTo>
                  <a:cubicBezTo>
                    <a:pt x="0" y="2586"/>
                    <a:pt x="145" y="3082"/>
                    <a:pt x="579" y="3406"/>
                  </a:cubicBezTo>
                  <a:cubicBezTo>
                    <a:pt x="852" y="3609"/>
                    <a:pt x="1140" y="3733"/>
                    <a:pt x="1409" y="3769"/>
                  </a:cubicBezTo>
                  <a:cubicBezTo>
                    <a:pt x="1536" y="4225"/>
                    <a:pt x="1901" y="4487"/>
                    <a:pt x="2414" y="4495"/>
                  </a:cubicBezTo>
                  <a:lnTo>
                    <a:pt x="2505" y="4498"/>
                  </a:lnTo>
                  <a:cubicBezTo>
                    <a:pt x="3186" y="4495"/>
                    <a:pt x="3724" y="4359"/>
                    <a:pt x="4070" y="4097"/>
                  </a:cubicBezTo>
                  <a:cubicBezTo>
                    <a:pt x="4125" y="4163"/>
                    <a:pt x="4187" y="4221"/>
                    <a:pt x="4257" y="4276"/>
                  </a:cubicBezTo>
                  <a:cubicBezTo>
                    <a:pt x="4402" y="4392"/>
                    <a:pt x="4580" y="4451"/>
                    <a:pt x="4788" y="4451"/>
                  </a:cubicBezTo>
                  <a:cubicBezTo>
                    <a:pt x="5447" y="4451"/>
                    <a:pt x="6299" y="3817"/>
                    <a:pt x="6611" y="3096"/>
                  </a:cubicBezTo>
                  <a:cubicBezTo>
                    <a:pt x="6819" y="2623"/>
                    <a:pt x="6761" y="2179"/>
                    <a:pt x="6452" y="1847"/>
                  </a:cubicBezTo>
                  <a:cubicBezTo>
                    <a:pt x="6226" y="1607"/>
                    <a:pt x="5967" y="1480"/>
                    <a:pt x="5687" y="1472"/>
                  </a:cubicBezTo>
                  <a:cubicBezTo>
                    <a:pt x="5662" y="970"/>
                    <a:pt x="5371" y="500"/>
                    <a:pt x="4894" y="191"/>
                  </a:cubicBezTo>
                  <a:cubicBezTo>
                    <a:pt x="4693" y="63"/>
                    <a:pt x="4477" y="1"/>
                    <a:pt x="4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9" name="Google Shape;679;p38"/>
          <p:cNvSpPr/>
          <p:nvPr/>
        </p:nvSpPr>
        <p:spPr>
          <a:xfrm>
            <a:off x="8281926" y="15207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0" name="Google Shape;680;p38"/>
          <p:cNvSpPr/>
          <p:nvPr/>
        </p:nvSpPr>
        <p:spPr>
          <a:xfrm>
            <a:off x="8030530" y="20180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1" name="Google Shape;681;p38"/>
          <p:cNvSpPr/>
          <p:nvPr/>
        </p:nvSpPr>
        <p:spPr>
          <a:xfrm>
            <a:off x="2119251" y="7873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2" name="Google Shape;682;p38"/>
          <p:cNvSpPr/>
          <p:nvPr/>
        </p:nvSpPr>
        <p:spPr>
          <a:xfrm>
            <a:off x="3368606" y="4390047"/>
            <a:ext cx="242695" cy="235867"/>
          </a:xfrm>
          <a:custGeom>
            <a:avLst/>
            <a:gdLst/>
            <a:ahLst/>
            <a:cxnLst/>
            <a:rect l="l" t="t" r="r" b="b"/>
            <a:pathLst>
              <a:path w="4301" h="4180" extrusionOk="0">
                <a:moveTo>
                  <a:pt x="1937" y="1"/>
                </a:moveTo>
                <a:cubicBezTo>
                  <a:pt x="1762" y="1"/>
                  <a:pt x="1278" y="1309"/>
                  <a:pt x="1278" y="1309"/>
                </a:cubicBezTo>
                <a:cubicBezTo>
                  <a:pt x="1278" y="1309"/>
                  <a:pt x="0" y="1699"/>
                  <a:pt x="0" y="2012"/>
                </a:cubicBezTo>
                <a:cubicBezTo>
                  <a:pt x="0" y="2220"/>
                  <a:pt x="910" y="2715"/>
                  <a:pt x="910" y="2715"/>
                </a:cubicBezTo>
                <a:cubicBezTo>
                  <a:pt x="910" y="2715"/>
                  <a:pt x="783" y="3917"/>
                  <a:pt x="859" y="4149"/>
                </a:cubicBezTo>
                <a:cubicBezTo>
                  <a:pt x="866" y="4170"/>
                  <a:pt x="881" y="4179"/>
                  <a:pt x="903" y="4179"/>
                </a:cubicBezTo>
                <a:cubicBezTo>
                  <a:pt x="1129" y="4179"/>
                  <a:pt x="2086" y="3134"/>
                  <a:pt x="2086" y="3134"/>
                </a:cubicBezTo>
                <a:cubicBezTo>
                  <a:pt x="2086" y="3134"/>
                  <a:pt x="3153" y="3899"/>
                  <a:pt x="3405" y="3899"/>
                </a:cubicBezTo>
                <a:cubicBezTo>
                  <a:pt x="3420" y="3899"/>
                  <a:pt x="3432" y="3896"/>
                  <a:pt x="3441" y="3891"/>
                </a:cubicBezTo>
                <a:cubicBezTo>
                  <a:pt x="3597" y="3786"/>
                  <a:pt x="3234" y="2689"/>
                  <a:pt x="3234" y="2689"/>
                </a:cubicBezTo>
                <a:cubicBezTo>
                  <a:pt x="3234" y="2689"/>
                  <a:pt x="4300" y="1910"/>
                  <a:pt x="4274" y="1779"/>
                </a:cubicBezTo>
                <a:cubicBezTo>
                  <a:pt x="4249" y="1648"/>
                  <a:pt x="2920" y="1440"/>
                  <a:pt x="2840" y="1361"/>
                </a:cubicBezTo>
                <a:cubicBezTo>
                  <a:pt x="2763" y="1284"/>
                  <a:pt x="2112" y="111"/>
                  <a:pt x="1955" y="6"/>
                </a:cubicBezTo>
                <a:cubicBezTo>
                  <a:pt x="1949" y="3"/>
                  <a:pt x="1943" y="1"/>
                  <a:pt x="19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3" name="Google Shape;683;p38"/>
          <p:cNvSpPr txBox="1">
            <a:spLocks noGrp="1"/>
          </p:cNvSpPr>
          <p:nvPr>
            <p:ph type="title"/>
          </p:nvPr>
        </p:nvSpPr>
        <p:spPr>
          <a:xfrm>
            <a:off x="2142564" y="504912"/>
            <a:ext cx="4551638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Installing Libraries</a:t>
            </a:r>
            <a:endParaRPr dirty="0"/>
          </a:p>
        </p:txBody>
      </p:sp>
      <p:sp>
        <p:nvSpPr>
          <p:cNvPr id="52" name="Rectangle 51"/>
          <p:cNvSpPr/>
          <p:nvPr/>
        </p:nvSpPr>
        <p:spPr>
          <a:xfrm>
            <a:off x="1367555" y="1996502"/>
            <a:ext cx="6054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  <a:latin typeface="Squada One" panose="020B0604020202020204" charset="0"/>
              </a:rPr>
              <a:t>Facial Emotion recognition</a:t>
            </a:r>
            <a:r>
              <a:rPr lang="en-US" altLang="ko-KR" sz="2000" dirty="0">
                <a:solidFill>
                  <a:schemeClr val="tx1"/>
                </a:solidFill>
                <a:latin typeface="Squada One" panose="020B0604020202020204" charset="0"/>
              </a:rPr>
              <a:t>: pip install facial-emotion-recognition</a:t>
            </a:r>
            <a:endParaRPr lang="en-US" altLang="ko-KR" sz="2000" dirty="0">
              <a:solidFill>
                <a:schemeClr val="tx1"/>
              </a:solidFill>
              <a:latin typeface="Squada One" panose="020B0604020202020204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283" y="2681401"/>
            <a:ext cx="617220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38"/>
          <p:cNvGrpSpPr/>
          <p:nvPr/>
        </p:nvGrpSpPr>
        <p:grpSpPr>
          <a:xfrm flipH="1">
            <a:off x="7629413" y="539492"/>
            <a:ext cx="801496" cy="626571"/>
            <a:chOff x="-9810650" y="4114313"/>
            <a:chExt cx="355100" cy="277600"/>
          </a:xfrm>
        </p:grpSpPr>
        <p:sp>
          <p:nvSpPr>
            <p:cNvPr id="638" name="Google Shape;638;p38"/>
            <p:cNvSpPr/>
            <p:nvPr/>
          </p:nvSpPr>
          <p:spPr>
            <a:xfrm>
              <a:off x="-9810650" y="4114313"/>
              <a:ext cx="355100" cy="277600"/>
            </a:xfrm>
            <a:custGeom>
              <a:avLst/>
              <a:gdLst/>
              <a:ahLst/>
              <a:cxnLst/>
              <a:rect l="l" t="t" r="r" b="b"/>
              <a:pathLst>
                <a:path w="14204" h="11104" extrusionOk="0">
                  <a:moveTo>
                    <a:pt x="12025" y="0"/>
                  </a:moveTo>
                  <a:cubicBezTo>
                    <a:pt x="10424" y="0"/>
                    <a:pt x="6324" y="561"/>
                    <a:pt x="6324" y="561"/>
                  </a:cubicBezTo>
                  <a:cubicBezTo>
                    <a:pt x="6324" y="561"/>
                    <a:pt x="1249" y="1187"/>
                    <a:pt x="622" y="2665"/>
                  </a:cubicBezTo>
                  <a:cubicBezTo>
                    <a:pt x="0" y="4140"/>
                    <a:pt x="1096" y="8797"/>
                    <a:pt x="1864" y="10049"/>
                  </a:cubicBezTo>
                  <a:cubicBezTo>
                    <a:pt x="2082" y="10402"/>
                    <a:pt x="2542" y="10528"/>
                    <a:pt x="3110" y="10528"/>
                  </a:cubicBezTo>
                  <a:cubicBezTo>
                    <a:pt x="4515" y="10528"/>
                    <a:pt x="6580" y="9756"/>
                    <a:pt x="7270" y="9756"/>
                  </a:cubicBezTo>
                  <a:cubicBezTo>
                    <a:pt x="7287" y="9756"/>
                    <a:pt x="7303" y="9757"/>
                    <a:pt x="7318" y="9758"/>
                  </a:cubicBezTo>
                  <a:cubicBezTo>
                    <a:pt x="8051" y="9802"/>
                    <a:pt x="10006" y="11104"/>
                    <a:pt x="10550" y="11104"/>
                  </a:cubicBezTo>
                  <a:cubicBezTo>
                    <a:pt x="10666" y="11104"/>
                    <a:pt x="10718" y="11044"/>
                    <a:pt x="10679" y="10901"/>
                  </a:cubicBezTo>
                  <a:cubicBezTo>
                    <a:pt x="10464" y="10085"/>
                    <a:pt x="10344" y="9099"/>
                    <a:pt x="10344" y="9099"/>
                  </a:cubicBezTo>
                  <a:cubicBezTo>
                    <a:pt x="10344" y="9099"/>
                    <a:pt x="13336" y="8301"/>
                    <a:pt x="13770" y="7748"/>
                  </a:cubicBezTo>
                  <a:cubicBezTo>
                    <a:pt x="14203" y="7195"/>
                    <a:pt x="13245" y="317"/>
                    <a:pt x="12594" y="55"/>
                  </a:cubicBezTo>
                  <a:cubicBezTo>
                    <a:pt x="12499" y="17"/>
                    <a:pt x="12298" y="0"/>
                    <a:pt x="12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-9706350" y="4179863"/>
              <a:ext cx="167600" cy="126350"/>
            </a:xfrm>
            <a:custGeom>
              <a:avLst/>
              <a:gdLst/>
              <a:ahLst/>
              <a:cxnLst/>
              <a:rect l="l" t="t" r="r" b="b"/>
              <a:pathLst>
                <a:path w="6704" h="5054" extrusionOk="0">
                  <a:moveTo>
                    <a:pt x="4736" y="1"/>
                  </a:moveTo>
                  <a:cubicBezTo>
                    <a:pt x="3598" y="1"/>
                    <a:pt x="3183" y="1631"/>
                    <a:pt x="3183" y="1631"/>
                  </a:cubicBezTo>
                  <a:cubicBezTo>
                    <a:pt x="2852" y="1019"/>
                    <a:pt x="2199" y="597"/>
                    <a:pt x="1599" y="597"/>
                  </a:cubicBezTo>
                  <a:cubicBezTo>
                    <a:pt x="1062" y="597"/>
                    <a:pt x="569" y="934"/>
                    <a:pt x="387" y="1777"/>
                  </a:cubicBezTo>
                  <a:cubicBezTo>
                    <a:pt x="1" y="3560"/>
                    <a:pt x="3711" y="5053"/>
                    <a:pt x="3711" y="5053"/>
                  </a:cubicBezTo>
                  <a:cubicBezTo>
                    <a:pt x="4289" y="5005"/>
                    <a:pt x="6704" y="619"/>
                    <a:pt x="5207" y="87"/>
                  </a:cubicBezTo>
                  <a:cubicBezTo>
                    <a:pt x="5038" y="27"/>
                    <a:pt x="4881" y="1"/>
                    <a:pt x="4736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0" name="Google Shape;640;p38"/>
          <p:cNvGrpSpPr/>
          <p:nvPr/>
        </p:nvGrpSpPr>
        <p:grpSpPr>
          <a:xfrm>
            <a:off x="713221" y="3689087"/>
            <a:ext cx="502374" cy="919486"/>
            <a:chOff x="-24575" y="966025"/>
            <a:chExt cx="222575" cy="407375"/>
          </a:xfrm>
        </p:grpSpPr>
        <p:sp>
          <p:nvSpPr>
            <p:cNvPr id="641" name="Google Shape;641;p38"/>
            <p:cNvSpPr/>
            <p:nvPr/>
          </p:nvSpPr>
          <p:spPr>
            <a:xfrm>
              <a:off x="138175" y="1127600"/>
              <a:ext cx="59825" cy="60000"/>
            </a:xfrm>
            <a:custGeom>
              <a:avLst/>
              <a:gdLst/>
              <a:ahLst/>
              <a:cxnLst/>
              <a:rect l="l" t="t" r="r" b="b"/>
              <a:pathLst>
                <a:path w="2393" h="2400" extrusionOk="0">
                  <a:moveTo>
                    <a:pt x="1279" y="306"/>
                  </a:moveTo>
                  <a:cubicBezTo>
                    <a:pt x="1311" y="408"/>
                    <a:pt x="1344" y="547"/>
                    <a:pt x="1366" y="638"/>
                  </a:cubicBezTo>
                  <a:cubicBezTo>
                    <a:pt x="1424" y="874"/>
                    <a:pt x="1442" y="932"/>
                    <a:pt x="1468" y="969"/>
                  </a:cubicBezTo>
                  <a:cubicBezTo>
                    <a:pt x="1497" y="1009"/>
                    <a:pt x="1541" y="1027"/>
                    <a:pt x="1778" y="1110"/>
                  </a:cubicBezTo>
                  <a:cubicBezTo>
                    <a:pt x="1861" y="1140"/>
                    <a:pt x="1988" y="1187"/>
                    <a:pt x="2084" y="1227"/>
                  </a:cubicBezTo>
                  <a:cubicBezTo>
                    <a:pt x="1948" y="1285"/>
                    <a:pt x="1734" y="1369"/>
                    <a:pt x="1541" y="1438"/>
                  </a:cubicBezTo>
                  <a:cubicBezTo>
                    <a:pt x="1516" y="1446"/>
                    <a:pt x="1494" y="1468"/>
                    <a:pt x="1479" y="1493"/>
                  </a:cubicBezTo>
                  <a:cubicBezTo>
                    <a:pt x="1385" y="1715"/>
                    <a:pt x="1264" y="1962"/>
                    <a:pt x="1188" y="2101"/>
                  </a:cubicBezTo>
                  <a:cubicBezTo>
                    <a:pt x="1133" y="1952"/>
                    <a:pt x="1060" y="1690"/>
                    <a:pt x="1002" y="1456"/>
                  </a:cubicBezTo>
                  <a:cubicBezTo>
                    <a:pt x="991" y="1416"/>
                    <a:pt x="958" y="1384"/>
                    <a:pt x="918" y="1377"/>
                  </a:cubicBezTo>
                  <a:cubicBezTo>
                    <a:pt x="696" y="1337"/>
                    <a:pt x="437" y="1278"/>
                    <a:pt x="299" y="1234"/>
                  </a:cubicBezTo>
                  <a:cubicBezTo>
                    <a:pt x="445" y="1154"/>
                    <a:pt x="725" y="1027"/>
                    <a:pt x="977" y="929"/>
                  </a:cubicBezTo>
                  <a:cubicBezTo>
                    <a:pt x="1002" y="918"/>
                    <a:pt x="1024" y="896"/>
                    <a:pt x="1035" y="867"/>
                  </a:cubicBezTo>
                  <a:cubicBezTo>
                    <a:pt x="1111" y="666"/>
                    <a:pt x="1210" y="438"/>
                    <a:pt x="1279" y="306"/>
                  </a:cubicBezTo>
                  <a:close/>
                  <a:moveTo>
                    <a:pt x="1304" y="1"/>
                  </a:moveTo>
                  <a:cubicBezTo>
                    <a:pt x="1239" y="1"/>
                    <a:pt x="1140" y="1"/>
                    <a:pt x="852" y="750"/>
                  </a:cubicBezTo>
                  <a:cubicBezTo>
                    <a:pt x="52" y="1071"/>
                    <a:pt x="22" y="1176"/>
                    <a:pt x="12" y="1220"/>
                  </a:cubicBezTo>
                  <a:cubicBezTo>
                    <a:pt x="0" y="1253"/>
                    <a:pt x="12" y="1300"/>
                    <a:pt x="30" y="1325"/>
                  </a:cubicBezTo>
                  <a:cubicBezTo>
                    <a:pt x="52" y="1355"/>
                    <a:pt x="113" y="1438"/>
                    <a:pt x="812" y="1573"/>
                  </a:cubicBezTo>
                  <a:cubicBezTo>
                    <a:pt x="1020" y="2399"/>
                    <a:pt x="1096" y="2399"/>
                    <a:pt x="1173" y="2399"/>
                  </a:cubicBezTo>
                  <a:lnTo>
                    <a:pt x="1180" y="2399"/>
                  </a:lnTo>
                  <a:cubicBezTo>
                    <a:pt x="1242" y="2396"/>
                    <a:pt x="1315" y="2392"/>
                    <a:pt x="1654" y="1621"/>
                  </a:cubicBezTo>
                  <a:cubicBezTo>
                    <a:pt x="1865" y="1547"/>
                    <a:pt x="2262" y="1399"/>
                    <a:pt x="2346" y="1322"/>
                  </a:cubicBezTo>
                  <a:cubicBezTo>
                    <a:pt x="2375" y="1300"/>
                    <a:pt x="2393" y="1246"/>
                    <a:pt x="2385" y="1209"/>
                  </a:cubicBezTo>
                  <a:cubicBezTo>
                    <a:pt x="2368" y="1110"/>
                    <a:pt x="2262" y="1060"/>
                    <a:pt x="1847" y="914"/>
                  </a:cubicBezTo>
                  <a:cubicBezTo>
                    <a:pt x="1770" y="885"/>
                    <a:pt x="1679" y="853"/>
                    <a:pt x="1635" y="834"/>
                  </a:cubicBezTo>
                  <a:cubicBezTo>
                    <a:pt x="1621" y="787"/>
                    <a:pt x="1595" y="678"/>
                    <a:pt x="1570" y="586"/>
                  </a:cubicBezTo>
                  <a:cubicBezTo>
                    <a:pt x="1501" y="299"/>
                    <a:pt x="1454" y="120"/>
                    <a:pt x="1402" y="51"/>
                  </a:cubicBezTo>
                  <a:cubicBezTo>
                    <a:pt x="1385" y="22"/>
                    <a:pt x="1337" y="1"/>
                    <a:pt x="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4100" y="966025"/>
              <a:ext cx="119000" cy="119625"/>
            </a:xfrm>
            <a:custGeom>
              <a:avLst/>
              <a:gdLst/>
              <a:ahLst/>
              <a:cxnLst/>
              <a:rect l="l" t="t" r="r" b="b"/>
              <a:pathLst>
                <a:path w="4760" h="4785" extrusionOk="0">
                  <a:moveTo>
                    <a:pt x="3965" y="394"/>
                  </a:moveTo>
                  <a:lnTo>
                    <a:pt x="3965" y="394"/>
                  </a:lnTo>
                  <a:cubicBezTo>
                    <a:pt x="3296" y="875"/>
                    <a:pt x="2222" y="1719"/>
                    <a:pt x="1278" y="2473"/>
                  </a:cubicBezTo>
                  <a:cubicBezTo>
                    <a:pt x="903" y="2411"/>
                    <a:pt x="382" y="2280"/>
                    <a:pt x="244" y="2142"/>
                  </a:cubicBezTo>
                  <a:cubicBezTo>
                    <a:pt x="525" y="1839"/>
                    <a:pt x="2829" y="816"/>
                    <a:pt x="3965" y="394"/>
                  </a:cubicBezTo>
                  <a:close/>
                  <a:moveTo>
                    <a:pt x="4424" y="550"/>
                  </a:moveTo>
                  <a:lnTo>
                    <a:pt x="4424" y="550"/>
                  </a:lnTo>
                  <a:cubicBezTo>
                    <a:pt x="4133" y="1588"/>
                    <a:pt x="3183" y="4170"/>
                    <a:pt x="2928" y="4552"/>
                  </a:cubicBezTo>
                  <a:cubicBezTo>
                    <a:pt x="2785" y="4395"/>
                    <a:pt x="2480" y="3696"/>
                    <a:pt x="2247" y="3056"/>
                  </a:cubicBezTo>
                  <a:cubicBezTo>
                    <a:pt x="3499" y="1668"/>
                    <a:pt x="4118" y="940"/>
                    <a:pt x="4424" y="550"/>
                  </a:cubicBezTo>
                  <a:close/>
                  <a:moveTo>
                    <a:pt x="4573" y="1"/>
                  </a:moveTo>
                  <a:cubicBezTo>
                    <a:pt x="4220" y="1"/>
                    <a:pt x="310" y="1606"/>
                    <a:pt x="41" y="2061"/>
                  </a:cubicBezTo>
                  <a:cubicBezTo>
                    <a:pt x="1" y="2130"/>
                    <a:pt x="19" y="2185"/>
                    <a:pt x="33" y="2211"/>
                  </a:cubicBezTo>
                  <a:cubicBezTo>
                    <a:pt x="201" y="2510"/>
                    <a:pt x="1111" y="2662"/>
                    <a:pt x="1293" y="2691"/>
                  </a:cubicBezTo>
                  <a:cubicBezTo>
                    <a:pt x="1298" y="2692"/>
                    <a:pt x="1303" y="2692"/>
                    <a:pt x="1307" y="2692"/>
                  </a:cubicBezTo>
                  <a:cubicBezTo>
                    <a:pt x="1331" y="2692"/>
                    <a:pt x="1355" y="2685"/>
                    <a:pt x="1373" y="2669"/>
                  </a:cubicBezTo>
                  <a:cubicBezTo>
                    <a:pt x="2261" y="1956"/>
                    <a:pt x="3602" y="907"/>
                    <a:pt x="4242" y="445"/>
                  </a:cubicBezTo>
                  <a:lnTo>
                    <a:pt x="4242" y="445"/>
                  </a:lnTo>
                  <a:cubicBezTo>
                    <a:pt x="3768" y="1031"/>
                    <a:pt x="2746" y="2189"/>
                    <a:pt x="2051" y="2960"/>
                  </a:cubicBezTo>
                  <a:cubicBezTo>
                    <a:pt x="2025" y="2990"/>
                    <a:pt x="2014" y="3029"/>
                    <a:pt x="2029" y="3066"/>
                  </a:cubicBezTo>
                  <a:cubicBezTo>
                    <a:pt x="2436" y="4206"/>
                    <a:pt x="2742" y="4785"/>
                    <a:pt x="2943" y="4785"/>
                  </a:cubicBezTo>
                  <a:cubicBezTo>
                    <a:pt x="2950" y="4785"/>
                    <a:pt x="2960" y="4781"/>
                    <a:pt x="2968" y="4781"/>
                  </a:cubicBezTo>
                  <a:cubicBezTo>
                    <a:pt x="3281" y="4726"/>
                    <a:pt x="4450" y="1209"/>
                    <a:pt x="4585" y="754"/>
                  </a:cubicBezTo>
                  <a:cubicBezTo>
                    <a:pt x="4759" y="150"/>
                    <a:pt x="4734" y="88"/>
                    <a:pt x="4676" y="33"/>
                  </a:cubicBezTo>
                  <a:cubicBezTo>
                    <a:pt x="4669" y="26"/>
                    <a:pt x="4657" y="19"/>
                    <a:pt x="4650" y="15"/>
                  </a:cubicBezTo>
                  <a:lnTo>
                    <a:pt x="4647" y="15"/>
                  </a:lnTo>
                  <a:cubicBezTo>
                    <a:pt x="4639" y="11"/>
                    <a:pt x="4632" y="8"/>
                    <a:pt x="4625" y="4"/>
                  </a:cubicBezTo>
                  <a:lnTo>
                    <a:pt x="4617" y="4"/>
                  </a:lnTo>
                  <a:cubicBezTo>
                    <a:pt x="4613" y="4"/>
                    <a:pt x="461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104225" y="1028875"/>
              <a:ext cx="31625" cy="44575"/>
            </a:xfrm>
            <a:custGeom>
              <a:avLst/>
              <a:gdLst/>
              <a:ahLst/>
              <a:cxnLst/>
              <a:rect l="l" t="t" r="r" b="b"/>
              <a:pathLst>
                <a:path w="1265" h="1783" extrusionOk="0">
                  <a:moveTo>
                    <a:pt x="115" y="0"/>
                  </a:moveTo>
                  <a:cubicBezTo>
                    <a:pt x="108" y="0"/>
                    <a:pt x="102" y="1"/>
                    <a:pt x="95" y="3"/>
                  </a:cubicBezTo>
                  <a:cubicBezTo>
                    <a:pt x="37" y="17"/>
                    <a:pt x="1" y="72"/>
                    <a:pt x="15" y="130"/>
                  </a:cubicBezTo>
                  <a:cubicBezTo>
                    <a:pt x="157" y="818"/>
                    <a:pt x="361" y="1659"/>
                    <a:pt x="514" y="1757"/>
                  </a:cubicBezTo>
                  <a:cubicBezTo>
                    <a:pt x="532" y="1769"/>
                    <a:pt x="562" y="1783"/>
                    <a:pt x="602" y="1783"/>
                  </a:cubicBezTo>
                  <a:cubicBezTo>
                    <a:pt x="612" y="1783"/>
                    <a:pt x="627" y="1783"/>
                    <a:pt x="641" y="1779"/>
                  </a:cubicBezTo>
                  <a:cubicBezTo>
                    <a:pt x="838" y="1735"/>
                    <a:pt x="1122" y="1317"/>
                    <a:pt x="1231" y="1139"/>
                  </a:cubicBezTo>
                  <a:cubicBezTo>
                    <a:pt x="1264" y="1088"/>
                    <a:pt x="1249" y="1022"/>
                    <a:pt x="1199" y="993"/>
                  </a:cubicBezTo>
                  <a:cubicBezTo>
                    <a:pt x="1182" y="981"/>
                    <a:pt x="1162" y="975"/>
                    <a:pt x="1143" y="975"/>
                  </a:cubicBezTo>
                  <a:cubicBezTo>
                    <a:pt x="1108" y="975"/>
                    <a:pt x="1074" y="993"/>
                    <a:pt x="1053" y="1026"/>
                  </a:cubicBezTo>
                  <a:cubicBezTo>
                    <a:pt x="896" y="1273"/>
                    <a:pt x="707" y="1510"/>
                    <a:pt x="619" y="1561"/>
                  </a:cubicBezTo>
                  <a:cubicBezTo>
                    <a:pt x="528" y="1401"/>
                    <a:pt x="350" y="698"/>
                    <a:pt x="219" y="86"/>
                  </a:cubicBezTo>
                  <a:cubicBezTo>
                    <a:pt x="210" y="35"/>
                    <a:pt x="16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32250" y="12158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51" y="212"/>
                  </a:moveTo>
                  <a:cubicBezTo>
                    <a:pt x="1049" y="212"/>
                    <a:pt x="1286" y="455"/>
                    <a:pt x="1286" y="750"/>
                  </a:cubicBezTo>
                  <a:cubicBezTo>
                    <a:pt x="1286" y="1045"/>
                    <a:pt x="1046" y="1286"/>
                    <a:pt x="751" y="1286"/>
                  </a:cubicBezTo>
                  <a:lnTo>
                    <a:pt x="751" y="1391"/>
                  </a:lnTo>
                  <a:lnTo>
                    <a:pt x="748" y="1286"/>
                  </a:lnTo>
                  <a:cubicBezTo>
                    <a:pt x="452" y="1282"/>
                    <a:pt x="212" y="1042"/>
                    <a:pt x="212" y="746"/>
                  </a:cubicBezTo>
                  <a:cubicBezTo>
                    <a:pt x="216" y="452"/>
                    <a:pt x="456" y="212"/>
                    <a:pt x="751" y="212"/>
                  </a:cubicBezTo>
                  <a:close/>
                  <a:moveTo>
                    <a:pt x="751" y="0"/>
                  </a:moveTo>
                  <a:cubicBezTo>
                    <a:pt x="340" y="0"/>
                    <a:pt x="5" y="335"/>
                    <a:pt x="1" y="746"/>
                  </a:cubicBezTo>
                  <a:cubicBezTo>
                    <a:pt x="1" y="1158"/>
                    <a:pt x="336" y="1493"/>
                    <a:pt x="748" y="1497"/>
                  </a:cubicBezTo>
                  <a:lnTo>
                    <a:pt x="751" y="1497"/>
                  </a:lnTo>
                  <a:cubicBezTo>
                    <a:pt x="1159" y="1497"/>
                    <a:pt x="1498" y="1162"/>
                    <a:pt x="1498" y="750"/>
                  </a:cubicBezTo>
                  <a:cubicBezTo>
                    <a:pt x="1498" y="339"/>
                    <a:pt x="1166" y="4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-24575" y="1090850"/>
              <a:ext cx="159875" cy="282550"/>
            </a:xfrm>
            <a:custGeom>
              <a:avLst/>
              <a:gdLst/>
              <a:ahLst/>
              <a:cxnLst/>
              <a:rect l="l" t="t" r="r" b="b"/>
              <a:pathLst>
                <a:path w="6395" h="11302" extrusionOk="0">
                  <a:moveTo>
                    <a:pt x="5024" y="0"/>
                  </a:moveTo>
                  <a:cubicBezTo>
                    <a:pt x="5000" y="0"/>
                    <a:pt x="4976" y="8"/>
                    <a:pt x="4956" y="24"/>
                  </a:cubicBezTo>
                  <a:cubicBezTo>
                    <a:pt x="4952" y="32"/>
                    <a:pt x="4828" y="142"/>
                    <a:pt x="4650" y="335"/>
                  </a:cubicBezTo>
                  <a:cubicBezTo>
                    <a:pt x="4610" y="374"/>
                    <a:pt x="4613" y="444"/>
                    <a:pt x="4657" y="483"/>
                  </a:cubicBezTo>
                  <a:cubicBezTo>
                    <a:pt x="4675" y="502"/>
                    <a:pt x="4701" y="509"/>
                    <a:pt x="4731" y="509"/>
                  </a:cubicBezTo>
                  <a:cubicBezTo>
                    <a:pt x="4756" y="509"/>
                    <a:pt x="4785" y="498"/>
                    <a:pt x="4807" y="476"/>
                  </a:cubicBezTo>
                  <a:cubicBezTo>
                    <a:pt x="4974" y="294"/>
                    <a:pt x="5098" y="185"/>
                    <a:pt x="5098" y="185"/>
                  </a:cubicBezTo>
                  <a:cubicBezTo>
                    <a:pt x="5142" y="145"/>
                    <a:pt x="5146" y="79"/>
                    <a:pt x="5105" y="36"/>
                  </a:cubicBezTo>
                  <a:cubicBezTo>
                    <a:pt x="5083" y="12"/>
                    <a:pt x="5054" y="0"/>
                    <a:pt x="5024" y="0"/>
                  </a:cubicBezTo>
                  <a:close/>
                  <a:moveTo>
                    <a:pt x="4449" y="619"/>
                  </a:moveTo>
                  <a:cubicBezTo>
                    <a:pt x="4419" y="619"/>
                    <a:pt x="4390" y="632"/>
                    <a:pt x="4370" y="658"/>
                  </a:cubicBezTo>
                  <a:cubicBezTo>
                    <a:pt x="4275" y="772"/>
                    <a:pt x="4191" y="888"/>
                    <a:pt x="4111" y="1000"/>
                  </a:cubicBezTo>
                  <a:cubicBezTo>
                    <a:pt x="4079" y="1048"/>
                    <a:pt x="4089" y="1113"/>
                    <a:pt x="4137" y="1150"/>
                  </a:cubicBezTo>
                  <a:cubicBezTo>
                    <a:pt x="4155" y="1160"/>
                    <a:pt x="4177" y="1168"/>
                    <a:pt x="4198" y="1168"/>
                  </a:cubicBezTo>
                  <a:cubicBezTo>
                    <a:pt x="4232" y="1168"/>
                    <a:pt x="4264" y="1150"/>
                    <a:pt x="4282" y="1121"/>
                  </a:cubicBezTo>
                  <a:cubicBezTo>
                    <a:pt x="4359" y="1012"/>
                    <a:pt x="4443" y="903"/>
                    <a:pt x="4534" y="789"/>
                  </a:cubicBezTo>
                  <a:cubicBezTo>
                    <a:pt x="4570" y="745"/>
                    <a:pt x="4563" y="680"/>
                    <a:pt x="4519" y="644"/>
                  </a:cubicBezTo>
                  <a:cubicBezTo>
                    <a:pt x="4498" y="628"/>
                    <a:pt x="4473" y="619"/>
                    <a:pt x="4449" y="619"/>
                  </a:cubicBezTo>
                  <a:close/>
                  <a:moveTo>
                    <a:pt x="3971" y="1314"/>
                  </a:moveTo>
                  <a:cubicBezTo>
                    <a:pt x="3934" y="1314"/>
                    <a:pt x="3899" y="1333"/>
                    <a:pt x="3882" y="1365"/>
                  </a:cubicBezTo>
                  <a:cubicBezTo>
                    <a:pt x="3805" y="1496"/>
                    <a:pt x="3740" y="1627"/>
                    <a:pt x="3685" y="1755"/>
                  </a:cubicBezTo>
                  <a:cubicBezTo>
                    <a:pt x="3664" y="1809"/>
                    <a:pt x="3689" y="1871"/>
                    <a:pt x="3744" y="1893"/>
                  </a:cubicBezTo>
                  <a:cubicBezTo>
                    <a:pt x="3754" y="1900"/>
                    <a:pt x="3769" y="1903"/>
                    <a:pt x="3783" y="1903"/>
                  </a:cubicBezTo>
                  <a:cubicBezTo>
                    <a:pt x="3823" y="1903"/>
                    <a:pt x="3864" y="1878"/>
                    <a:pt x="3882" y="1838"/>
                  </a:cubicBezTo>
                  <a:cubicBezTo>
                    <a:pt x="3933" y="1718"/>
                    <a:pt x="3995" y="1594"/>
                    <a:pt x="4064" y="1471"/>
                  </a:cubicBezTo>
                  <a:cubicBezTo>
                    <a:pt x="4094" y="1419"/>
                    <a:pt x="4075" y="1357"/>
                    <a:pt x="4024" y="1328"/>
                  </a:cubicBezTo>
                  <a:cubicBezTo>
                    <a:pt x="4007" y="1319"/>
                    <a:pt x="3989" y="1314"/>
                    <a:pt x="3971" y="1314"/>
                  </a:cubicBezTo>
                  <a:close/>
                  <a:moveTo>
                    <a:pt x="3648" y="2089"/>
                  </a:moveTo>
                  <a:cubicBezTo>
                    <a:pt x="3600" y="2089"/>
                    <a:pt x="3556" y="2123"/>
                    <a:pt x="3543" y="2170"/>
                  </a:cubicBezTo>
                  <a:cubicBezTo>
                    <a:pt x="3507" y="2318"/>
                    <a:pt x="3485" y="2464"/>
                    <a:pt x="3477" y="2607"/>
                  </a:cubicBezTo>
                  <a:cubicBezTo>
                    <a:pt x="3474" y="2664"/>
                    <a:pt x="3518" y="2716"/>
                    <a:pt x="3576" y="2716"/>
                  </a:cubicBezTo>
                  <a:lnTo>
                    <a:pt x="3583" y="2716"/>
                  </a:lnTo>
                  <a:cubicBezTo>
                    <a:pt x="3638" y="2716"/>
                    <a:pt x="3685" y="2672"/>
                    <a:pt x="3689" y="2617"/>
                  </a:cubicBezTo>
                  <a:cubicBezTo>
                    <a:pt x="3692" y="2489"/>
                    <a:pt x="3714" y="2358"/>
                    <a:pt x="3747" y="2220"/>
                  </a:cubicBezTo>
                  <a:cubicBezTo>
                    <a:pt x="3761" y="2165"/>
                    <a:pt x="3729" y="2108"/>
                    <a:pt x="3674" y="2093"/>
                  </a:cubicBezTo>
                  <a:cubicBezTo>
                    <a:pt x="3665" y="2091"/>
                    <a:pt x="3657" y="2089"/>
                    <a:pt x="3648" y="2089"/>
                  </a:cubicBezTo>
                  <a:close/>
                  <a:moveTo>
                    <a:pt x="3614" y="2925"/>
                  </a:moveTo>
                  <a:cubicBezTo>
                    <a:pt x="3607" y="2925"/>
                    <a:pt x="3601" y="2925"/>
                    <a:pt x="3595" y="2926"/>
                  </a:cubicBezTo>
                  <a:cubicBezTo>
                    <a:pt x="3536" y="2941"/>
                    <a:pt x="3499" y="2995"/>
                    <a:pt x="3511" y="3054"/>
                  </a:cubicBezTo>
                  <a:cubicBezTo>
                    <a:pt x="3540" y="3200"/>
                    <a:pt x="3591" y="3341"/>
                    <a:pt x="3664" y="3476"/>
                  </a:cubicBezTo>
                  <a:cubicBezTo>
                    <a:pt x="3682" y="3513"/>
                    <a:pt x="3718" y="3535"/>
                    <a:pt x="3754" y="3535"/>
                  </a:cubicBezTo>
                  <a:cubicBezTo>
                    <a:pt x="3773" y="3535"/>
                    <a:pt x="3788" y="3528"/>
                    <a:pt x="3805" y="3520"/>
                  </a:cubicBezTo>
                  <a:cubicBezTo>
                    <a:pt x="3857" y="3494"/>
                    <a:pt x="3875" y="3429"/>
                    <a:pt x="3849" y="3378"/>
                  </a:cubicBezTo>
                  <a:cubicBezTo>
                    <a:pt x="3788" y="3262"/>
                    <a:pt x="3744" y="3138"/>
                    <a:pt x="3718" y="3010"/>
                  </a:cubicBezTo>
                  <a:cubicBezTo>
                    <a:pt x="3709" y="2959"/>
                    <a:pt x="3662" y="2925"/>
                    <a:pt x="3614" y="2925"/>
                  </a:cubicBezTo>
                  <a:close/>
                  <a:moveTo>
                    <a:pt x="5773" y="3367"/>
                  </a:moveTo>
                  <a:cubicBezTo>
                    <a:pt x="5720" y="3367"/>
                    <a:pt x="5670" y="3409"/>
                    <a:pt x="5666" y="3466"/>
                  </a:cubicBezTo>
                  <a:cubicBezTo>
                    <a:pt x="5662" y="3524"/>
                    <a:pt x="5706" y="3575"/>
                    <a:pt x="5764" y="3578"/>
                  </a:cubicBezTo>
                  <a:cubicBezTo>
                    <a:pt x="5899" y="3590"/>
                    <a:pt x="5994" y="3669"/>
                    <a:pt x="6048" y="3735"/>
                  </a:cubicBezTo>
                  <a:cubicBezTo>
                    <a:pt x="6067" y="3760"/>
                    <a:pt x="6099" y="3775"/>
                    <a:pt x="6129" y="3775"/>
                  </a:cubicBezTo>
                  <a:cubicBezTo>
                    <a:pt x="6154" y="3775"/>
                    <a:pt x="6176" y="3768"/>
                    <a:pt x="6194" y="3753"/>
                  </a:cubicBezTo>
                  <a:cubicBezTo>
                    <a:pt x="6241" y="3716"/>
                    <a:pt x="6248" y="3647"/>
                    <a:pt x="6213" y="3604"/>
                  </a:cubicBezTo>
                  <a:cubicBezTo>
                    <a:pt x="6099" y="3462"/>
                    <a:pt x="5943" y="3378"/>
                    <a:pt x="5779" y="3367"/>
                  </a:cubicBezTo>
                  <a:cubicBezTo>
                    <a:pt x="5777" y="3367"/>
                    <a:pt x="5775" y="3367"/>
                    <a:pt x="5773" y="3367"/>
                  </a:cubicBezTo>
                  <a:close/>
                  <a:moveTo>
                    <a:pt x="5371" y="3487"/>
                  </a:moveTo>
                  <a:cubicBezTo>
                    <a:pt x="5352" y="3487"/>
                    <a:pt x="5333" y="3492"/>
                    <a:pt x="5317" y="3502"/>
                  </a:cubicBezTo>
                  <a:cubicBezTo>
                    <a:pt x="5211" y="3571"/>
                    <a:pt x="5105" y="3662"/>
                    <a:pt x="5003" y="3778"/>
                  </a:cubicBezTo>
                  <a:lnTo>
                    <a:pt x="4978" y="3804"/>
                  </a:lnTo>
                  <a:cubicBezTo>
                    <a:pt x="4941" y="3852"/>
                    <a:pt x="4949" y="3917"/>
                    <a:pt x="4993" y="3953"/>
                  </a:cubicBezTo>
                  <a:cubicBezTo>
                    <a:pt x="5011" y="3971"/>
                    <a:pt x="5036" y="3978"/>
                    <a:pt x="5062" y="3978"/>
                  </a:cubicBezTo>
                  <a:cubicBezTo>
                    <a:pt x="5091" y="3978"/>
                    <a:pt x="5120" y="3964"/>
                    <a:pt x="5142" y="3943"/>
                  </a:cubicBezTo>
                  <a:lnTo>
                    <a:pt x="5160" y="3921"/>
                  </a:lnTo>
                  <a:cubicBezTo>
                    <a:pt x="5251" y="3819"/>
                    <a:pt x="5342" y="3738"/>
                    <a:pt x="5430" y="3680"/>
                  </a:cubicBezTo>
                  <a:cubicBezTo>
                    <a:pt x="5480" y="3647"/>
                    <a:pt x="5495" y="3585"/>
                    <a:pt x="5462" y="3535"/>
                  </a:cubicBezTo>
                  <a:cubicBezTo>
                    <a:pt x="5441" y="3504"/>
                    <a:pt x="5406" y="3487"/>
                    <a:pt x="5371" y="3487"/>
                  </a:cubicBezTo>
                  <a:close/>
                  <a:moveTo>
                    <a:pt x="3993" y="3669"/>
                  </a:moveTo>
                  <a:cubicBezTo>
                    <a:pt x="3969" y="3669"/>
                    <a:pt x="3945" y="3677"/>
                    <a:pt x="3926" y="3694"/>
                  </a:cubicBezTo>
                  <a:cubicBezTo>
                    <a:pt x="3882" y="3731"/>
                    <a:pt x="3875" y="3800"/>
                    <a:pt x="3914" y="3844"/>
                  </a:cubicBezTo>
                  <a:cubicBezTo>
                    <a:pt x="4006" y="3950"/>
                    <a:pt x="4115" y="4052"/>
                    <a:pt x="4235" y="4146"/>
                  </a:cubicBezTo>
                  <a:cubicBezTo>
                    <a:pt x="4253" y="4161"/>
                    <a:pt x="4279" y="4168"/>
                    <a:pt x="4301" y="4168"/>
                  </a:cubicBezTo>
                  <a:cubicBezTo>
                    <a:pt x="4334" y="4168"/>
                    <a:pt x="4363" y="4153"/>
                    <a:pt x="4384" y="4128"/>
                  </a:cubicBezTo>
                  <a:cubicBezTo>
                    <a:pt x="4421" y="4081"/>
                    <a:pt x="4413" y="4015"/>
                    <a:pt x="4366" y="3978"/>
                  </a:cubicBezTo>
                  <a:cubicBezTo>
                    <a:pt x="4257" y="3891"/>
                    <a:pt x="4159" y="3800"/>
                    <a:pt x="4072" y="3706"/>
                  </a:cubicBezTo>
                  <a:cubicBezTo>
                    <a:pt x="4051" y="3682"/>
                    <a:pt x="4022" y="3669"/>
                    <a:pt x="3993" y="3669"/>
                  </a:cubicBezTo>
                  <a:close/>
                  <a:moveTo>
                    <a:pt x="6280" y="3949"/>
                  </a:moveTo>
                  <a:cubicBezTo>
                    <a:pt x="6278" y="3949"/>
                    <a:pt x="6276" y="3949"/>
                    <a:pt x="6274" y="3950"/>
                  </a:cubicBezTo>
                  <a:cubicBezTo>
                    <a:pt x="6216" y="3957"/>
                    <a:pt x="6172" y="4012"/>
                    <a:pt x="6179" y="4066"/>
                  </a:cubicBezTo>
                  <a:cubicBezTo>
                    <a:pt x="6183" y="4088"/>
                    <a:pt x="6183" y="4110"/>
                    <a:pt x="6183" y="4128"/>
                  </a:cubicBezTo>
                  <a:cubicBezTo>
                    <a:pt x="6183" y="4234"/>
                    <a:pt x="6157" y="4325"/>
                    <a:pt x="6107" y="4398"/>
                  </a:cubicBezTo>
                  <a:cubicBezTo>
                    <a:pt x="6074" y="4445"/>
                    <a:pt x="6085" y="4511"/>
                    <a:pt x="6132" y="4546"/>
                  </a:cubicBezTo>
                  <a:cubicBezTo>
                    <a:pt x="6150" y="4558"/>
                    <a:pt x="6172" y="4565"/>
                    <a:pt x="6194" y="4565"/>
                  </a:cubicBezTo>
                  <a:cubicBezTo>
                    <a:pt x="6227" y="4565"/>
                    <a:pt x="6260" y="4551"/>
                    <a:pt x="6278" y="4518"/>
                  </a:cubicBezTo>
                  <a:cubicBezTo>
                    <a:pt x="6354" y="4412"/>
                    <a:pt x="6394" y="4277"/>
                    <a:pt x="6394" y="4128"/>
                  </a:cubicBezTo>
                  <a:cubicBezTo>
                    <a:pt x="6394" y="4103"/>
                    <a:pt x="6394" y="4074"/>
                    <a:pt x="6391" y="4044"/>
                  </a:cubicBezTo>
                  <a:cubicBezTo>
                    <a:pt x="6383" y="3989"/>
                    <a:pt x="6333" y="3949"/>
                    <a:pt x="6280" y="3949"/>
                  </a:cubicBezTo>
                  <a:close/>
                  <a:moveTo>
                    <a:pt x="4858" y="4133"/>
                  </a:moveTo>
                  <a:cubicBezTo>
                    <a:pt x="4815" y="4133"/>
                    <a:pt x="4774" y="4158"/>
                    <a:pt x="4759" y="4201"/>
                  </a:cubicBezTo>
                  <a:cubicBezTo>
                    <a:pt x="4756" y="4212"/>
                    <a:pt x="4749" y="4223"/>
                    <a:pt x="4745" y="4234"/>
                  </a:cubicBezTo>
                  <a:cubicBezTo>
                    <a:pt x="4731" y="4223"/>
                    <a:pt x="4719" y="4215"/>
                    <a:pt x="4705" y="4208"/>
                  </a:cubicBezTo>
                  <a:cubicBezTo>
                    <a:pt x="4687" y="4198"/>
                    <a:pt x="4668" y="4194"/>
                    <a:pt x="4649" y="4194"/>
                  </a:cubicBezTo>
                  <a:cubicBezTo>
                    <a:pt x="4613" y="4194"/>
                    <a:pt x="4578" y="4211"/>
                    <a:pt x="4559" y="4245"/>
                  </a:cubicBezTo>
                  <a:cubicBezTo>
                    <a:pt x="4530" y="4296"/>
                    <a:pt x="4544" y="4361"/>
                    <a:pt x="4596" y="4390"/>
                  </a:cubicBezTo>
                  <a:cubicBezTo>
                    <a:pt x="4625" y="4405"/>
                    <a:pt x="4654" y="4423"/>
                    <a:pt x="4679" y="4437"/>
                  </a:cubicBezTo>
                  <a:cubicBezTo>
                    <a:pt x="4665" y="4496"/>
                    <a:pt x="4650" y="4558"/>
                    <a:pt x="4635" y="4620"/>
                  </a:cubicBezTo>
                  <a:cubicBezTo>
                    <a:pt x="4625" y="4678"/>
                    <a:pt x="4661" y="4733"/>
                    <a:pt x="4716" y="4747"/>
                  </a:cubicBezTo>
                  <a:cubicBezTo>
                    <a:pt x="4723" y="4747"/>
                    <a:pt x="4731" y="4751"/>
                    <a:pt x="4738" y="4751"/>
                  </a:cubicBezTo>
                  <a:cubicBezTo>
                    <a:pt x="4788" y="4751"/>
                    <a:pt x="4832" y="4714"/>
                    <a:pt x="4843" y="4667"/>
                  </a:cubicBezTo>
                  <a:cubicBezTo>
                    <a:pt x="4850" y="4623"/>
                    <a:pt x="4862" y="4580"/>
                    <a:pt x="4872" y="4539"/>
                  </a:cubicBezTo>
                  <a:cubicBezTo>
                    <a:pt x="4909" y="4558"/>
                    <a:pt x="4945" y="4576"/>
                    <a:pt x="4981" y="4590"/>
                  </a:cubicBezTo>
                  <a:cubicBezTo>
                    <a:pt x="4995" y="4597"/>
                    <a:pt x="5010" y="4600"/>
                    <a:pt x="5024" y="4600"/>
                  </a:cubicBezTo>
                  <a:cubicBezTo>
                    <a:pt x="5063" y="4600"/>
                    <a:pt x="5101" y="4576"/>
                    <a:pt x="5120" y="4539"/>
                  </a:cubicBezTo>
                  <a:cubicBezTo>
                    <a:pt x="5146" y="4485"/>
                    <a:pt x="5120" y="4423"/>
                    <a:pt x="5065" y="4398"/>
                  </a:cubicBezTo>
                  <a:cubicBezTo>
                    <a:pt x="5025" y="4380"/>
                    <a:pt x="4978" y="4358"/>
                    <a:pt x="4934" y="4336"/>
                  </a:cubicBezTo>
                  <a:cubicBezTo>
                    <a:pt x="4941" y="4314"/>
                    <a:pt x="4949" y="4296"/>
                    <a:pt x="4956" y="4277"/>
                  </a:cubicBezTo>
                  <a:cubicBezTo>
                    <a:pt x="4974" y="4223"/>
                    <a:pt x="4949" y="4161"/>
                    <a:pt x="4894" y="4139"/>
                  </a:cubicBezTo>
                  <a:cubicBezTo>
                    <a:pt x="4882" y="4135"/>
                    <a:pt x="4870" y="4133"/>
                    <a:pt x="4858" y="4133"/>
                  </a:cubicBezTo>
                  <a:close/>
                  <a:moveTo>
                    <a:pt x="5419" y="4529"/>
                  </a:moveTo>
                  <a:cubicBezTo>
                    <a:pt x="5373" y="4529"/>
                    <a:pt x="5329" y="4563"/>
                    <a:pt x="5317" y="4612"/>
                  </a:cubicBezTo>
                  <a:cubicBezTo>
                    <a:pt x="5305" y="4667"/>
                    <a:pt x="5339" y="4726"/>
                    <a:pt x="5396" y="4740"/>
                  </a:cubicBezTo>
                  <a:cubicBezTo>
                    <a:pt x="5509" y="4765"/>
                    <a:pt x="5615" y="4780"/>
                    <a:pt x="5714" y="4780"/>
                  </a:cubicBezTo>
                  <a:cubicBezTo>
                    <a:pt x="5764" y="4780"/>
                    <a:pt x="5811" y="4776"/>
                    <a:pt x="5855" y="4769"/>
                  </a:cubicBezTo>
                  <a:cubicBezTo>
                    <a:pt x="5914" y="4761"/>
                    <a:pt x="5950" y="4707"/>
                    <a:pt x="5943" y="4649"/>
                  </a:cubicBezTo>
                  <a:cubicBezTo>
                    <a:pt x="5933" y="4595"/>
                    <a:pt x="5889" y="4560"/>
                    <a:pt x="5837" y="4560"/>
                  </a:cubicBezTo>
                  <a:cubicBezTo>
                    <a:pt x="5832" y="4560"/>
                    <a:pt x="5828" y="4561"/>
                    <a:pt x="5823" y="4561"/>
                  </a:cubicBezTo>
                  <a:cubicBezTo>
                    <a:pt x="5789" y="4566"/>
                    <a:pt x="5754" y="4568"/>
                    <a:pt x="5716" y="4568"/>
                  </a:cubicBezTo>
                  <a:cubicBezTo>
                    <a:pt x="5635" y="4568"/>
                    <a:pt x="5543" y="4557"/>
                    <a:pt x="5444" y="4532"/>
                  </a:cubicBezTo>
                  <a:cubicBezTo>
                    <a:pt x="5435" y="4530"/>
                    <a:pt x="5427" y="4529"/>
                    <a:pt x="5419" y="4529"/>
                  </a:cubicBezTo>
                  <a:close/>
                  <a:moveTo>
                    <a:pt x="4670" y="4954"/>
                  </a:moveTo>
                  <a:cubicBezTo>
                    <a:pt x="4617" y="4954"/>
                    <a:pt x="4569" y="4992"/>
                    <a:pt x="4563" y="5045"/>
                  </a:cubicBezTo>
                  <a:cubicBezTo>
                    <a:pt x="4544" y="5180"/>
                    <a:pt x="4530" y="5322"/>
                    <a:pt x="4516" y="5472"/>
                  </a:cubicBezTo>
                  <a:cubicBezTo>
                    <a:pt x="4512" y="5530"/>
                    <a:pt x="4552" y="5581"/>
                    <a:pt x="4610" y="5585"/>
                  </a:cubicBezTo>
                  <a:lnTo>
                    <a:pt x="4621" y="5585"/>
                  </a:lnTo>
                  <a:cubicBezTo>
                    <a:pt x="4675" y="5585"/>
                    <a:pt x="4719" y="5544"/>
                    <a:pt x="4727" y="5490"/>
                  </a:cubicBezTo>
                  <a:cubicBezTo>
                    <a:pt x="4738" y="5344"/>
                    <a:pt x="4752" y="5206"/>
                    <a:pt x="4771" y="5075"/>
                  </a:cubicBezTo>
                  <a:cubicBezTo>
                    <a:pt x="4781" y="5017"/>
                    <a:pt x="4741" y="4962"/>
                    <a:pt x="4683" y="4955"/>
                  </a:cubicBezTo>
                  <a:cubicBezTo>
                    <a:pt x="4679" y="4954"/>
                    <a:pt x="4674" y="4954"/>
                    <a:pt x="4670" y="4954"/>
                  </a:cubicBezTo>
                  <a:close/>
                  <a:moveTo>
                    <a:pt x="4596" y="5796"/>
                  </a:moveTo>
                  <a:cubicBezTo>
                    <a:pt x="4541" y="5796"/>
                    <a:pt x="4487" y="5835"/>
                    <a:pt x="4482" y="5894"/>
                  </a:cubicBezTo>
                  <a:cubicBezTo>
                    <a:pt x="4472" y="6032"/>
                    <a:pt x="4465" y="6174"/>
                    <a:pt x="4457" y="6320"/>
                  </a:cubicBezTo>
                  <a:cubicBezTo>
                    <a:pt x="4454" y="6378"/>
                    <a:pt x="4497" y="6425"/>
                    <a:pt x="4556" y="6430"/>
                  </a:cubicBezTo>
                  <a:lnTo>
                    <a:pt x="4563" y="6430"/>
                  </a:lnTo>
                  <a:cubicBezTo>
                    <a:pt x="4618" y="6430"/>
                    <a:pt x="4665" y="6386"/>
                    <a:pt x="4668" y="6331"/>
                  </a:cubicBezTo>
                  <a:cubicBezTo>
                    <a:pt x="4675" y="6185"/>
                    <a:pt x="4683" y="6047"/>
                    <a:pt x="4694" y="5909"/>
                  </a:cubicBezTo>
                  <a:cubicBezTo>
                    <a:pt x="4697" y="5850"/>
                    <a:pt x="4654" y="5800"/>
                    <a:pt x="4596" y="5796"/>
                  </a:cubicBezTo>
                  <a:close/>
                  <a:moveTo>
                    <a:pt x="4538" y="6640"/>
                  </a:moveTo>
                  <a:cubicBezTo>
                    <a:pt x="4479" y="6640"/>
                    <a:pt x="4435" y="6686"/>
                    <a:pt x="4435" y="6742"/>
                  </a:cubicBezTo>
                  <a:cubicBezTo>
                    <a:pt x="4425" y="6880"/>
                    <a:pt x="4417" y="7023"/>
                    <a:pt x="4410" y="7161"/>
                  </a:cubicBezTo>
                  <a:cubicBezTo>
                    <a:pt x="4406" y="7219"/>
                    <a:pt x="4450" y="7270"/>
                    <a:pt x="4509" y="7274"/>
                  </a:cubicBezTo>
                  <a:lnTo>
                    <a:pt x="4516" y="7274"/>
                  </a:lnTo>
                  <a:cubicBezTo>
                    <a:pt x="4570" y="7274"/>
                    <a:pt x="4618" y="7230"/>
                    <a:pt x="4621" y="7176"/>
                  </a:cubicBezTo>
                  <a:cubicBezTo>
                    <a:pt x="4628" y="7033"/>
                    <a:pt x="4635" y="6892"/>
                    <a:pt x="4643" y="6753"/>
                  </a:cubicBezTo>
                  <a:cubicBezTo>
                    <a:pt x="4647" y="6695"/>
                    <a:pt x="4603" y="6644"/>
                    <a:pt x="4544" y="6640"/>
                  </a:cubicBezTo>
                  <a:cubicBezTo>
                    <a:pt x="4542" y="6640"/>
                    <a:pt x="4540" y="6640"/>
                    <a:pt x="4538" y="6640"/>
                  </a:cubicBezTo>
                  <a:close/>
                  <a:moveTo>
                    <a:pt x="4487" y="7485"/>
                  </a:moveTo>
                  <a:cubicBezTo>
                    <a:pt x="4431" y="7485"/>
                    <a:pt x="4384" y="7527"/>
                    <a:pt x="4381" y="7583"/>
                  </a:cubicBezTo>
                  <a:cubicBezTo>
                    <a:pt x="4370" y="7722"/>
                    <a:pt x="4356" y="7863"/>
                    <a:pt x="4344" y="8002"/>
                  </a:cubicBezTo>
                  <a:cubicBezTo>
                    <a:pt x="4337" y="8060"/>
                    <a:pt x="4377" y="8112"/>
                    <a:pt x="4435" y="8115"/>
                  </a:cubicBezTo>
                  <a:cubicBezTo>
                    <a:pt x="4439" y="8119"/>
                    <a:pt x="4443" y="8119"/>
                    <a:pt x="4447" y="8119"/>
                  </a:cubicBezTo>
                  <a:cubicBezTo>
                    <a:pt x="4501" y="8119"/>
                    <a:pt x="4548" y="8078"/>
                    <a:pt x="4552" y="8024"/>
                  </a:cubicBezTo>
                  <a:cubicBezTo>
                    <a:pt x="4566" y="7882"/>
                    <a:pt x="4581" y="7740"/>
                    <a:pt x="4592" y="7598"/>
                  </a:cubicBezTo>
                  <a:cubicBezTo>
                    <a:pt x="4596" y="7539"/>
                    <a:pt x="4552" y="7489"/>
                    <a:pt x="4494" y="7485"/>
                  </a:cubicBezTo>
                  <a:cubicBezTo>
                    <a:pt x="4492" y="7485"/>
                    <a:pt x="4489" y="7485"/>
                    <a:pt x="4487" y="7485"/>
                  </a:cubicBezTo>
                  <a:close/>
                  <a:moveTo>
                    <a:pt x="4400" y="8325"/>
                  </a:moveTo>
                  <a:cubicBezTo>
                    <a:pt x="4348" y="8325"/>
                    <a:pt x="4300" y="8363"/>
                    <a:pt x="4294" y="8417"/>
                  </a:cubicBezTo>
                  <a:cubicBezTo>
                    <a:pt x="4275" y="8556"/>
                    <a:pt x="4253" y="8694"/>
                    <a:pt x="4228" y="8828"/>
                  </a:cubicBezTo>
                  <a:cubicBezTo>
                    <a:pt x="4217" y="8887"/>
                    <a:pt x="4253" y="8942"/>
                    <a:pt x="4312" y="8952"/>
                  </a:cubicBezTo>
                  <a:lnTo>
                    <a:pt x="4329" y="8952"/>
                  </a:lnTo>
                  <a:cubicBezTo>
                    <a:pt x="4381" y="8952"/>
                    <a:pt x="4425" y="8920"/>
                    <a:pt x="4435" y="8868"/>
                  </a:cubicBezTo>
                  <a:cubicBezTo>
                    <a:pt x="4461" y="8730"/>
                    <a:pt x="4482" y="8588"/>
                    <a:pt x="4501" y="8446"/>
                  </a:cubicBezTo>
                  <a:cubicBezTo>
                    <a:pt x="4509" y="8388"/>
                    <a:pt x="4468" y="8334"/>
                    <a:pt x="4413" y="8326"/>
                  </a:cubicBezTo>
                  <a:cubicBezTo>
                    <a:pt x="4409" y="8325"/>
                    <a:pt x="4405" y="8325"/>
                    <a:pt x="4400" y="8325"/>
                  </a:cubicBezTo>
                  <a:close/>
                  <a:moveTo>
                    <a:pt x="4237" y="9157"/>
                  </a:moveTo>
                  <a:cubicBezTo>
                    <a:pt x="4192" y="9157"/>
                    <a:pt x="4149" y="9187"/>
                    <a:pt x="4137" y="9236"/>
                  </a:cubicBezTo>
                  <a:cubicBezTo>
                    <a:pt x="4100" y="9374"/>
                    <a:pt x="4060" y="9510"/>
                    <a:pt x="4017" y="9629"/>
                  </a:cubicBezTo>
                  <a:cubicBezTo>
                    <a:pt x="3998" y="9685"/>
                    <a:pt x="4028" y="9746"/>
                    <a:pt x="4082" y="9764"/>
                  </a:cubicBezTo>
                  <a:cubicBezTo>
                    <a:pt x="4094" y="9768"/>
                    <a:pt x="4104" y="9772"/>
                    <a:pt x="4119" y="9772"/>
                  </a:cubicBezTo>
                  <a:cubicBezTo>
                    <a:pt x="4163" y="9772"/>
                    <a:pt x="4203" y="9742"/>
                    <a:pt x="4217" y="9699"/>
                  </a:cubicBezTo>
                  <a:cubicBezTo>
                    <a:pt x="4260" y="9571"/>
                    <a:pt x="4304" y="9433"/>
                    <a:pt x="4341" y="9287"/>
                  </a:cubicBezTo>
                  <a:cubicBezTo>
                    <a:pt x="4356" y="9229"/>
                    <a:pt x="4322" y="9174"/>
                    <a:pt x="4264" y="9160"/>
                  </a:cubicBezTo>
                  <a:cubicBezTo>
                    <a:pt x="4255" y="9158"/>
                    <a:pt x="4246" y="9157"/>
                    <a:pt x="4237" y="9157"/>
                  </a:cubicBezTo>
                  <a:close/>
                  <a:moveTo>
                    <a:pt x="3954" y="9949"/>
                  </a:moveTo>
                  <a:cubicBezTo>
                    <a:pt x="3916" y="9949"/>
                    <a:pt x="3878" y="9970"/>
                    <a:pt x="3860" y="10008"/>
                  </a:cubicBezTo>
                  <a:cubicBezTo>
                    <a:pt x="3798" y="10135"/>
                    <a:pt x="3729" y="10253"/>
                    <a:pt x="3657" y="10354"/>
                  </a:cubicBezTo>
                  <a:cubicBezTo>
                    <a:pt x="3620" y="10401"/>
                    <a:pt x="3630" y="10467"/>
                    <a:pt x="3678" y="10500"/>
                  </a:cubicBezTo>
                  <a:cubicBezTo>
                    <a:pt x="3696" y="10515"/>
                    <a:pt x="3718" y="10522"/>
                    <a:pt x="3740" y="10522"/>
                  </a:cubicBezTo>
                  <a:cubicBezTo>
                    <a:pt x="3773" y="10522"/>
                    <a:pt x="3805" y="10507"/>
                    <a:pt x="3827" y="10478"/>
                  </a:cubicBezTo>
                  <a:cubicBezTo>
                    <a:pt x="3907" y="10365"/>
                    <a:pt x="3984" y="10238"/>
                    <a:pt x="4050" y="10100"/>
                  </a:cubicBezTo>
                  <a:cubicBezTo>
                    <a:pt x="4075" y="10048"/>
                    <a:pt x="4053" y="9986"/>
                    <a:pt x="4002" y="9961"/>
                  </a:cubicBezTo>
                  <a:cubicBezTo>
                    <a:pt x="3987" y="9953"/>
                    <a:pt x="3970" y="9949"/>
                    <a:pt x="3954" y="9949"/>
                  </a:cubicBezTo>
                  <a:close/>
                  <a:moveTo>
                    <a:pt x="124" y="10601"/>
                  </a:moveTo>
                  <a:cubicBezTo>
                    <a:pt x="82" y="10601"/>
                    <a:pt x="42" y="10626"/>
                    <a:pt x="26" y="10668"/>
                  </a:cubicBezTo>
                  <a:cubicBezTo>
                    <a:pt x="1" y="10718"/>
                    <a:pt x="26" y="10780"/>
                    <a:pt x="81" y="10806"/>
                  </a:cubicBezTo>
                  <a:cubicBezTo>
                    <a:pt x="132" y="10828"/>
                    <a:pt x="183" y="10846"/>
                    <a:pt x="234" y="10868"/>
                  </a:cubicBezTo>
                  <a:cubicBezTo>
                    <a:pt x="249" y="10875"/>
                    <a:pt x="263" y="10875"/>
                    <a:pt x="274" y="10875"/>
                  </a:cubicBezTo>
                  <a:cubicBezTo>
                    <a:pt x="318" y="10875"/>
                    <a:pt x="354" y="10849"/>
                    <a:pt x="372" y="10809"/>
                  </a:cubicBezTo>
                  <a:cubicBezTo>
                    <a:pt x="394" y="10755"/>
                    <a:pt x="368" y="10693"/>
                    <a:pt x="314" y="10671"/>
                  </a:cubicBezTo>
                  <a:cubicBezTo>
                    <a:pt x="263" y="10653"/>
                    <a:pt x="215" y="10631"/>
                    <a:pt x="165" y="10609"/>
                  </a:cubicBezTo>
                  <a:cubicBezTo>
                    <a:pt x="151" y="10604"/>
                    <a:pt x="138" y="10601"/>
                    <a:pt x="124" y="10601"/>
                  </a:cubicBezTo>
                  <a:close/>
                  <a:moveTo>
                    <a:pt x="3463" y="10625"/>
                  </a:moveTo>
                  <a:cubicBezTo>
                    <a:pt x="3437" y="10625"/>
                    <a:pt x="3411" y="10634"/>
                    <a:pt x="3390" y="10653"/>
                  </a:cubicBezTo>
                  <a:cubicBezTo>
                    <a:pt x="3296" y="10740"/>
                    <a:pt x="3186" y="10816"/>
                    <a:pt x="3074" y="10878"/>
                  </a:cubicBezTo>
                  <a:cubicBezTo>
                    <a:pt x="3023" y="10908"/>
                    <a:pt x="3001" y="10973"/>
                    <a:pt x="3030" y="11024"/>
                  </a:cubicBezTo>
                  <a:cubicBezTo>
                    <a:pt x="3048" y="11056"/>
                    <a:pt x="3084" y="11078"/>
                    <a:pt x="3124" y="11078"/>
                  </a:cubicBezTo>
                  <a:cubicBezTo>
                    <a:pt x="3139" y="11078"/>
                    <a:pt x="3158" y="11075"/>
                    <a:pt x="3172" y="11064"/>
                  </a:cubicBezTo>
                  <a:cubicBezTo>
                    <a:pt x="3303" y="10995"/>
                    <a:pt x="3423" y="10908"/>
                    <a:pt x="3536" y="10809"/>
                  </a:cubicBezTo>
                  <a:cubicBezTo>
                    <a:pt x="3576" y="10769"/>
                    <a:pt x="3580" y="10703"/>
                    <a:pt x="3540" y="10660"/>
                  </a:cubicBezTo>
                  <a:cubicBezTo>
                    <a:pt x="3520" y="10637"/>
                    <a:pt x="3492" y="10625"/>
                    <a:pt x="3463" y="10625"/>
                  </a:cubicBezTo>
                  <a:close/>
                  <a:moveTo>
                    <a:pt x="667" y="10815"/>
                  </a:moveTo>
                  <a:cubicBezTo>
                    <a:pt x="624" y="10815"/>
                    <a:pt x="583" y="10840"/>
                    <a:pt x="569" y="10886"/>
                  </a:cubicBezTo>
                  <a:cubicBezTo>
                    <a:pt x="550" y="10940"/>
                    <a:pt x="580" y="10999"/>
                    <a:pt x="634" y="11017"/>
                  </a:cubicBezTo>
                  <a:cubicBezTo>
                    <a:pt x="776" y="11068"/>
                    <a:pt x="915" y="11108"/>
                    <a:pt x="1046" y="11144"/>
                  </a:cubicBezTo>
                  <a:cubicBezTo>
                    <a:pt x="1053" y="11148"/>
                    <a:pt x="1064" y="11148"/>
                    <a:pt x="1071" y="11148"/>
                  </a:cubicBezTo>
                  <a:cubicBezTo>
                    <a:pt x="1118" y="11148"/>
                    <a:pt x="1162" y="11118"/>
                    <a:pt x="1173" y="11071"/>
                  </a:cubicBezTo>
                  <a:cubicBezTo>
                    <a:pt x="1192" y="11017"/>
                    <a:pt x="1155" y="10959"/>
                    <a:pt x="1101" y="10940"/>
                  </a:cubicBezTo>
                  <a:cubicBezTo>
                    <a:pt x="973" y="10908"/>
                    <a:pt x="842" y="10868"/>
                    <a:pt x="703" y="10821"/>
                  </a:cubicBezTo>
                  <a:cubicBezTo>
                    <a:pt x="691" y="10817"/>
                    <a:pt x="679" y="10815"/>
                    <a:pt x="667" y="10815"/>
                  </a:cubicBezTo>
                  <a:close/>
                  <a:moveTo>
                    <a:pt x="1484" y="11033"/>
                  </a:moveTo>
                  <a:cubicBezTo>
                    <a:pt x="1434" y="11033"/>
                    <a:pt x="1390" y="11067"/>
                    <a:pt x="1380" y="11118"/>
                  </a:cubicBezTo>
                  <a:cubicBezTo>
                    <a:pt x="1370" y="11177"/>
                    <a:pt x="1407" y="11231"/>
                    <a:pt x="1464" y="11243"/>
                  </a:cubicBezTo>
                  <a:cubicBezTo>
                    <a:pt x="1614" y="11271"/>
                    <a:pt x="1756" y="11290"/>
                    <a:pt x="1894" y="11301"/>
                  </a:cubicBezTo>
                  <a:lnTo>
                    <a:pt x="1901" y="11301"/>
                  </a:lnTo>
                  <a:cubicBezTo>
                    <a:pt x="1956" y="11301"/>
                    <a:pt x="2003" y="11257"/>
                    <a:pt x="2007" y="11202"/>
                  </a:cubicBezTo>
                  <a:cubicBezTo>
                    <a:pt x="2010" y="11144"/>
                    <a:pt x="1967" y="11093"/>
                    <a:pt x="1909" y="11090"/>
                  </a:cubicBezTo>
                  <a:cubicBezTo>
                    <a:pt x="1781" y="11078"/>
                    <a:pt x="1642" y="11061"/>
                    <a:pt x="1504" y="11035"/>
                  </a:cubicBezTo>
                  <a:cubicBezTo>
                    <a:pt x="1498" y="11033"/>
                    <a:pt x="1491" y="11033"/>
                    <a:pt x="1484" y="11033"/>
                  </a:cubicBezTo>
                  <a:close/>
                  <a:moveTo>
                    <a:pt x="2734" y="11021"/>
                  </a:moveTo>
                  <a:cubicBezTo>
                    <a:pt x="2725" y="11021"/>
                    <a:pt x="2715" y="11022"/>
                    <a:pt x="2706" y="11024"/>
                  </a:cubicBezTo>
                  <a:cubicBezTo>
                    <a:pt x="2586" y="11056"/>
                    <a:pt x="2451" y="11083"/>
                    <a:pt x="2316" y="11090"/>
                  </a:cubicBezTo>
                  <a:cubicBezTo>
                    <a:pt x="2258" y="11093"/>
                    <a:pt x="2215" y="11144"/>
                    <a:pt x="2218" y="11202"/>
                  </a:cubicBezTo>
                  <a:cubicBezTo>
                    <a:pt x="2222" y="11261"/>
                    <a:pt x="2269" y="11301"/>
                    <a:pt x="2324" y="11301"/>
                  </a:cubicBezTo>
                  <a:lnTo>
                    <a:pt x="2331" y="11301"/>
                  </a:lnTo>
                  <a:cubicBezTo>
                    <a:pt x="2480" y="11290"/>
                    <a:pt x="2625" y="11264"/>
                    <a:pt x="2764" y="11228"/>
                  </a:cubicBezTo>
                  <a:cubicBezTo>
                    <a:pt x="2819" y="11214"/>
                    <a:pt x="2852" y="11155"/>
                    <a:pt x="2837" y="11100"/>
                  </a:cubicBezTo>
                  <a:cubicBezTo>
                    <a:pt x="2824" y="11052"/>
                    <a:pt x="2782" y="11021"/>
                    <a:pt x="2734" y="110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6472187" y="3046319"/>
            <a:ext cx="1958723" cy="1562211"/>
            <a:chOff x="-6422700" y="220700"/>
            <a:chExt cx="1072450" cy="855350"/>
          </a:xfrm>
        </p:grpSpPr>
        <p:sp>
          <p:nvSpPr>
            <p:cNvPr id="647" name="Google Shape;647;p38"/>
            <p:cNvSpPr/>
            <p:nvPr/>
          </p:nvSpPr>
          <p:spPr>
            <a:xfrm>
              <a:off x="-5684325" y="432925"/>
              <a:ext cx="334075" cy="603475"/>
            </a:xfrm>
            <a:custGeom>
              <a:avLst/>
              <a:gdLst/>
              <a:ahLst/>
              <a:cxnLst/>
              <a:rect l="l" t="t" r="r" b="b"/>
              <a:pathLst>
                <a:path w="13363" h="24139" extrusionOk="0">
                  <a:moveTo>
                    <a:pt x="5871" y="1"/>
                  </a:moveTo>
                  <a:cubicBezTo>
                    <a:pt x="4817" y="1"/>
                    <a:pt x="6457" y="4354"/>
                    <a:pt x="5488" y="6414"/>
                  </a:cubicBezTo>
                  <a:cubicBezTo>
                    <a:pt x="4362" y="8807"/>
                    <a:pt x="0" y="12181"/>
                    <a:pt x="988" y="14854"/>
                  </a:cubicBezTo>
                  <a:cubicBezTo>
                    <a:pt x="1971" y="17527"/>
                    <a:pt x="2393" y="23436"/>
                    <a:pt x="2393" y="23436"/>
                  </a:cubicBezTo>
                  <a:cubicBezTo>
                    <a:pt x="2533" y="23951"/>
                    <a:pt x="3407" y="24139"/>
                    <a:pt x="4542" y="24139"/>
                  </a:cubicBezTo>
                  <a:cubicBezTo>
                    <a:pt x="6813" y="24139"/>
                    <a:pt x="10129" y="23388"/>
                    <a:pt x="10691" y="23013"/>
                  </a:cubicBezTo>
                  <a:cubicBezTo>
                    <a:pt x="11535" y="22449"/>
                    <a:pt x="11430" y="21746"/>
                    <a:pt x="10447" y="19355"/>
                  </a:cubicBezTo>
                  <a:cubicBezTo>
                    <a:pt x="9459" y="16962"/>
                    <a:pt x="13363" y="15979"/>
                    <a:pt x="11397" y="11198"/>
                  </a:cubicBezTo>
                  <a:cubicBezTo>
                    <a:pt x="9427" y="6414"/>
                    <a:pt x="9005" y="2194"/>
                    <a:pt x="6613" y="367"/>
                  </a:cubicBezTo>
                  <a:cubicBezTo>
                    <a:pt x="6281" y="114"/>
                    <a:pt x="6041" y="1"/>
                    <a:pt x="5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48" name="Google Shape;648;p38"/>
            <p:cNvGrpSpPr/>
            <p:nvPr/>
          </p:nvGrpSpPr>
          <p:grpSpPr>
            <a:xfrm>
              <a:off x="-6273425" y="220700"/>
              <a:ext cx="814325" cy="583800"/>
              <a:chOff x="-4849425" y="1858675"/>
              <a:chExt cx="814325" cy="583800"/>
            </a:xfrm>
          </p:grpSpPr>
          <p:sp>
            <p:nvSpPr>
              <p:cNvPr id="649" name="Google Shape;649;p38"/>
              <p:cNvSpPr/>
              <p:nvPr/>
            </p:nvSpPr>
            <p:spPr>
              <a:xfrm>
                <a:off x="-4849425" y="1929150"/>
                <a:ext cx="814325" cy="513325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20533" extrusionOk="0">
                    <a:moveTo>
                      <a:pt x="26125" y="1"/>
                    </a:moveTo>
                    <a:cubicBezTo>
                      <a:pt x="18557" y="1"/>
                      <a:pt x="2185" y="849"/>
                      <a:pt x="2185" y="849"/>
                    </a:cubicBezTo>
                    <a:cubicBezTo>
                      <a:pt x="1" y="849"/>
                      <a:pt x="2221" y="19214"/>
                      <a:pt x="1970" y="19603"/>
                    </a:cubicBezTo>
                    <a:cubicBezTo>
                      <a:pt x="1526" y="20291"/>
                      <a:pt x="4604" y="20532"/>
                      <a:pt x="8884" y="20532"/>
                    </a:cubicBezTo>
                    <a:cubicBezTo>
                      <a:pt x="16924" y="20532"/>
                      <a:pt x="29205" y="19682"/>
                      <a:pt x="30348" y="19345"/>
                    </a:cubicBezTo>
                    <a:cubicBezTo>
                      <a:pt x="32573" y="18686"/>
                      <a:pt x="30938" y="983"/>
                      <a:pt x="29845" y="226"/>
                    </a:cubicBezTo>
                    <a:cubicBezTo>
                      <a:pt x="29611" y="64"/>
                      <a:pt x="28199" y="1"/>
                      <a:pt x="26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-4779150" y="1980825"/>
                <a:ext cx="671050" cy="397050"/>
              </a:xfrm>
              <a:custGeom>
                <a:avLst/>
                <a:gdLst/>
                <a:ahLst/>
                <a:cxnLst/>
                <a:rect l="l" t="t" r="r" b="b"/>
                <a:pathLst>
                  <a:path w="26842" h="15882" extrusionOk="0">
                    <a:moveTo>
                      <a:pt x="21519" y="0"/>
                    </a:moveTo>
                    <a:cubicBezTo>
                      <a:pt x="15276" y="0"/>
                      <a:pt x="1799" y="657"/>
                      <a:pt x="1799" y="657"/>
                    </a:cubicBezTo>
                    <a:cubicBezTo>
                      <a:pt x="0" y="657"/>
                      <a:pt x="1828" y="14863"/>
                      <a:pt x="1625" y="15162"/>
                    </a:cubicBezTo>
                    <a:cubicBezTo>
                      <a:pt x="1257" y="15695"/>
                      <a:pt x="3795" y="15881"/>
                      <a:pt x="7323" y="15881"/>
                    </a:cubicBezTo>
                    <a:cubicBezTo>
                      <a:pt x="13949" y="15881"/>
                      <a:pt x="24069" y="15223"/>
                      <a:pt x="25010" y="14962"/>
                    </a:cubicBezTo>
                    <a:cubicBezTo>
                      <a:pt x="26841" y="14456"/>
                      <a:pt x="25498" y="763"/>
                      <a:pt x="24598" y="176"/>
                    </a:cubicBezTo>
                    <a:cubicBezTo>
                      <a:pt x="24404" y="50"/>
                      <a:pt x="23235" y="0"/>
                      <a:pt x="215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-4765675" y="1978200"/>
                <a:ext cx="647100" cy="402275"/>
              </a:xfrm>
              <a:custGeom>
                <a:avLst/>
                <a:gdLst/>
                <a:ahLst/>
                <a:cxnLst/>
                <a:rect l="l" t="t" r="r" b="b"/>
                <a:pathLst>
                  <a:path w="25884" h="16091" extrusionOk="0">
                    <a:moveTo>
                      <a:pt x="20987" y="212"/>
                    </a:moveTo>
                    <a:cubicBezTo>
                      <a:pt x="23397" y="212"/>
                      <a:pt x="23911" y="310"/>
                      <a:pt x="24001" y="369"/>
                    </a:cubicBezTo>
                    <a:cubicBezTo>
                      <a:pt x="24671" y="805"/>
                      <a:pt x="25694" y="9624"/>
                      <a:pt x="25108" y="13417"/>
                    </a:cubicBezTo>
                    <a:cubicBezTo>
                      <a:pt x="24926" y="14597"/>
                      <a:pt x="24645" y="14911"/>
                      <a:pt x="24442" y="14965"/>
                    </a:cubicBezTo>
                    <a:cubicBezTo>
                      <a:pt x="23509" y="15224"/>
                      <a:pt x="13322" y="15879"/>
                      <a:pt x="6784" y="15879"/>
                    </a:cubicBezTo>
                    <a:cubicBezTo>
                      <a:pt x="1944" y="15879"/>
                      <a:pt x="1238" y="15529"/>
                      <a:pt x="1158" y="15380"/>
                    </a:cubicBezTo>
                    <a:cubicBezTo>
                      <a:pt x="1155" y="15373"/>
                      <a:pt x="1148" y="15362"/>
                      <a:pt x="1169" y="15326"/>
                    </a:cubicBezTo>
                    <a:cubicBezTo>
                      <a:pt x="1238" y="15231"/>
                      <a:pt x="1220" y="14878"/>
                      <a:pt x="1030" y="12634"/>
                    </a:cubicBezTo>
                    <a:cubicBezTo>
                      <a:pt x="721" y="8907"/>
                      <a:pt x="143" y="1970"/>
                      <a:pt x="1064" y="965"/>
                    </a:cubicBezTo>
                    <a:cubicBezTo>
                      <a:pt x="1126" y="900"/>
                      <a:pt x="1191" y="868"/>
                      <a:pt x="1267" y="868"/>
                    </a:cubicBezTo>
                    <a:cubicBezTo>
                      <a:pt x="1402" y="860"/>
                      <a:pt x="14818" y="212"/>
                      <a:pt x="20987" y="212"/>
                    </a:cubicBezTo>
                    <a:close/>
                    <a:moveTo>
                      <a:pt x="20987" y="1"/>
                    </a:moveTo>
                    <a:cubicBezTo>
                      <a:pt x="14815" y="1"/>
                      <a:pt x="1391" y="649"/>
                      <a:pt x="1260" y="656"/>
                    </a:cubicBezTo>
                    <a:cubicBezTo>
                      <a:pt x="1129" y="656"/>
                      <a:pt x="1012" y="715"/>
                      <a:pt x="911" y="824"/>
                    </a:cubicBezTo>
                    <a:cubicBezTo>
                      <a:pt x="0" y="1814"/>
                      <a:pt x="386" y="7447"/>
                      <a:pt x="820" y="12653"/>
                    </a:cubicBezTo>
                    <a:cubicBezTo>
                      <a:pt x="929" y="13960"/>
                      <a:pt x="1023" y="15092"/>
                      <a:pt x="998" y="15209"/>
                    </a:cubicBezTo>
                    <a:cubicBezTo>
                      <a:pt x="936" y="15296"/>
                      <a:pt x="925" y="15391"/>
                      <a:pt x="973" y="15479"/>
                    </a:cubicBezTo>
                    <a:cubicBezTo>
                      <a:pt x="1060" y="15646"/>
                      <a:pt x="1293" y="16090"/>
                      <a:pt x="6784" y="16090"/>
                    </a:cubicBezTo>
                    <a:cubicBezTo>
                      <a:pt x="13490" y="16090"/>
                      <a:pt x="23535" y="15439"/>
                      <a:pt x="24500" y="15169"/>
                    </a:cubicBezTo>
                    <a:cubicBezTo>
                      <a:pt x="24886" y="15064"/>
                      <a:pt x="25156" y="14499"/>
                      <a:pt x="25316" y="13451"/>
                    </a:cubicBezTo>
                    <a:cubicBezTo>
                      <a:pt x="25884" y="9759"/>
                      <a:pt x="24915" y="715"/>
                      <a:pt x="24118" y="194"/>
                    </a:cubicBezTo>
                    <a:cubicBezTo>
                      <a:pt x="24034" y="139"/>
                      <a:pt x="23819" y="1"/>
                      <a:pt x="20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-4673475" y="1858675"/>
                <a:ext cx="584350" cy="351875"/>
              </a:xfrm>
              <a:custGeom>
                <a:avLst/>
                <a:gdLst/>
                <a:ahLst/>
                <a:cxnLst/>
                <a:rect l="l" t="t" r="r" b="b"/>
                <a:pathLst>
                  <a:path w="23374" h="14075" extrusionOk="0">
                    <a:moveTo>
                      <a:pt x="21109" y="1"/>
                    </a:moveTo>
                    <a:cubicBezTo>
                      <a:pt x="19097" y="1"/>
                      <a:pt x="16363" y="229"/>
                      <a:pt x="16126" y="307"/>
                    </a:cubicBezTo>
                    <a:cubicBezTo>
                      <a:pt x="15751" y="434"/>
                      <a:pt x="17252" y="2809"/>
                      <a:pt x="17252" y="2809"/>
                    </a:cubicBezTo>
                    <a:lnTo>
                      <a:pt x="10999" y="7057"/>
                    </a:lnTo>
                    <a:cubicBezTo>
                      <a:pt x="10999" y="7057"/>
                      <a:pt x="9999" y="4935"/>
                      <a:pt x="9248" y="4560"/>
                    </a:cubicBezTo>
                    <a:cubicBezTo>
                      <a:pt x="9228" y="4550"/>
                      <a:pt x="9203" y="4545"/>
                      <a:pt x="9172" y="4545"/>
                    </a:cubicBezTo>
                    <a:cubicBezTo>
                      <a:pt x="8053" y="4545"/>
                      <a:pt x="1" y="11058"/>
                      <a:pt x="1" y="11058"/>
                    </a:cubicBezTo>
                    <a:cubicBezTo>
                      <a:pt x="1" y="11058"/>
                      <a:pt x="500" y="13684"/>
                      <a:pt x="1125" y="14059"/>
                    </a:cubicBezTo>
                    <a:cubicBezTo>
                      <a:pt x="1142" y="14069"/>
                      <a:pt x="1164" y="14074"/>
                      <a:pt x="1191" y="14074"/>
                    </a:cubicBezTo>
                    <a:cubicBezTo>
                      <a:pt x="2121" y="14074"/>
                      <a:pt x="8626" y="7808"/>
                      <a:pt x="8626" y="7808"/>
                    </a:cubicBezTo>
                    <a:cubicBezTo>
                      <a:pt x="8626" y="7808"/>
                      <a:pt x="11274" y="10939"/>
                      <a:pt x="11843" y="10939"/>
                    </a:cubicBezTo>
                    <a:cubicBezTo>
                      <a:pt x="11854" y="10939"/>
                      <a:pt x="11864" y="10937"/>
                      <a:pt x="11873" y="10935"/>
                    </a:cubicBezTo>
                    <a:cubicBezTo>
                      <a:pt x="12376" y="10808"/>
                      <a:pt x="18875" y="5059"/>
                      <a:pt x="18875" y="5059"/>
                    </a:cubicBezTo>
                    <a:cubicBezTo>
                      <a:pt x="18875" y="5059"/>
                      <a:pt x="20251" y="7432"/>
                      <a:pt x="21249" y="7684"/>
                    </a:cubicBezTo>
                    <a:cubicBezTo>
                      <a:pt x="21267" y="7688"/>
                      <a:pt x="21285" y="7690"/>
                      <a:pt x="21302" y="7690"/>
                    </a:cubicBezTo>
                    <a:cubicBezTo>
                      <a:pt x="22289" y="7690"/>
                      <a:pt x="23373" y="922"/>
                      <a:pt x="23251" y="307"/>
                    </a:cubicBezTo>
                    <a:cubicBezTo>
                      <a:pt x="23204" y="78"/>
                      <a:pt x="22279" y="1"/>
                      <a:pt x="2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-4607025" y="2221150"/>
                <a:ext cx="111250" cy="105350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4214" extrusionOk="0">
                    <a:moveTo>
                      <a:pt x="1880" y="1"/>
                    </a:moveTo>
                    <a:cubicBezTo>
                      <a:pt x="1187" y="1"/>
                      <a:pt x="568" y="19"/>
                      <a:pt x="404" y="19"/>
                    </a:cubicBezTo>
                    <a:cubicBezTo>
                      <a:pt x="1" y="19"/>
                      <a:pt x="404" y="4213"/>
                      <a:pt x="404" y="4213"/>
                    </a:cubicBezTo>
                    <a:lnTo>
                      <a:pt x="4177" y="4191"/>
                    </a:lnTo>
                    <a:cubicBezTo>
                      <a:pt x="4449" y="3627"/>
                      <a:pt x="4344" y="587"/>
                      <a:pt x="4209" y="244"/>
                    </a:cubicBezTo>
                    <a:cubicBezTo>
                      <a:pt x="4126" y="41"/>
                      <a:pt x="2920" y="1"/>
                      <a:pt x="1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-4478675" y="2162375"/>
                <a:ext cx="111250" cy="162925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6517" extrusionOk="0">
                    <a:moveTo>
                      <a:pt x="1883" y="1"/>
                    </a:moveTo>
                    <a:cubicBezTo>
                      <a:pt x="1190" y="1"/>
                      <a:pt x="571" y="29"/>
                      <a:pt x="408" y="29"/>
                    </a:cubicBezTo>
                    <a:cubicBezTo>
                      <a:pt x="0" y="29"/>
                      <a:pt x="408" y="6517"/>
                      <a:pt x="408" y="6517"/>
                    </a:cubicBezTo>
                    <a:lnTo>
                      <a:pt x="4180" y="6487"/>
                    </a:lnTo>
                    <a:cubicBezTo>
                      <a:pt x="4449" y="5610"/>
                      <a:pt x="4348" y="906"/>
                      <a:pt x="4209" y="378"/>
                    </a:cubicBezTo>
                    <a:cubicBezTo>
                      <a:pt x="4128" y="64"/>
                      <a:pt x="2923" y="1"/>
                      <a:pt x="18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38"/>
              <p:cNvSpPr/>
              <p:nvPr/>
            </p:nvSpPr>
            <p:spPr>
              <a:xfrm>
                <a:off x="-4341975" y="2116300"/>
                <a:ext cx="111275" cy="203275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131" extrusionOk="0">
                    <a:moveTo>
                      <a:pt x="1897" y="1"/>
                    </a:moveTo>
                    <a:cubicBezTo>
                      <a:pt x="1197" y="1"/>
                      <a:pt x="569" y="37"/>
                      <a:pt x="405" y="37"/>
                    </a:cubicBezTo>
                    <a:cubicBezTo>
                      <a:pt x="1" y="37"/>
                      <a:pt x="405" y="8130"/>
                      <a:pt x="405" y="8130"/>
                    </a:cubicBezTo>
                    <a:lnTo>
                      <a:pt x="4177" y="8090"/>
                    </a:lnTo>
                    <a:cubicBezTo>
                      <a:pt x="4450" y="6998"/>
                      <a:pt x="4345" y="1129"/>
                      <a:pt x="4210" y="474"/>
                    </a:cubicBezTo>
                    <a:cubicBezTo>
                      <a:pt x="4127" y="80"/>
                      <a:pt x="2933" y="1"/>
                      <a:pt x="18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56" name="Google Shape;656;p38"/>
            <p:cNvSpPr/>
            <p:nvPr/>
          </p:nvSpPr>
          <p:spPr>
            <a:xfrm>
              <a:off x="-5659650" y="517525"/>
              <a:ext cx="221975" cy="326350"/>
            </a:xfrm>
            <a:custGeom>
              <a:avLst/>
              <a:gdLst/>
              <a:ahLst/>
              <a:cxnLst/>
              <a:rect l="l" t="t" r="r" b="b"/>
              <a:pathLst>
                <a:path w="8879" h="13054" extrusionOk="0">
                  <a:moveTo>
                    <a:pt x="2514" y="1"/>
                  </a:moveTo>
                  <a:cubicBezTo>
                    <a:pt x="2374" y="1"/>
                    <a:pt x="2239" y="25"/>
                    <a:pt x="2108" y="78"/>
                  </a:cubicBezTo>
                  <a:cubicBezTo>
                    <a:pt x="1" y="923"/>
                    <a:pt x="3234" y="4156"/>
                    <a:pt x="3518" y="5280"/>
                  </a:cubicBezTo>
                  <a:cubicBezTo>
                    <a:pt x="3797" y="6406"/>
                    <a:pt x="280" y="9642"/>
                    <a:pt x="1406" y="11328"/>
                  </a:cubicBezTo>
                  <a:cubicBezTo>
                    <a:pt x="1913" y="12091"/>
                    <a:pt x="3652" y="13053"/>
                    <a:pt x="5240" y="13053"/>
                  </a:cubicBezTo>
                  <a:cubicBezTo>
                    <a:pt x="7171" y="13053"/>
                    <a:pt x="8879" y="11629"/>
                    <a:pt x="7876" y="6690"/>
                  </a:cubicBezTo>
                  <a:cubicBezTo>
                    <a:pt x="7671" y="5679"/>
                    <a:pt x="4632" y="1"/>
                    <a:pt x="2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57" name="Google Shape;657;p38"/>
            <p:cNvGrpSpPr/>
            <p:nvPr/>
          </p:nvGrpSpPr>
          <p:grpSpPr>
            <a:xfrm>
              <a:off x="-5683250" y="536250"/>
              <a:ext cx="226600" cy="333925"/>
              <a:chOff x="-4259250" y="2174225"/>
              <a:chExt cx="226600" cy="333925"/>
            </a:xfrm>
          </p:grpSpPr>
          <p:sp>
            <p:nvSpPr>
              <p:cNvPr id="658" name="Google Shape;658;p38"/>
              <p:cNvSpPr/>
              <p:nvPr/>
            </p:nvSpPr>
            <p:spPr>
              <a:xfrm>
                <a:off x="-4259250" y="2313025"/>
                <a:ext cx="110900" cy="195125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7805" extrusionOk="0">
                    <a:moveTo>
                      <a:pt x="4320" y="1"/>
                    </a:moveTo>
                    <a:cubicBezTo>
                      <a:pt x="4291" y="1"/>
                      <a:pt x="4263" y="12"/>
                      <a:pt x="4243" y="36"/>
                    </a:cubicBezTo>
                    <a:cubicBezTo>
                      <a:pt x="1" y="4699"/>
                      <a:pt x="3089" y="7747"/>
                      <a:pt x="3121" y="7776"/>
                    </a:cubicBezTo>
                    <a:cubicBezTo>
                      <a:pt x="3143" y="7798"/>
                      <a:pt x="3169" y="7805"/>
                      <a:pt x="3195" y="7805"/>
                    </a:cubicBezTo>
                    <a:cubicBezTo>
                      <a:pt x="3224" y="7805"/>
                      <a:pt x="3249" y="7794"/>
                      <a:pt x="3271" y="7773"/>
                    </a:cubicBezTo>
                    <a:cubicBezTo>
                      <a:pt x="3311" y="7732"/>
                      <a:pt x="3311" y="7663"/>
                      <a:pt x="3267" y="7623"/>
                    </a:cubicBezTo>
                    <a:cubicBezTo>
                      <a:pt x="3239" y="7598"/>
                      <a:pt x="296" y="4689"/>
                      <a:pt x="4396" y="177"/>
                    </a:cubicBezTo>
                    <a:cubicBezTo>
                      <a:pt x="4436" y="134"/>
                      <a:pt x="4432" y="68"/>
                      <a:pt x="4392" y="28"/>
                    </a:cubicBezTo>
                    <a:cubicBezTo>
                      <a:pt x="4372" y="10"/>
                      <a:pt x="4346" y="1"/>
                      <a:pt x="4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38"/>
              <p:cNvSpPr/>
              <p:nvPr/>
            </p:nvSpPr>
            <p:spPr>
              <a:xfrm>
                <a:off x="-4163850" y="2174225"/>
                <a:ext cx="44900" cy="2955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82" extrusionOk="0">
                    <a:moveTo>
                      <a:pt x="123" y="0"/>
                    </a:moveTo>
                    <a:cubicBezTo>
                      <a:pt x="105" y="0"/>
                      <a:pt x="86" y="6"/>
                      <a:pt x="70" y="17"/>
                    </a:cubicBezTo>
                    <a:cubicBezTo>
                      <a:pt x="19" y="46"/>
                      <a:pt x="1" y="111"/>
                      <a:pt x="34" y="159"/>
                    </a:cubicBezTo>
                    <a:cubicBezTo>
                      <a:pt x="95" y="268"/>
                      <a:pt x="653" y="1182"/>
                      <a:pt x="1206" y="1182"/>
                    </a:cubicBezTo>
                    <a:lnTo>
                      <a:pt x="1236" y="1182"/>
                    </a:lnTo>
                    <a:cubicBezTo>
                      <a:pt x="1461" y="1167"/>
                      <a:pt x="1639" y="1004"/>
                      <a:pt x="1774" y="698"/>
                    </a:cubicBezTo>
                    <a:cubicBezTo>
                      <a:pt x="1796" y="647"/>
                      <a:pt x="1770" y="582"/>
                      <a:pt x="1716" y="560"/>
                    </a:cubicBezTo>
                    <a:cubicBezTo>
                      <a:pt x="1703" y="554"/>
                      <a:pt x="1689" y="551"/>
                      <a:pt x="1675" y="551"/>
                    </a:cubicBezTo>
                    <a:cubicBezTo>
                      <a:pt x="1635" y="551"/>
                      <a:pt x="1596" y="574"/>
                      <a:pt x="1577" y="614"/>
                    </a:cubicBezTo>
                    <a:cubicBezTo>
                      <a:pt x="1479" y="839"/>
                      <a:pt x="1359" y="960"/>
                      <a:pt x="1221" y="970"/>
                    </a:cubicBezTo>
                    <a:cubicBezTo>
                      <a:pt x="1214" y="971"/>
                      <a:pt x="1207" y="971"/>
                      <a:pt x="1200" y="971"/>
                    </a:cubicBezTo>
                    <a:cubicBezTo>
                      <a:pt x="838" y="971"/>
                      <a:pt x="366" y="310"/>
                      <a:pt x="212" y="53"/>
                    </a:cubicBezTo>
                    <a:cubicBezTo>
                      <a:pt x="193" y="20"/>
                      <a:pt x="158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-4126425" y="2222775"/>
                <a:ext cx="37425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23" extrusionOk="0">
                    <a:moveTo>
                      <a:pt x="1378" y="0"/>
                    </a:moveTo>
                    <a:cubicBezTo>
                      <a:pt x="1345" y="0"/>
                      <a:pt x="1312" y="16"/>
                      <a:pt x="1290" y="45"/>
                    </a:cubicBezTo>
                    <a:cubicBezTo>
                      <a:pt x="900" y="584"/>
                      <a:pt x="106" y="711"/>
                      <a:pt x="99" y="715"/>
                    </a:cubicBezTo>
                    <a:cubicBezTo>
                      <a:pt x="40" y="722"/>
                      <a:pt x="1" y="776"/>
                      <a:pt x="11" y="835"/>
                    </a:cubicBezTo>
                    <a:cubicBezTo>
                      <a:pt x="18" y="885"/>
                      <a:pt x="62" y="922"/>
                      <a:pt x="114" y="922"/>
                    </a:cubicBezTo>
                    <a:lnTo>
                      <a:pt x="132" y="922"/>
                    </a:lnTo>
                    <a:cubicBezTo>
                      <a:pt x="164" y="915"/>
                      <a:pt x="1020" y="780"/>
                      <a:pt x="1460" y="169"/>
                    </a:cubicBezTo>
                    <a:cubicBezTo>
                      <a:pt x="1497" y="121"/>
                      <a:pt x="1486" y="55"/>
                      <a:pt x="1438" y="19"/>
                    </a:cubicBezTo>
                    <a:cubicBezTo>
                      <a:pt x="1420" y="7"/>
                      <a:pt x="1399" y="0"/>
                      <a:pt x="1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-4106325" y="2241350"/>
                <a:ext cx="269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119" extrusionOk="0">
                    <a:moveTo>
                      <a:pt x="959" y="1"/>
                    </a:moveTo>
                    <a:cubicBezTo>
                      <a:pt x="913" y="1"/>
                      <a:pt x="869" y="34"/>
                      <a:pt x="857" y="81"/>
                    </a:cubicBezTo>
                    <a:cubicBezTo>
                      <a:pt x="711" y="693"/>
                      <a:pt x="92" y="911"/>
                      <a:pt x="85" y="911"/>
                    </a:cubicBezTo>
                    <a:cubicBezTo>
                      <a:pt x="30" y="933"/>
                      <a:pt x="1" y="991"/>
                      <a:pt x="19" y="1046"/>
                    </a:cubicBezTo>
                    <a:cubicBezTo>
                      <a:pt x="34" y="1090"/>
                      <a:pt x="74" y="1118"/>
                      <a:pt x="118" y="1118"/>
                    </a:cubicBezTo>
                    <a:cubicBezTo>
                      <a:pt x="128" y="1118"/>
                      <a:pt x="140" y="1115"/>
                      <a:pt x="150" y="1111"/>
                    </a:cubicBezTo>
                    <a:cubicBezTo>
                      <a:pt x="183" y="1104"/>
                      <a:pt x="889" y="860"/>
                      <a:pt x="1064" y="132"/>
                    </a:cubicBezTo>
                    <a:cubicBezTo>
                      <a:pt x="1076" y="73"/>
                      <a:pt x="1042" y="19"/>
                      <a:pt x="984" y="4"/>
                    </a:cubicBezTo>
                    <a:cubicBezTo>
                      <a:pt x="976" y="2"/>
                      <a:pt x="967" y="1"/>
                      <a:pt x="9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-4070700" y="2260750"/>
                <a:ext cx="380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2250" extrusionOk="0">
                    <a:moveTo>
                      <a:pt x="117" y="1"/>
                    </a:moveTo>
                    <a:cubicBezTo>
                      <a:pt x="92" y="1"/>
                      <a:pt x="67" y="9"/>
                      <a:pt x="47" y="26"/>
                    </a:cubicBezTo>
                    <a:cubicBezTo>
                      <a:pt x="4" y="65"/>
                      <a:pt x="0" y="131"/>
                      <a:pt x="36" y="175"/>
                    </a:cubicBezTo>
                    <a:cubicBezTo>
                      <a:pt x="375" y="564"/>
                      <a:pt x="1256" y="1678"/>
                      <a:pt x="1306" y="2156"/>
                    </a:cubicBezTo>
                    <a:cubicBezTo>
                      <a:pt x="1311" y="2211"/>
                      <a:pt x="1358" y="2250"/>
                      <a:pt x="1412" y="2250"/>
                    </a:cubicBezTo>
                    <a:lnTo>
                      <a:pt x="1424" y="2250"/>
                    </a:lnTo>
                    <a:cubicBezTo>
                      <a:pt x="1481" y="2243"/>
                      <a:pt x="1521" y="2192"/>
                      <a:pt x="1514" y="2134"/>
                    </a:cubicBezTo>
                    <a:cubicBezTo>
                      <a:pt x="1449" y="1493"/>
                      <a:pt x="247" y="99"/>
                      <a:pt x="197" y="37"/>
                    </a:cubicBezTo>
                    <a:cubicBezTo>
                      <a:pt x="177" y="13"/>
                      <a:pt x="147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63" name="Google Shape;663;p38"/>
            <p:cNvGrpSpPr/>
            <p:nvPr/>
          </p:nvGrpSpPr>
          <p:grpSpPr>
            <a:xfrm>
              <a:off x="-6422700" y="510100"/>
              <a:ext cx="485275" cy="565950"/>
              <a:chOff x="-4998700" y="2148075"/>
              <a:chExt cx="485275" cy="565950"/>
            </a:xfrm>
          </p:grpSpPr>
          <p:sp>
            <p:nvSpPr>
              <p:cNvPr id="664" name="Google Shape;664;p38"/>
              <p:cNvSpPr/>
              <p:nvPr/>
            </p:nvSpPr>
            <p:spPr>
              <a:xfrm>
                <a:off x="-4998700" y="2148075"/>
                <a:ext cx="485275" cy="565950"/>
              </a:xfrm>
              <a:custGeom>
                <a:avLst/>
                <a:gdLst/>
                <a:ahLst/>
                <a:cxnLst/>
                <a:rect l="l" t="t" r="r" b="b"/>
                <a:pathLst>
                  <a:path w="19411" h="22638" extrusionOk="0">
                    <a:moveTo>
                      <a:pt x="14482" y="0"/>
                    </a:moveTo>
                    <a:cubicBezTo>
                      <a:pt x="14407" y="0"/>
                      <a:pt x="14326" y="7"/>
                      <a:pt x="14240" y="22"/>
                    </a:cubicBezTo>
                    <a:cubicBezTo>
                      <a:pt x="12151" y="371"/>
                      <a:pt x="10442" y="6775"/>
                      <a:pt x="9704" y="6987"/>
                    </a:cubicBezTo>
                    <a:cubicBezTo>
                      <a:pt x="9626" y="7009"/>
                      <a:pt x="9534" y="7018"/>
                      <a:pt x="9429" y="7018"/>
                    </a:cubicBezTo>
                    <a:cubicBezTo>
                      <a:pt x="8887" y="7018"/>
                      <a:pt x="7992" y="6773"/>
                      <a:pt x="6808" y="6773"/>
                    </a:cubicBezTo>
                    <a:cubicBezTo>
                      <a:pt x="6056" y="6773"/>
                      <a:pt x="5188" y="6872"/>
                      <a:pt x="4221" y="7194"/>
                    </a:cubicBezTo>
                    <a:cubicBezTo>
                      <a:pt x="2480" y="7777"/>
                      <a:pt x="1847" y="9674"/>
                      <a:pt x="1847" y="9674"/>
                    </a:cubicBezTo>
                    <a:cubicBezTo>
                      <a:pt x="1529" y="10729"/>
                      <a:pt x="2531" y="13577"/>
                      <a:pt x="2320" y="14159"/>
                    </a:cubicBezTo>
                    <a:cubicBezTo>
                      <a:pt x="1897" y="15317"/>
                      <a:pt x="0" y="18802"/>
                      <a:pt x="317" y="19118"/>
                    </a:cubicBezTo>
                    <a:cubicBezTo>
                      <a:pt x="600" y="19399"/>
                      <a:pt x="7135" y="22638"/>
                      <a:pt x="9185" y="22638"/>
                    </a:cubicBezTo>
                    <a:cubicBezTo>
                      <a:pt x="9425" y="22638"/>
                      <a:pt x="9604" y="22593"/>
                      <a:pt x="9704" y="22494"/>
                    </a:cubicBezTo>
                    <a:cubicBezTo>
                      <a:pt x="10654" y="21543"/>
                      <a:pt x="11750" y="17986"/>
                      <a:pt x="12660" y="16690"/>
                    </a:cubicBezTo>
                    <a:cubicBezTo>
                      <a:pt x="16141" y="11731"/>
                      <a:pt x="19410" y="14159"/>
                      <a:pt x="18496" y="10361"/>
                    </a:cubicBezTo>
                    <a:cubicBezTo>
                      <a:pt x="18424" y="10060"/>
                      <a:pt x="18141" y="9948"/>
                      <a:pt x="17736" y="9948"/>
                    </a:cubicBezTo>
                    <a:cubicBezTo>
                      <a:pt x="16586" y="9948"/>
                      <a:pt x="14446" y="10846"/>
                      <a:pt x="13291" y="10846"/>
                    </a:cubicBezTo>
                    <a:cubicBezTo>
                      <a:pt x="12752" y="10846"/>
                      <a:pt x="12427" y="10651"/>
                      <a:pt x="12518" y="10077"/>
                    </a:cubicBezTo>
                    <a:cubicBezTo>
                      <a:pt x="12705" y="8899"/>
                      <a:pt x="17151" y="0"/>
                      <a:pt x="144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-4677025" y="2173300"/>
                <a:ext cx="4627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017" extrusionOk="0">
                    <a:moveTo>
                      <a:pt x="358" y="1"/>
                    </a:moveTo>
                    <a:cubicBezTo>
                      <a:pt x="310" y="1"/>
                      <a:pt x="265" y="38"/>
                      <a:pt x="255" y="86"/>
                    </a:cubicBezTo>
                    <a:cubicBezTo>
                      <a:pt x="186" y="498"/>
                      <a:pt x="0" y="1842"/>
                      <a:pt x="437" y="1998"/>
                    </a:cubicBezTo>
                    <a:cubicBezTo>
                      <a:pt x="467" y="2009"/>
                      <a:pt x="496" y="2017"/>
                      <a:pt x="532" y="2017"/>
                    </a:cubicBezTo>
                    <a:cubicBezTo>
                      <a:pt x="747" y="2017"/>
                      <a:pt x="1100" y="1765"/>
                      <a:pt x="1821" y="527"/>
                    </a:cubicBezTo>
                    <a:cubicBezTo>
                      <a:pt x="1850" y="476"/>
                      <a:pt x="1835" y="414"/>
                      <a:pt x="1785" y="385"/>
                    </a:cubicBezTo>
                    <a:cubicBezTo>
                      <a:pt x="1767" y="374"/>
                      <a:pt x="1748" y="369"/>
                      <a:pt x="1729" y="369"/>
                    </a:cubicBezTo>
                    <a:cubicBezTo>
                      <a:pt x="1693" y="369"/>
                      <a:pt x="1658" y="388"/>
                      <a:pt x="1639" y="422"/>
                    </a:cubicBezTo>
                    <a:cubicBezTo>
                      <a:pt x="900" y="1690"/>
                      <a:pt x="611" y="1804"/>
                      <a:pt x="527" y="1804"/>
                    </a:cubicBezTo>
                    <a:cubicBezTo>
                      <a:pt x="518" y="1804"/>
                      <a:pt x="512" y="1803"/>
                      <a:pt x="507" y="1802"/>
                    </a:cubicBezTo>
                    <a:cubicBezTo>
                      <a:pt x="324" y="1733"/>
                      <a:pt x="339" y="881"/>
                      <a:pt x="463" y="123"/>
                    </a:cubicBezTo>
                    <a:cubicBezTo>
                      <a:pt x="474" y="65"/>
                      <a:pt x="434" y="10"/>
                      <a:pt x="376" y="3"/>
                    </a:cubicBezTo>
                    <a:cubicBezTo>
                      <a:pt x="370" y="1"/>
                      <a:pt x="364" y="1"/>
                      <a:pt x="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-4595450" y="2399175"/>
                <a:ext cx="51525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658" extrusionOk="0">
                    <a:moveTo>
                      <a:pt x="1382" y="0"/>
                    </a:moveTo>
                    <a:cubicBezTo>
                      <a:pt x="1369" y="0"/>
                      <a:pt x="1356" y="3"/>
                      <a:pt x="1343" y="8"/>
                    </a:cubicBezTo>
                    <a:cubicBezTo>
                      <a:pt x="1220" y="55"/>
                      <a:pt x="135" y="504"/>
                      <a:pt x="22" y="1057"/>
                    </a:cubicBezTo>
                    <a:cubicBezTo>
                      <a:pt x="0" y="1169"/>
                      <a:pt x="7" y="1344"/>
                      <a:pt x="182" y="1515"/>
                    </a:cubicBezTo>
                    <a:cubicBezTo>
                      <a:pt x="288" y="1621"/>
                      <a:pt x="469" y="1658"/>
                      <a:pt x="681" y="1658"/>
                    </a:cubicBezTo>
                    <a:cubicBezTo>
                      <a:pt x="1172" y="1658"/>
                      <a:pt x="1810" y="1458"/>
                      <a:pt x="1977" y="1403"/>
                    </a:cubicBezTo>
                    <a:cubicBezTo>
                      <a:pt x="2032" y="1384"/>
                      <a:pt x="2060" y="1322"/>
                      <a:pt x="2042" y="1268"/>
                    </a:cubicBezTo>
                    <a:cubicBezTo>
                      <a:pt x="2028" y="1224"/>
                      <a:pt x="1988" y="1197"/>
                      <a:pt x="1945" y="1197"/>
                    </a:cubicBezTo>
                    <a:cubicBezTo>
                      <a:pt x="1934" y="1197"/>
                      <a:pt x="1922" y="1199"/>
                      <a:pt x="1911" y="1203"/>
                    </a:cubicBezTo>
                    <a:cubicBezTo>
                      <a:pt x="1532" y="1326"/>
                      <a:pt x="1008" y="1447"/>
                      <a:pt x="661" y="1447"/>
                    </a:cubicBezTo>
                    <a:cubicBezTo>
                      <a:pt x="507" y="1447"/>
                      <a:pt x="388" y="1423"/>
                      <a:pt x="331" y="1366"/>
                    </a:cubicBezTo>
                    <a:cubicBezTo>
                      <a:pt x="244" y="1279"/>
                      <a:pt x="211" y="1191"/>
                      <a:pt x="229" y="1097"/>
                    </a:cubicBezTo>
                    <a:cubicBezTo>
                      <a:pt x="306" y="726"/>
                      <a:pt x="1114" y="325"/>
                      <a:pt x="1420" y="205"/>
                    </a:cubicBezTo>
                    <a:cubicBezTo>
                      <a:pt x="1474" y="183"/>
                      <a:pt x="1500" y="121"/>
                      <a:pt x="1478" y="67"/>
                    </a:cubicBezTo>
                    <a:cubicBezTo>
                      <a:pt x="1461" y="25"/>
                      <a:pt x="1422" y="0"/>
                      <a:pt x="1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-4703150" y="2248800"/>
                <a:ext cx="41075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636" extrusionOk="0">
                    <a:moveTo>
                      <a:pt x="116" y="0"/>
                    </a:moveTo>
                    <a:cubicBezTo>
                      <a:pt x="89" y="0"/>
                      <a:pt x="62" y="10"/>
                      <a:pt x="40" y="30"/>
                    </a:cubicBezTo>
                    <a:cubicBezTo>
                      <a:pt x="1" y="71"/>
                      <a:pt x="1" y="136"/>
                      <a:pt x="40" y="180"/>
                    </a:cubicBezTo>
                    <a:cubicBezTo>
                      <a:pt x="62" y="202"/>
                      <a:pt x="492" y="635"/>
                      <a:pt x="1064" y="635"/>
                    </a:cubicBezTo>
                    <a:cubicBezTo>
                      <a:pt x="1224" y="635"/>
                      <a:pt x="1395" y="602"/>
                      <a:pt x="1569" y="515"/>
                    </a:cubicBezTo>
                    <a:cubicBezTo>
                      <a:pt x="1621" y="489"/>
                      <a:pt x="1643" y="427"/>
                      <a:pt x="1618" y="376"/>
                    </a:cubicBezTo>
                    <a:cubicBezTo>
                      <a:pt x="1599" y="337"/>
                      <a:pt x="1562" y="314"/>
                      <a:pt x="1522" y="314"/>
                    </a:cubicBezTo>
                    <a:cubicBezTo>
                      <a:pt x="1506" y="314"/>
                      <a:pt x="1491" y="318"/>
                      <a:pt x="1475" y="325"/>
                    </a:cubicBezTo>
                    <a:cubicBezTo>
                      <a:pt x="1334" y="394"/>
                      <a:pt x="1195" y="422"/>
                      <a:pt x="1064" y="422"/>
                    </a:cubicBezTo>
                    <a:cubicBezTo>
                      <a:pt x="584" y="422"/>
                      <a:pt x="210" y="50"/>
                      <a:pt x="190" y="30"/>
                    </a:cubicBezTo>
                    <a:cubicBezTo>
                      <a:pt x="170" y="10"/>
                      <a:pt x="143" y="0"/>
                      <a:pt x="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-4708325" y="2269125"/>
                <a:ext cx="41050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638" extrusionOk="0">
                    <a:moveTo>
                      <a:pt x="114" y="1"/>
                    </a:moveTo>
                    <a:cubicBezTo>
                      <a:pt x="88" y="1"/>
                      <a:pt x="63" y="10"/>
                      <a:pt x="44" y="29"/>
                    </a:cubicBezTo>
                    <a:cubicBezTo>
                      <a:pt x="0" y="73"/>
                      <a:pt x="0" y="138"/>
                      <a:pt x="40" y="179"/>
                    </a:cubicBezTo>
                    <a:cubicBezTo>
                      <a:pt x="62" y="204"/>
                      <a:pt x="495" y="637"/>
                      <a:pt x="1067" y="637"/>
                    </a:cubicBezTo>
                    <a:cubicBezTo>
                      <a:pt x="1223" y="637"/>
                      <a:pt x="1395" y="604"/>
                      <a:pt x="1569" y="517"/>
                    </a:cubicBezTo>
                    <a:cubicBezTo>
                      <a:pt x="1620" y="491"/>
                      <a:pt x="1642" y="429"/>
                      <a:pt x="1617" y="375"/>
                    </a:cubicBezTo>
                    <a:cubicBezTo>
                      <a:pt x="1598" y="339"/>
                      <a:pt x="1561" y="317"/>
                      <a:pt x="1523" y="317"/>
                    </a:cubicBezTo>
                    <a:cubicBezTo>
                      <a:pt x="1508" y="317"/>
                      <a:pt x="1493" y="321"/>
                      <a:pt x="1479" y="328"/>
                    </a:cubicBezTo>
                    <a:cubicBezTo>
                      <a:pt x="1336" y="397"/>
                      <a:pt x="1197" y="425"/>
                      <a:pt x="1066" y="425"/>
                    </a:cubicBezTo>
                    <a:cubicBezTo>
                      <a:pt x="583" y="425"/>
                      <a:pt x="210" y="53"/>
                      <a:pt x="193" y="33"/>
                    </a:cubicBezTo>
                    <a:cubicBezTo>
                      <a:pt x="170" y="12"/>
                      <a:pt x="14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-4778500" y="2320050"/>
                <a:ext cx="2540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2216" extrusionOk="0">
                    <a:moveTo>
                      <a:pt x="899" y="1"/>
                    </a:moveTo>
                    <a:cubicBezTo>
                      <a:pt x="868" y="1"/>
                      <a:pt x="836" y="14"/>
                      <a:pt x="816" y="39"/>
                    </a:cubicBezTo>
                    <a:cubicBezTo>
                      <a:pt x="782" y="79"/>
                      <a:pt x="0" y="1029"/>
                      <a:pt x="0" y="2111"/>
                    </a:cubicBezTo>
                    <a:cubicBezTo>
                      <a:pt x="0" y="2168"/>
                      <a:pt x="47" y="2215"/>
                      <a:pt x="105" y="2215"/>
                    </a:cubicBezTo>
                    <a:cubicBezTo>
                      <a:pt x="164" y="2215"/>
                      <a:pt x="211" y="2168"/>
                      <a:pt x="211" y="2111"/>
                    </a:cubicBezTo>
                    <a:cubicBezTo>
                      <a:pt x="211" y="1109"/>
                      <a:pt x="968" y="184"/>
                      <a:pt x="979" y="173"/>
                    </a:cubicBezTo>
                    <a:cubicBezTo>
                      <a:pt x="1016" y="130"/>
                      <a:pt x="1009" y="61"/>
                      <a:pt x="965" y="24"/>
                    </a:cubicBezTo>
                    <a:cubicBezTo>
                      <a:pt x="946" y="8"/>
                      <a:pt x="923" y="1"/>
                      <a:pt x="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-4859250" y="2316100"/>
                <a:ext cx="33600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2269" extrusionOk="0">
                    <a:moveTo>
                      <a:pt x="1226" y="1"/>
                    </a:moveTo>
                    <a:cubicBezTo>
                      <a:pt x="1201" y="1"/>
                      <a:pt x="1175" y="10"/>
                      <a:pt x="1155" y="29"/>
                    </a:cubicBezTo>
                    <a:cubicBezTo>
                      <a:pt x="1107" y="69"/>
                      <a:pt x="1" y="1089"/>
                      <a:pt x="332" y="2192"/>
                    </a:cubicBezTo>
                    <a:cubicBezTo>
                      <a:pt x="347" y="2239"/>
                      <a:pt x="390" y="2269"/>
                      <a:pt x="434" y="2269"/>
                    </a:cubicBezTo>
                    <a:cubicBezTo>
                      <a:pt x="445" y="2269"/>
                      <a:pt x="456" y="2269"/>
                      <a:pt x="466" y="2264"/>
                    </a:cubicBezTo>
                    <a:cubicBezTo>
                      <a:pt x="521" y="2247"/>
                      <a:pt x="554" y="2188"/>
                      <a:pt x="535" y="2133"/>
                    </a:cubicBezTo>
                    <a:cubicBezTo>
                      <a:pt x="241" y="1154"/>
                      <a:pt x="1286" y="193"/>
                      <a:pt x="1297" y="185"/>
                    </a:cubicBezTo>
                    <a:cubicBezTo>
                      <a:pt x="1340" y="145"/>
                      <a:pt x="1344" y="80"/>
                      <a:pt x="1304" y="36"/>
                    </a:cubicBezTo>
                    <a:cubicBezTo>
                      <a:pt x="1283" y="13"/>
                      <a:pt x="1254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38"/>
              <p:cNvSpPr/>
              <p:nvPr/>
            </p:nvSpPr>
            <p:spPr>
              <a:xfrm>
                <a:off x="-4911500" y="2320050"/>
                <a:ext cx="25225" cy="619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2478" extrusionOk="0">
                    <a:moveTo>
                      <a:pt x="891" y="0"/>
                    </a:moveTo>
                    <a:cubicBezTo>
                      <a:pt x="869" y="0"/>
                      <a:pt x="846" y="7"/>
                      <a:pt x="827" y="20"/>
                    </a:cubicBezTo>
                    <a:cubicBezTo>
                      <a:pt x="0" y="629"/>
                      <a:pt x="95" y="2311"/>
                      <a:pt x="99" y="2380"/>
                    </a:cubicBezTo>
                    <a:cubicBezTo>
                      <a:pt x="103" y="2438"/>
                      <a:pt x="150" y="2478"/>
                      <a:pt x="204" y="2478"/>
                    </a:cubicBezTo>
                    <a:lnTo>
                      <a:pt x="212" y="2478"/>
                    </a:lnTo>
                    <a:cubicBezTo>
                      <a:pt x="270" y="2474"/>
                      <a:pt x="313" y="2427"/>
                      <a:pt x="310" y="2368"/>
                    </a:cubicBezTo>
                    <a:cubicBezTo>
                      <a:pt x="306" y="2351"/>
                      <a:pt x="215" y="730"/>
                      <a:pt x="951" y="192"/>
                    </a:cubicBezTo>
                    <a:cubicBezTo>
                      <a:pt x="998" y="155"/>
                      <a:pt x="1009" y="89"/>
                      <a:pt x="977" y="42"/>
                    </a:cubicBezTo>
                    <a:cubicBezTo>
                      <a:pt x="955" y="14"/>
                      <a:pt x="923" y="0"/>
                      <a:pt x="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-4633975" y="2427300"/>
                <a:ext cx="233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549" extrusionOk="0">
                    <a:moveTo>
                      <a:pt x="109" y="1"/>
                    </a:moveTo>
                    <a:cubicBezTo>
                      <a:pt x="107" y="1"/>
                      <a:pt x="105" y="1"/>
                      <a:pt x="103" y="1"/>
                    </a:cubicBezTo>
                    <a:cubicBezTo>
                      <a:pt x="44" y="5"/>
                      <a:pt x="0" y="56"/>
                      <a:pt x="4" y="114"/>
                    </a:cubicBezTo>
                    <a:cubicBezTo>
                      <a:pt x="8" y="154"/>
                      <a:pt x="84" y="1086"/>
                      <a:pt x="755" y="1530"/>
                    </a:cubicBezTo>
                    <a:cubicBezTo>
                      <a:pt x="773" y="1541"/>
                      <a:pt x="790" y="1548"/>
                      <a:pt x="812" y="1548"/>
                    </a:cubicBezTo>
                    <a:cubicBezTo>
                      <a:pt x="845" y="1548"/>
                      <a:pt x="878" y="1530"/>
                      <a:pt x="900" y="1501"/>
                    </a:cubicBezTo>
                    <a:cubicBezTo>
                      <a:pt x="933" y="1454"/>
                      <a:pt x="918" y="1388"/>
                      <a:pt x="871" y="1355"/>
                    </a:cubicBezTo>
                    <a:cubicBezTo>
                      <a:pt x="288" y="966"/>
                      <a:pt x="215" y="106"/>
                      <a:pt x="215" y="100"/>
                    </a:cubicBezTo>
                    <a:cubicBezTo>
                      <a:pt x="209" y="43"/>
                      <a:pt x="161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-4651625" y="2432600"/>
                <a:ext cx="23425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548" extrusionOk="0">
                    <a:moveTo>
                      <a:pt x="109" y="0"/>
                    </a:moveTo>
                    <a:cubicBezTo>
                      <a:pt x="107" y="0"/>
                      <a:pt x="105" y="0"/>
                      <a:pt x="103" y="0"/>
                    </a:cubicBezTo>
                    <a:cubicBezTo>
                      <a:pt x="44" y="4"/>
                      <a:pt x="0" y="55"/>
                      <a:pt x="7" y="113"/>
                    </a:cubicBezTo>
                    <a:cubicBezTo>
                      <a:pt x="11" y="153"/>
                      <a:pt x="88" y="1086"/>
                      <a:pt x="758" y="1529"/>
                    </a:cubicBezTo>
                    <a:cubicBezTo>
                      <a:pt x="776" y="1541"/>
                      <a:pt x="794" y="1548"/>
                      <a:pt x="816" y="1548"/>
                    </a:cubicBezTo>
                    <a:cubicBezTo>
                      <a:pt x="849" y="1548"/>
                      <a:pt x="881" y="1529"/>
                      <a:pt x="903" y="1501"/>
                    </a:cubicBezTo>
                    <a:cubicBezTo>
                      <a:pt x="936" y="1453"/>
                      <a:pt x="921" y="1388"/>
                      <a:pt x="874" y="1355"/>
                    </a:cubicBezTo>
                    <a:cubicBezTo>
                      <a:pt x="291" y="965"/>
                      <a:pt x="219" y="106"/>
                      <a:pt x="215" y="95"/>
                    </a:cubicBezTo>
                    <a:cubicBezTo>
                      <a:pt x="212" y="42"/>
                      <a:pt x="164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74" name="Google Shape;674;p38"/>
          <p:cNvSpPr/>
          <p:nvPr/>
        </p:nvSpPr>
        <p:spPr>
          <a:xfrm>
            <a:off x="886780" y="14846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5" name="Google Shape;675;p38"/>
          <p:cNvSpPr/>
          <p:nvPr/>
        </p:nvSpPr>
        <p:spPr>
          <a:xfrm>
            <a:off x="6472176" y="35877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76" name="Google Shape;676;p38"/>
          <p:cNvGrpSpPr/>
          <p:nvPr/>
        </p:nvGrpSpPr>
        <p:grpSpPr>
          <a:xfrm>
            <a:off x="713236" y="548139"/>
            <a:ext cx="1108796" cy="707608"/>
            <a:chOff x="-2905306" y="4064350"/>
            <a:chExt cx="190856" cy="121806"/>
          </a:xfrm>
        </p:grpSpPr>
        <p:sp>
          <p:nvSpPr>
            <p:cNvPr id="677" name="Google Shape;677;p38"/>
            <p:cNvSpPr/>
            <p:nvPr/>
          </p:nvSpPr>
          <p:spPr>
            <a:xfrm>
              <a:off x="-2905306" y="4078931"/>
              <a:ext cx="188675" cy="107225"/>
            </a:xfrm>
            <a:custGeom>
              <a:avLst/>
              <a:gdLst/>
              <a:ahLst/>
              <a:cxnLst/>
              <a:rect l="l" t="t" r="r" b="b"/>
              <a:pathLst>
                <a:path w="7547" h="4289" extrusionOk="0">
                  <a:moveTo>
                    <a:pt x="4591" y="0"/>
                  </a:moveTo>
                  <a:cubicBezTo>
                    <a:pt x="4244" y="0"/>
                    <a:pt x="3935" y="192"/>
                    <a:pt x="3723" y="446"/>
                  </a:cubicBezTo>
                  <a:lnTo>
                    <a:pt x="3723" y="446"/>
                  </a:lnTo>
                  <a:cubicBezTo>
                    <a:pt x="3580" y="330"/>
                    <a:pt x="3393" y="225"/>
                    <a:pt x="3154" y="144"/>
                  </a:cubicBezTo>
                  <a:cubicBezTo>
                    <a:pt x="2953" y="77"/>
                    <a:pt x="2784" y="48"/>
                    <a:pt x="2642" y="48"/>
                  </a:cubicBezTo>
                  <a:cubicBezTo>
                    <a:pt x="1759" y="48"/>
                    <a:pt x="1905" y="1160"/>
                    <a:pt x="1905" y="1160"/>
                  </a:cubicBezTo>
                  <a:cubicBezTo>
                    <a:pt x="1814" y="1104"/>
                    <a:pt x="1715" y="1079"/>
                    <a:pt x="1615" y="1079"/>
                  </a:cubicBezTo>
                  <a:cubicBezTo>
                    <a:pt x="867" y="1079"/>
                    <a:pt x="1" y="2492"/>
                    <a:pt x="976" y="3221"/>
                  </a:cubicBezTo>
                  <a:cubicBezTo>
                    <a:pt x="1282" y="3450"/>
                    <a:pt x="1574" y="3555"/>
                    <a:pt x="1823" y="3571"/>
                  </a:cubicBezTo>
                  <a:lnTo>
                    <a:pt x="1823" y="3571"/>
                  </a:lnTo>
                  <a:cubicBezTo>
                    <a:pt x="1905" y="3950"/>
                    <a:pt x="2173" y="4279"/>
                    <a:pt x="2746" y="4288"/>
                  </a:cubicBezTo>
                  <a:cubicBezTo>
                    <a:pt x="2778" y="4288"/>
                    <a:pt x="2809" y="4289"/>
                    <a:pt x="2841" y="4289"/>
                  </a:cubicBezTo>
                  <a:cubicBezTo>
                    <a:pt x="3609" y="4289"/>
                    <a:pt x="4126" y="4112"/>
                    <a:pt x="4419" y="3849"/>
                  </a:cubicBezTo>
                  <a:lnTo>
                    <a:pt x="4419" y="3849"/>
                  </a:lnTo>
                  <a:cubicBezTo>
                    <a:pt x="4481" y="3933"/>
                    <a:pt x="4558" y="4015"/>
                    <a:pt x="4654" y="4091"/>
                  </a:cubicBezTo>
                  <a:cubicBezTo>
                    <a:pt x="4785" y="4197"/>
                    <a:pt x="4945" y="4243"/>
                    <a:pt x="5119" y="4243"/>
                  </a:cubicBezTo>
                  <a:cubicBezTo>
                    <a:pt x="6109" y="4243"/>
                    <a:pt x="7547" y="2718"/>
                    <a:pt x="6708" y="1819"/>
                  </a:cubicBezTo>
                  <a:cubicBezTo>
                    <a:pt x="6472" y="1570"/>
                    <a:pt x="6222" y="1475"/>
                    <a:pt x="5988" y="1475"/>
                  </a:cubicBezTo>
                  <a:cubicBezTo>
                    <a:pt x="5963" y="1475"/>
                    <a:pt x="5939" y="1476"/>
                    <a:pt x="5915" y="1478"/>
                  </a:cubicBezTo>
                  <a:lnTo>
                    <a:pt x="5915" y="1478"/>
                  </a:lnTo>
                  <a:cubicBezTo>
                    <a:pt x="5927" y="1038"/>
                    <a:pt x="5710" y="529"/>
                    <a:pt x="5167" y="181"/>
                  </a:cubicBezTo>
                  <a:cubicBezTo>
                    <a:pt x="4970" y="54"/>
                    <a:pt x="4775" y="0"/>
                    <a:pt x="4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-2884950" y="4064350"/>
              <a:ext cx="170500" cy="112475"/>
            </a:xfrm>
            <a:custGeom>
              <a:avLst/>
              <a:gdLst/>
              <a:ahLst/>
              <a:cxnLst/>
              <a:rect l="l" t="t" r="r" b="b"/>
              <a:pathLst>
                <a:path w="6820" h="4499" extrusionOk="0">
                  <a:moveTo>
                    <a:pt x="3405" y="700"/>
                  </a:moveTo>
                  <a:cubicBezTo>
                    <a:pt x="3670" y="959"/>
                    <a:pt x="3721" y="1265"/>
                    <a:pt x="3648" y="1462"/>
                  </a:cubicBezTo>
                  <a:cubicBezTo>
                    <a:pt x="3612" y="1567"/>
                    <a:pt x="3547" y="1624"/>
                    <a:pt x="3469" y="1624"/>
                  </a:cubicBezTo>
                  <a:cubicBezTo>
                    <a:pt x="3421" y="1624"/>
                    <a:pt x="3367" y="1602"/>
                    <a:pt x="3313" y="1556"/>
                  </a:cubicBezTo>
                  <a:cubicBezTo>
                    <a:pt x="3128" y="1396"/>
                    <a:pt x="3175" y="1028"/>
                    <a:pt x="3405" y="700"/>
                  </a:cubicBezTo>
                  <a:close/>
                  <a:moveTo>
                    <a:pt x="5469" y="1702"/>
                  </a:moveTo>
                  <a:cubicBezTo>
                    <a:pt x="5418" y="2062"/>
                    <a:pt x="5192" y="2328"/>
                    <a:pt x="4897" y="2368"/>
                  </a:cubicBezTo>
                  <a:cubicBezTo>
                    <a:pt x="4879" y="2371"/>
                    <a:pt x="4860" y="2371"/>
                    <a:pt x="4846" y="2371"/>
                  </a:cubicBezTo>
                  <a:cubicBezTo>
                    <a:pt x="4773" y="2371"/>
                    <a:pt x="4769" y="2349"/>
                    <a:pt x="4769" y="2332"/>
                  </a:cubicBezTo>
                  <a:cubicBezTo>
                    <a:pt x="4762" y="2179"/>
                    <a:pt x="5053" y="1800"/>
                    <a:pt x="5469" y="1702"/>
                  </a:cubicBezTo>
                  <a:close/>
                  <a:moveTo>
                    <a:pt x="1897" y="2633"/>
                  </a:moveTo>
                  <a:cubicBezTo>
                    <a:pt x="1948" y="2633"/>
                    <a:pt x="1995" y="2681"/>
                    <a:pt x="2028" y="2721"/>
                  </a:cubicBezTo>
                  <a:cubicBezTo>
                    <a:pt x="2170" y="2903"/>
                    <a:pt x="2207" y="3107"/>
                    <a:pt x="2126" y="3275"/>
                  </a:cubicBezTo>
                  <a:cubicBezTo>
                    <a:pt x="2039" y="3453"/>
                    <a:pt x="1832" y="3562"/>
                    <a:pt x="1580" y="3569"/>
                  </a:cubicBezTo>
                  <a:cubicBezTo>
                    <a:pt x="1533" y="3238"/>
                    <a:pt x="1631" y="2885"/>
                    <a:pt x="1762" y="2721"/>
                  </a:cubicBezTo>
                  <a:cubicBezTo>
                    <a:pt x="1810" y="2663"/>
                    <a:pt x="1857" y="2633"/>
                    <a:pt x="1897" y="2633"/>
                  </a:cubicBezTo>
                  <a:close/>
                  <a:moveTo>
                    <a:pt x="4154" y="2929"/>
                  </a:moveTo>
                  <a:cubicBezTo>
                    <a:pt x="4165" y="2929"/>
                    <a:pt x="4205" y="2951"/>
                    <a:pt x="4242" y="3070"/>
                  </a:cubicBezTo>
                  <a:cubicBezTo>
                    <a:pt x="4322" y="3332"/>
                    <a:pt x="4271" y="3581"/>
                    <a:pt x="4104" y="3781"/>
                  </a:cubicBezTo>
                  <a:cubicBezTo>
                    <a:pt x="3954" y="3504"/>
                    <a:pt x="3968" y="3209"/>
                    <a:pt x="4056" y="3034"/>
                  </a:cubicBezTo>
                  <a:cubicBezTo>
                    <a:pt x="4096" y="2954"/>
                    <a:pt x="4139" y="2929"/>
                    <a:pt x="4154" y="2929"/>
                  </a:cubicBezTo>
                  <a:close/>
                  <a:moveTo>
                    <a:pt x="4263" y="211"/>
                  </a:moveTo>
                  <a:cubicBezTo>
                    <a:pt x="4437" y="211"/>
                    <a:pt x="4614" y="262"/>
                    <a:pt x="4781" y="369"/>
                  </a:cubicBezTo>
                  <a:cubicBezTo>
                    <a:pt x="5199" y="638"/>
                    <a:pt x="5458" y="1053"/>
                    <a:pt x="5476" y="1487"/>
                  </a:cubicBezTo>
                  <a:cubicBezTo>
                    <a:pt x="4956" y="1578"/>
                    <a:pt x="4548" y="2055"/>
                    <a:pt x="4558" y="2339"/>
                  </a:cubicBezTo>
                  <a:cubicBezTo>
                    <a:pt x="4565" y="2456"/>
                    <a:pt x="4638" y="2581"/>
                    <a:pt x="4843" y="2581"/>
                  </a:cubicBezTo>
                  <a:cubicBezTo>
                    <a:pt x="4868" y="2581"/>
                    <a:pt x="4894" y="2580"/>
                    <a:pt x="4922" y="2576"/>
                  </a:cubicBezTo>
                  <a:cubicBezTo>
                    <a:pt x="5330" y="2524"/>
                    <a:pt x="5633" y="2161"/>
                    <a:pt x="5683" y="1684"/>
                  </a:cubicBezTo>
                  <a:cubicBezTo>
                    <a:pt x="5905" y="1690"/>
                    <a:pt x="6113" y="1796"/>
                    <a:pt x="6299" y="1993"/>
                  </a:cubicBezTo>
                  <a:cubicBezTo>
                    <a:pt x="6616" y="2332"/>
                    <a:pt x="6539" y="2736"/>
                    <a:pt x="6419" y="3013"/>
                  </a:cubicBezTo>
                  <a:cubicBezTo>
                    <a:pt x="6142" y="3653"/>
                    <a:pt x="5363" y="4239"/>
                    <a:pt x="4788" y="4239"/>
                  </a:cubicBezTo>
                  <a:cubicBezTo>
                    <a:pt x="4628" y="4239"/>
                    <a:pt x="4492" y="4196"/>
                    <a:pt x="4388" y="4108"/>
                  </a:cubicBezTo>
                  <a:cubicBezTo>
                    <a:pt x="4329" y="4061"/>
                    <a:pt x="4274" y="4010"/>
                    <a:pt x="4227" y="3959"/>
                  </a:cubicBezTo>
                  <a:cubicBezTo>
                    <a:pt x="4471" y="3697"/>
                    <a:pt x="4548" y="3359"/>
                    <a:pt x="4442" y="3009"/>
                  </a:cubicBezTo>
                  <a:cubicBezTo>
                    <a:pt x="4366" y="2754"/>
                    <a:pt x="4227" y="2717"/>
                    <a:pt x="4154" y="2717"/>
                  </a:cubicBezTo>
                  <a:cubicBezTo>
                    <a:pt x="4045" y="2717"/>
                    <a:pt x="3939" y="2798"/>
                    <a:pt x="3867" y="2939"/>
                  </a:cubicBezTo>
                  <a:cubicBezTo>
                    <a:pt x="3746" y="3179"/>
                    <a:pt x="3728" y="3573"/>
                    <a:pt x="3946" y="3930"/>
                  </a:cubicBezTo>
                  <a:cubicBezTo>
                    <a:pt x="3714" y="4105"/>
                    <a:pt x="3287" y="4287"/>
                    <a:pt x="2505" y="4287"/>
                  </a:cubicBezTo>
                  <a:lnTo>
                    <a:pt x="2417" y="4283"/>
                  </a:lnTo>
                  <a:cubicBezTo>
                    <a:pt x="1933" y="4276"/>
                    <a:pt x="1722" y="4028"/>
                    <a:pt x="1631" y="3777"/>
                  </a:cubicBezTo>
                  <a:cubicBezTo>
                    <a:pt x="1941" y="3759"/>
                    <a:pt x="2199" y="3602"/>
                    <a:pt x="2316" y="3366"/>
                  </a:cubicBezTo>
                  <a:cubicBezTo>
                    <a:pt x="2432" y="3125"/>
                    <a:pt x="2388" y="2841"/>
                    <a:pt x="2192" y="2590"/>
                  </a:cubicBezTo>
                  <a:cubicBezTo>
                    <a:pt x="2082" y="2452"/>
                    <a:pt x="1973" y="2423"/>
                    <a:pt x="1897" y="2423"/>
                  </a:cubicBezTo>
                  <a:cubicBezTo>
                    <a:pt x="1791" y="2423"/>
                    <a:pt x="1686" y="2480"/>
                    <a:pt x="1598" y="2590"/>
                  </a:cubicBezTo>
                  <a:cubicBezTo>
                    <a:pt x="1420" y="2812"/>
                    <a:pt x="1329" y="3198"/>
                    <a:pt x="1365" y="3551"/>
                  </a:cubicBezTo>
                  <a:cubicBezTo>
                    <a:pt x="1154" y="3507"/>
                    <a:pt x="928" y="3402"/>
                    <a:pt x="706" y="3238"/>
                  </a:cubicBezTo>
                  <a:cubicBezTo>
                    <a:pt x="200" y="2856"/>
                    <a:pt x="306" y="2328"/>
                    <a:pt x="379" y="2117"/>
                  </a:cubicBezTo>
                  <a:cubicBezTo>
                    <a:pt x="528" y="1658"/>
                    <a:pt x="936" y="1287"/>
                    <a:pt x="1281" y="1287"/>
                  </a:cubicBezTo>
                  <a:cubicBezTo>
                    <a:pt x="1369" y="1287"/>
                    <a:pt x="1449" y="1309"/>
                    <a:pt x="1518" y="1352"/>
                  </a:cubicBezTo>
                  <a:cubicBezTo>
                    <a:pt x="1536" y="1363"/>
                    <a:pt x="1556" y="1369"/>
                    <a:pt x="1576" y="1369"/>
                  </a:cubicBezTo>
                  <a:cubicBezTo>
                    <a:pt x="1596" y="1369"/>
                    <a:pt x="1615" y="1363"/>
                    <a:pt x="1631" y="1352"/>
                  </a:cubicBezTo>
                  <a:cubicBezTo>
                    <a:pt x="1667" y="1327"/>
                    <a:pt x="1686" y="1287"/>
                    <a:pt x="1679" y="1247"/>
                  </a:cubicBezTo>
                  <a:cubicBezTo>
                    <a:pt x="1679" y="1243"/>
                    <a:pt x="1613" y="719"/>
                    <a:pt x="1861" y="435"/>
                  </a:cubicBezTo>
                  <a:cubicBezTo>
                    <a:pt x="1966" y="314"/>
                    <a:pt x="2116" y="254"/>
                    <a:pt x="2309" y="254"/>
                  </a:cubicBezTo>
                  <a:cubicBezTo>
                    <a:pt x="2447" y="254"/>
                    <a:pt x="2607" y="285"/>
                    <a:pt x="2789" y="347"/>
                  </a:cubicBezTo>
                  <a:cubicBezTo>
                    <a:pt x="2963" y="405"/>
                    <a:pt x="3116" y="478"/>
                    <a:pt x="3244" y="566"/>
                  </a:cubicBezTo>
                  <a:cubicBezTo>
                    <a:pt x="2968" y="948"/>
                    <a:pt x="2872" y="1458"/>
                    <a:pt x="3178" y="1716"/>
                  </a:cubicBezTo>
                  <a:cubicBezTo>
                    <a:pt x="3269" y="1796"/>
                    <a:pt x="3371" y="1840"/>
                    <a:pt x="3474" y="1840"/>
                  </a:cubicBezTo>
                  <a:cubicBezTo>
                    <a:pt x="3637" y="1840"/>
                    <a:pt x="3783" y="1720"/>
                    <a:pt x="3848" y="1534"/>
                  </a:cubicBezTo>
                  <a:cubicBezTo>
                    <a:pt x="3943" y="1265"/>
                    <a:pt x="3881" y="864"/>
                    <a:pt x="3543" y="541"/>
                  </a:cubicBezTo>
                  <a:cubicBezTo>
                    <a:pt x="3752" y="325"/>
                    <a:pt x="4005" y="211"/>
                    <a:pt x="4263" y="211"/>
                  </a:cubicBezTo>
                  <a:close/>
                  <a:moveTo>
                    <a:pt x="4265" y="1"/>
                  </a:moveTo>
                  <a:cubicBezTo>
                    <a:pt x="3945" y="1"/>
                    <a:pt x="3630" y="141"/>
                    <a:pt x="3378" y="405"/>
                  </a:cubicBezTo>
                  <a:cubicBezTo>
                    <a:pt x="3230" y="300"/>
                    <a:pt x="3055" y="213"/>
                    <a:pt x="2858" y="147"/>
                  </a:cubicBezTo>
                  <a:cubicBezTo>
                    <a:pt x="2655" y="78"/>
                    <a:pt x="2471" y="44"/>
                    <a:pt x="2309" y="44"/>
                  </a:cubicBezTo>
                  <a:cubicBezTo>
                    <a:pt x="2053" y="44"/>
                    <a:pt x="1849" y="129"/>
                    <a:pt x="1704" y="296"/>
                  </a:cubicBezTo>
                  <a:cubicBezTo>
                    <a:pt x="1493" y="536"/>
                    <a:pt x="1460" y="886"/>
                    <a:pt x="1460" y="1097"/>
                  </a:cubicBezTo>
                  <a:cubicBezTo>
                    <a:pt x="1402" y="1082"/>
                    <a:pt x="1343" y="1075"/>
                    <a:pt x="1281" y="1075"/>
                  </a:cubicBezTo>
                  <a:cubicBezTo>
                    <a:pt x="844" y="1075"/>
                    <a:pt x="360" y="1505"/>
                    <a:pt x="178" y="2051"/>
                  </a:cubicBezTo>
                  <a:cubicBezTo>
                    <a:pt x="0" y="2586"/>
                    <a:pt x="145" y="3082"/>
                    <a:pt x="579" y="3406"/>
                  </a:cubicBezTo>
                  <a:cubicBezTo>
                    <a:pt x="852" y="3609"/>
                    <a:pt x="1140" y="3733"/>
                    <a:pt x="1409" y="3769"/>
                  </a:cubicBezTo>
                  <a:cubicBezTo>
                    <a:pt x="1536" y="4225"/>
                    <a:pt x="1901" y="4487"/>
                    <a:pt x="2414" y="4495"/>
                  </a:cubicBezTo>
                  <a:lnTo>
                    <a:pt x="2505" y="4498"/>
                  </a:lnTo>
                  <a:cubicBezTo>
                    <a:pt x="3186" y="4495"/>
                    <a:pt x="3724" y="4359"/>
                    <a:pt x="4070" y="4097"/>
                  </a:cubicBezTo>
                  <a:cubicBezTo>
                    <a:pt x="4125" y="4163"/>
                    <a:pt x="4187" y="4221"/>
                    <a:pt x="4257" y="4276"/>
                  </a:cubicBezTo>
                  <a:cubicBezTo>
                    <a:pt x="4402" y="4392"/>
                    <a:pt x="4580" y="4451"/>
                    <a:pt x="4788" y="4451"/>
                  </a:cubicBezTo>
                  <a:cubicBezTo>
                    <a:pt x="5447" y="4451"/>
                    <a:pt x="6299" y="3817"/>
                    <a:pt x="6611" y="3096"/>
                  </a:cubicBezTo>
                  <a:cubicBezTo>
                    <a:pt x="6819" y="2623"/>
                    <a:pt x="6761" y="2179"/>
                    <a:pt x="6452" y="1847"/>
                  </a:cubicBezTo>
                  <a:cubicBezTo>
                    <a:pt x="6226" y="1607"/>
                    <a:pt x="5967" y="1480"/>
                    <a:pt x="5687" y="1472"/>
                  </a:cubicBezTo>
                  <a:cubicBezTo>
                    <a:pt x="5662" y="970"/>
                    <a:pt x="5371" y="500"/>
                    <a:pt x="4894" y="191"/>
                  </a:cubicBezTo>
                  <a:cubicBezTo>
                    <a:pt x="4693" y="63"/>
                    <a:pt x="4477" y="1"/>
                    <a:pt x="4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9" name="Google Shape;679;p38"/>
          <p:cNvSpPr/>
          <p:nvPr/>
        </p:nvSpPr>
        <p:spPr>
          <a:xfrm>
            <a:off x="8281926" y="15207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0" name="Google Shape;680;p38"/>
          <p:cNvSpPr/>
          <p:nvPr/>
        </p:nvSpPr>
        <p:spPr>
          <a:xfrm>
            <a:off x="8030530" y="20180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1" name="Google Shape;681;p38"/>
          <p:cNvSpPr/>
          <p:nvPr/>
        </p:nvSpPr>
        <p:spPr>
          <a:xfrm>
            <a:off x="2119251" y="7873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2" name="Google Shape;682;p38"/>
          <p:cNvSpPr/>
          <p:nvPr/>
        </p:nvSpPr>
        <p:spPr>
          <a:xfrm>
            <a:off x="3368606" y="4390047"/>
            <a:ext cx="242695" cy="235867"/>
          </a:xfrm>
          <a:custGeom>
            <a:avLst/>
            <a:gdLst/>
            <a:ahLst/>
            <a:cxnLst/>
            <a:rect l="l" t="t" r="r" b="b"/>
            <a:pathLst>
              <a:path w="4301" h="4180" extrusionOk="0">
                <a:moveTo>
                  <a:pt x="1937" y="1"/>
                </a:moveTo>
                <a:cubicBezTo>
                  <a:pt x="1762" y="1"/>
                  <a:pt x="1278" y="1309"/>
                  <a:pt x="1278" y="1309"/>
                </a:cubicBezTo>
                <a:cubicBezTo>
                  <a:pt x="1278" y="1309"/>
                  <a:pt x="0" y="1699"/>
                  <a:pt x="0" y="2012"/>
                </a:cubicBezTo>
                <a:cubicBezTo>
                  <a:pt x="0" y="2220"/>
                  <a:pt x="910" y="2715"/>
                  <a:pt x="910" y="2715"/>
                </a:cubicBezTo>
                <a:cubicBezTo>
                  <a:pt x="910" y="2715"/>
                  <a:pt x="783" y="3917"/>
                  <a:pt x="859" y="4149"/>
                </a:cubicBezTo>
                <a:cubicBezTo>
                  <a:pt x="866" y="4170"/>
                  <a:pt x="881" y="4179"/>
                  <a:pt x="903" y="4179"/>
                </a:cubicBezTo>
                <a:cubicBezTo>
                  <a:pt x="1129" y="4179"/>
                  <a:pt x="2086" y="3134"/>
                  <a:pt x="2086" y="3134"/>
                </a:cubicBezTo>
                <a:cubicBezTo>
                  <a:pt x="2086" y="3134"/>
                  <a:pt x="3153" y="3899"/>
                  <a:pt x="3405" y="3899"/>
                </a:cubicBezTo>
                <a:cubicBezTo>
                  <a:pt x="3420" y="3899"/>
                  <a:pt x="3432" y="3896"/>
                  <a:pt x="3441" y="3891"/>
                </a:cubicBezTo>
                <a:cubicBezTo>
                  <a:pt x="3597" y="3786"/>
                  <a:pt x="3234" y="2689"/>
                  <a:pt x="3234" y="2689"/>
                </a:cubicBezTo>
                <a:cubicBezTo>
                  <a:pt x="3234" y="2689"/>
                  <a:pt x="4300" y="1910"/>
                  <a:pt x="4274" y="1779"/>
                </a:cubicBezTo>
                <a:cubicBezTo>
                  <a:pt x="4249" y="1648"/>
                  <a:pt x="2920" y="1440"/>
                  <a:pt x="2840" y="1361"/>
                </a:cubicBezTo>
                <a:cubicBezTo>
                  <a:pt x="2763" y="1284"/>
                  <a:pt x="2112" y="111"/>
                  <a:pt x="1955" y="6"/>
                </a:cubicBezTo>
                <a:cubicBezTo>
                  <a:pt x="1949" y="3"/>
                  <a:pt x="1943" y="1"/>
                  <a:pt x="19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3" name="Google Shape;683;p38"/>
          <p:cNvSpPr txBox="1">
            <a:spLocks noGrp="1"/>
          </p:cNvSpPr>
          <p:nvPr>
            <p:ph type="title"/>
          </p:nvPr>
        </p:nvSpPr>
        <p:spPr>
          <a:xfrm>
            <a:off x="1598409" y="556908"/>
            <a:ext cx="5876447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Configuring Torch for CPU</a:t>
            </a:r>
            <a:endParaRPr dirty="0"/>
          </a:p>
        </p:txBody>
      </p:sp>
      <p:sp>
        <p:nvSpPr>
          <p:cNvPr id="52" name="Rectangle 51"/>
          <p:cNvSpPr/>
          <p:nvPr/>
        </p:nvSpPr>
        <p:spPr>
          <a:xfrm>
            <a:off x="2324946" y="1307841"/>
            <a:ext cx="60544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  <a:latin typeface="Squada One" panose="020B0604020202020204" charset="0"/>
              </a:rPr>
              <a:t>./site-package/torch/serialization.py</a:t>
            </a:r>
            <a:endParaRPr lang="en-US" altLang="ko-KR" sz="2000" b="1" dirty="0">
              <a:solidFill>
                <a:schemeClr val="tx1"/>
              </a:solidFill>
              <a:latin typeface="Squada One" panose="020B060402020202020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79826" y="1995913"/>
            <a:ext cx="51256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Change:</a:t>
            </a:r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def load(f, </a:t>
            </a:r>
            <a:r>
              <a:rPr lang="en-IN" sz="1800" dirty="0" err="1"/>
              <a:t>map_location</a:t>
            </a:r>
            <a:r>
              <a:rPr lang="en-IN" sz="1800" dirty="0"/>
              <a:t>=None, </a:t>
            </a:r>
            <a:r>
              <a:rPr lang="en-IN" sz="1800" dirty="0" err="1"/>
              <a:t>pickle_module</a:t>
            </a:r>
            <a:r>
              <a:rPr lang="en-IN" sz="1800" dirty="0"/>
              <a:t>=pickle, **</a:t>
            </a:r>
            <a:r>
              <a:rPr lang="en-IN" sz="1800" dirty="0" err="1"/>
              <a:t>pickle_load_args</a:t>
            </a:r>
            <a:r>
              <a:rPr lang="en-IN" sz="1800" dirty="0"/>
              <a:t>):</a:t>
            </a:r>
            <a:endParaRPr lang="en-IN" sz="1800" dirty="0"/>
          </a:p>
          <a:p>
            <a:r>
              <a:rPr lang="en-IN" sz="1800" dirty="0"/>
              <a:t>			to</a:t>
            </a:r>
            <a:endParaRPr lang="en-IN" sz="1800" dirty="0"/>
          </a:p>
          <a:p>
            <a:r>
              <a:rPr lang="en-IN" sz="1800" dirty="0"/>
              <a:t>def load(f, </a:t>
            </a:r>
            <a:r>
              <a:rPr lang="en-IN" sz="1800" dirty="0" err="1"/>
              <a:t>map_location</a:t>
            </a:r>
            <a:r>
              <a:rPr lang="en-IN" sz="1800" dirty="0"/>
              <a:t>='</a:t>
            </a:r>
            <a:r>
              <a:rPr lang="en-IN" sz="1800" dirty="0" err="1"/>
              <a:t>cpu</a:t>
            </a:r>
            <a:r>
              <a:rPr lang="en-IN" sz="1800" dirty="0"/>
              <a:t>', </a:t>
            </a:r>
            <a:r>
              <a:rPr lang="en-IN" sz="1800" dirty="0" err="1"/>
              <a:t>pickle_module</a:t>
            </a:r>
            <a:r>
              <a:rPr lang="en-IN" sz="1800" dirty="0"/>
              <a:t>=pickle, **</a:t>
            </a:r>
            <a:r>
              <a:rPr lang="en-IN" sz="1800" dirty="0" err="1"/>
              <a:t>pickle_load_args</a:t>
            </a:r>
            <a:r>
              <a:rPr lang="en-IN" sz="1800" dirty="0"/>
              <a:t>):</a:t>
            </a:r>
            <a:endParaRPr lang="en-IN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eative Doodle Agency by Slidesgo">
  <a:themeElements>
    <a:clrScheme name="Simple Light">
      <a:dk1>
        <a:srgbClr val="141E2A"/>
      </a:dk1>
      <a:lt1>
        <a:srgbClr val="F5F5F5"/>
      </a:lt1>
      <a:dk2>
        <a:srgbClr val="02ABCF"/>
      </a:dk2>
      <a:lt2>
        <a:srgbClr val="9E5580"/>
      </a:lt2>
      <a:accent1>
        <a:srgbClr val="E65F86"/>
      </a:accent1>
      <a:accent2>
        <a:srgbClr val="E89C43"/>
      </a:accent2>
      <a:accent3>
        <a:srgbClr val="F6D450"/>
      </a:accent3>
      <a:accent4>
        <a:srgbClr val="FFFFFF"/>
      </a:accent4>
      <a:accent5>
        <a:srgbClr val="FFFFFF"/>
      </a:accent5>
      <a:accent6>
        <a:srgbClr val="FFFFFF"/>
      </a:accent6>
      <a:hlink>
        <a:srgbClr val="141E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1071</Words>
  <Application>WPS Presentation</Application>
  <PresentationFormat>On-screen Show (16:9)</PresentationFormat>
  <Paragraphs>31</Paragraphs>
  <Slides>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Arial</vt:lpstr>
      <vt:lpstr>Pacifico</vt:lpstr>
      <vt:lpstr>Niramit</vt:lpstr>
      <vt:lpstr>Niramit</vt:lpstr>
      <vt:lpstr>Squada One</vt:lpstr>
      <vt:lpstr>Bookman Old Style</vt:lpstr>
      <vt:lpstr>Gaegu</vt:lpstr>
      <vt:lpstr>AMGDT</vt:lpstr>
      <vt:lpstr>Microsoft YaHei</vt:lpstr>
      <vt:lpstr>Arial Unicode MS</vt:lpstr>
      <vt:lpstr>Creative Doodle Agency by Slidesgo</vt:lpstr>
      <vt:lpstr>AI Master Class Series – Day 8/30</vt:lpstr>
      <vt:lpstr>Face Emotion Recognition</vt:lpstr>
      <vt:lpstr>Face emotion recognition</vt:lpstr>
      <vt:lpstr>Installing Libraries</vt:lpstr>
      <vt:lpstr>Installing Libraries</vt:lpstr>
      <vt:lpstr>Configuring Torch for CPU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Master Class Series – Day 1/30</dc:title>
  <dc:creator>Sanjay D Champ</dc:creator>
  <cp:lastModifiedBy>KIIT</cp:lastModifiedBy>
  <cp:revision>78</cp:revision>
  <dcterms:created xsi:type="dcterms:W3CDTF">2021-12-29T11:09:29Z</dcterms:created>
  <dcterms:modified xsi:type="dcterms:W3CDTF">2021-12-29T11:10:22Z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B6A4FA6DC77147CAB997A70D41400D9E</vt:lpwstr>
  </property>
  <property fmtid="{D5CDD505-2E9C-101B-9397-08002B2CF9AE}" pid="3" name="KSOProductBuildVer">
    <vt:lpwstr>1033-11.2.0.10426</vt:lpwstr>
  </property>
</Properties>
</file>