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 makes use of descriptors which are set of words describing the text or document.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search is improved by adding contextual words( from user code)  in the query which allows model to return closer results.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Query match with clusters is improved by making use of simhash algorithm.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Design: Same front end and back end, with difference in logic to enable different handling of data in different solutions!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Tried to focus on keywords: Tags which are the focus of the post;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Id - features mapping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408150" y="-684000"/>
            <a:ext cx="2327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04787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19475"/>
            <a:ext cx="82296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5" Type="http://schemas.openxmlformats.org/officeDocument/2006/relationships/image" Target="../media/image09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28875" y="848118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PyReco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314675" y="1828500"/>
            <a:ext cx="6400800" cy="9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Offline Stack Overflow Q&amp;A Recommender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192150" y="3340425"/>
            <a:ext cx="50580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91000" y="4201725"/>
            <a:ext cx="7962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888888"/>
                </a:solidFill>
              </a:rPr>
              <a:t>Ankit Kumar | Ashutosh Chaturvedi | Ayush Gupta | Harshdeep Kaur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1800">
                <a:solidFill>
                  <a:srgbClr val="888888"/>
                </a:solidFill>
              </a:rPr>
              <a:t>{akumar18, achatur, agupta25, hkaur4}@ncsu.edu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Perfect text mining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Fast information retrieval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K-Means unsupervised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to implement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Widely used for text based document clustering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preprocessing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Tokenization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Vectorization - TF-IDF vectors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 training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Cosine similarity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 are filtered on Vote Count, Number of Views, Answer rating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480"/>
              </a:spcBef>
              <a:buNone/>
            </a:pPr>
            <a:r>
              <a:rPr lang="en"/>
              <a:t>Clustering with Context Matching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Built on top of K-Means text clustering solution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can we improve input data ?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Background contextual keywords from the user’s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descriptive data for clusters keywords matching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can we improve search 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 closer posts w.r.t background contextual data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Precalculated SimHash fingerprints of posts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Compute SimHash of input contextual query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Select top few results based on minimization of Hamming Distance( better similarity measure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Context related result set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Results are further filtered on Vote Count, Number of Views, Answer rating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Test: Edit a python code snippet using the tool provided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5 lines of code, with one syntactical error in each line.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Tool Provided: Our 3 Solutions and Stackoverflow.com.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Participants: 20 (5 per solution)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Data Collection for Evaluation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Telemetry: Statistical Evaluation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Answers Expanded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Clicks on the Button called “Relevant”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User Surveys: User’s Perspective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5 questions for both quantitative and qualitative analysis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Bug Fixes: Usability in Syntactical Bug Fixing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/>
              <a:t>Number of bugs fixed out of the 5 bugs given.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for Testing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Code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3600"/>
            <a:ext cx="9144002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Metrics for Evaluation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All the metrics were averaged over all 5 users for every solution and were reported in percent values.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User Surveys: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Helpfulness (H)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Overall Satisfaction (S)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Search Hits (SH)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Recommend? (R)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Telemetry: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Ratio of Click on the Button “Relevant” for a solution to total number of clicks for the button (RC)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Ratio of Answers Expanded for a solution to total number of answers expanded (RA)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Metrics for Evaluation (Cont.)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Telemetry: (Cont.)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For a particular solution, the ratio of clicks on the button “Relevant” that for the top 5 search results, to the total number of clicks on the “Relevant” button for that solution (RCT)</a:t>
            </a:r>
            <a:r>
              <a:rPr lang="en"/>
              <a:t>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For a particular solution, the ratio answers expanded for the top 5 search results, to the total number of answers expanded for that solution (</a:t>
            </a:r>
            <a:r>
              <a:rPr lang="en"/>
              <a:t>RAT).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Bug Fixes: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The ratio of bugs fixed to the total number of bugs. (BugF)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937" y="1068337"/>
            <a:ext cx="72485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Recommended Solution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Clustering with Context Matching!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evaluation results from telemetry.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Higher RA and RC, which suggests more relevant answers were available to the user.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number of bug fixes, which suggests better usability.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feedback from users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Higher S, SH, R and H which indicates better user satisfaction.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10375" y="403700"/>
            <a:ext cx="8435700" cy="87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with Search on Stackoverflow.com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190125"/>
            <a:ext cx="8229600" cy="36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did search using stackoverflow.com perform?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Users were able to fix all bugs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feedback was great!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our tool?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Offline!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to use. ( Don’t need to think about how to search)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drawbacks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not return as optimal results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not allow users to search with custom keywords (no user intervention allowed)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Requires more effort and time to deploy!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038600"/>
            <a:ext cx="8229600" cy="3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Improve Keyword Search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Tf-idf based K-Means doesn’t necessarily generate optimal models.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Experiment with other learning algorithms to generate better models and hence provide better recommendations.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user intervention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Our tool only allows for selecting keywords and finding solutions.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Provide users a way to search for keywords, not in the document that they are coding up, and with an option of not considering the background contextual data.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Simplify Deployment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Deploying a MEAN server takes some time and effort.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use a simple SQLite DB with different types of interfaces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Command Line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Dedicated GUI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52600"/>
            <a:ext cx="8229600" cy="38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Syntax Issues</a:t>
            </a:r>
            <a:r>
              <a:rPr lang="en"/>
              <a:t>- A common programming problem which almost all programmers face.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Finding Solutions?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Online: Search, specially on websites like stackoverflow.com (Major)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Drawbacks? Need for a good internet connection.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Offline: Books, etc (Minor)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Drawbacks? Difficult to obtain (cost and availability)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Survey: Based on the above findings, we conducted a user survey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474" y="3637300"/>
            <a:ext cx="1255624" cy="119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087" y="4510450"/>
            <a:ext cx="1190999" cy="3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700" y="3623508"/>
            <a:ext cx="1255624" cy="122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7000" y="4350750"/>
            <a:ext cx="1710357" cy="4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25" y="5822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Statement (Cont.)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52600"/>
            <a:ext cx="8229600" cy="35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/>
              <a:t>Percentage of users using StackOverflow.com              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Percentage of programmers in favor of                         Percentage of Programmers who would like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              to solve their problems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offline StackOverflow.com                                   optimized results over simple stackoverflow </a:t>
            </a: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                                                                                                                                                                                                  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does the user need?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 offline 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search results (independent of who is using)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tool to enable quick and efficient debugging!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96" y="1178725"/>
            <a:ext cx="1399800" cy="14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749" y="1189282"/>
            <a:ext cx="1399800" cy="144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0899" y="1285699"/>
            <a:ext cx="1399800" cy="13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4400" y="2106825"/>
            <a:ext cx="4000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7662" y="2102050"/>
            <a:ext cx="4095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0475" y="2181649"/>
            <a:ext cx="1466575" cy="3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Formed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52600"/>
            <a:ext cx="8229600" cy="363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Idea</a:t>
            </a:r>
            <a:r>
              <a:rPr lang="en"/>
              <a:t>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Design and implement a simple tool, which provides good search results to any user and at the same time does all this work offline!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Where do answers come from?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most popular search engine for programmers… Stackoverflow.com!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Simple Tool?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Easy select keyword, and click to search using a Sublime Text plugin!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Offline and Portable?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Host a local server using the MEAN stack and display results in a browser.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Approach: Build the simplest solution… Aim for a better solution, through improvements and additions to existing solution.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3 Solutions: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Bag of Words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Map bag of keywords to different posts. Enable search through keyword match.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Clustering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Cluster posts on the basis of keywords. Search for clusters, add filters to sort the posts and pick the top 10.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Clustering with Context Matching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contextual data matching to clustering, to provide results closer to what the user wants.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Solutions Developed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of Solutions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3936150" y="1912200"/>
            <a:ext cx="1271700" cy="25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           Data</a:t>
            </a:r>
          </a:p>
        </p:txBody>
      </p:sp>
      <p:sp>
        <p:nvSpPr>
          <p:cNvPr id="129" name="Shape 129"/>
          <p:cNvSpPr/>
          <p:nvPr/>
        </p:nvSpPr>
        <p:spPr>
          <a:xfrm>
            <a:off x="5207850" y="1529950"/>
            <a:ext cx="1404600" cy="1214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(MEAN Stack)</a:t>
            </a:r>
          </a:p>
        </p:txBody>
      </p:sp>
      <p:sp>
        <p:nvSpPr>
          <p:cNvPr id="130" name="Shape 130"/>
          <p:cNvSpPr/>
          <p:nvPr/>
        </p:nvSpPr>
        <p:spPr>
          <a:xfrm>
            <a:off x="2531550" y="1736650"/>
            <a:ext cx="1404594" cy="80130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Sublime Plugin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1074550" y="3406325"/>
            <a:ext cx="6994874" cy="1331400"/>
            <a:chOff x="1032725" y="2868150"/>
            <a:chExt cx="6994874" cy="1331400"/>
          </a:xfrm>
        </p:grpSpPr>
        <p:sp>
          <p:nvSpPr>
            <p:cNvPr id="132" name="Shape 132"/>
            <p:cNvSpPr/>
            <p:nvPr/>
          </p:nvSpPr>
          <p:spPr>
            <a:xfrm>
              <a:off x="6358700" y="2868150"/>
              <a:ext cx="1668900" cy="1331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Shape 133"/>
            <p:cNvGrpSpPr/>
            <p:nvPr/>
          </p:nvGrpSpPr>
          <p:grpSpPr>
            <a:xfrm>
              <a:off x="6460375" y="3078719"/>
              <a:ext cx="1404600" cy="978355"/>
              <a:chOff x="6460375" y="3078719"/>
              <a:chExt cx="1404600" cy="978355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460375" y="3078719"/>
                <a:ext cx="1404600" cy="4365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Node.js</a:t>
                </a: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6460375" y="3620575"/>
                <a:ext cx="1404600" cy="4365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mongoDB</a:t>
                </a:r>
              </a:p>
            </p:txBody>
          </p:sp>
        </p:grpSp>
        <p:sp>
          <p:nvSpPr>
            <p:cNvPr id="136" name="Shape 136"/>
            <p:cNvSpPr/>
            <p:nvPr/>
          </p:nvSpPr>
          <p:spPr>
            <a:xfrm>
              <a:off x="1032725" y="3069600"/>
              <a:ext cx="1404594" cy="801305"/>
            </a:xfrm>
            <a:prstGeom prst="flowChart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Sublime Plugin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2437325" y="3342150"/>
              <a:ext cx="957600" cy="256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GET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3394800" y="3069600"/>
              <a:ext cx="1404600" cy="73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Browser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4799400" y="3249900"/>
              <a:ext cx="1532100" cy="256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POST request</a:t>
              </a:r>
            </a:p>
          </p:txBody>
        </p:sp>
        <p:sp>
          <p:nvSpPr>
            <p:cNvPr id="140" name="Shape 140"/>
            <p:cNvSpPr/>
            <p:nvPr/>
          </p:nvSpPr>
          <p:spPr>
            <a:xfrm flipH="1">
              <a:off x="4799400" y="3543900"/>
              <a:ext cx="1532100" cy="256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response</a:t>
              </a:r>
            </a:p>
          </p:txBody>
        </p:sp>
      </p:grpSp>
      <p:sp>
        <p:nvSpPr>
          <p:cNvPr id="141" name="Shape 141"/>
          <p:cNvSpPr txBox="1"/>
          <p:nvPr/>
        </p:nvSpPr>
        <p:spPr>
          <a:xfrm>
            <a:off x="784775" y="1274625"/>
            <a:ext cx="1404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 u="sng"/>
              <a:t>Overview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84775" y="3069125"/>
            <a:ext cx="1917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Sublime Plugin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86" y="1104650"/>
            <a:ext cx="6341824" cy="37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Solutions on Browser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825" y="1204998"/>
            <a:ext cx="6254348" cy="178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924" y="3149150"/>
            <a:ext cx="6462151" cy="19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Bag of Words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Naive approach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 each question to tags/ keywords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Keywords building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Sentence tokenization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Stemming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Stopwords removal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NLTK - 2400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Our own Stopwords - 950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Keywords extraction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Bag of words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 search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Keywords matching using MongoDB Text Indexing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Time consuming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