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31F-44AB-1789-E316-3310CF1B0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4F48-83B9-D370-8544-B2975E0A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BF14-1528-31B3-88E5-97124757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44B3-4F68-53CB-67BB-73AEA7B3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7417-3ADA-53AB-1BFF-F5EA4FBF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9AE5-FA79-6F62-4D70-357C1DE6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266BA-56E3-2E02-1674-686090A9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E33F-6E60-AE7A-11A1-077186D4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521E-F3D0-7562-DAE9-16ECEA85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98D7-048A-0FC8-B4FE-D25541B9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0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9ECEF-07EB-DB86-F084-69270AB6D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B14F8-0E1D-9ACE-E643-B905AD8B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71C99-6428-492B-C7C7-7F834E6B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B3FD-DFC5-2C1F-B1D0-17A7ED0C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9466A-79AD-802B-448E-E4A49D7C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FF16-CF19-D06E-BEA1-8D023B08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A97B-48B8-D456-68BD-56A189A0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CD423-6F98-4D83-069B-960570BD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E15D-8FAC-757A-6759-52A4FFEA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24F5-AE93-FABC-C65E-F2564DA8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83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12F8-3A0B-5B0B-9C3D-8CF35AC5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1B881-428F-59B8-EEDD-6DAFE81D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B12F-2F2C-0CAF-553B-32C7C5B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3782-A07E-28C9-15F7-11DB4CD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5E8E-366F-7383-CB14-114A3C41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4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7C67-8231-02B5-AADC-278C0F13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3CB1-B636-452A-DC92-9D798B729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D67-F5EF-2A07-E101-628E9FC26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E040B-1002-CF2C-37D6-058761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4DF26-9FBA-3D4F-3D83-E40780E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B0E5F-7A90-8E6B-87BD-3843B714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7EBE-379F-65B7-D662-05B255A3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5370C-A8F1-D0A4-042C-F86242E1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B0FE2-045F-73DD-4AC8-CDC7FAB4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E55FF-4B45-3057-E798-35BB93D2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6F735-8BF8-53C4-911B-1FDDCDAEE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B166E-6CEF-F6B9-98D1-47D6D703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D26C7-9ED0-A19D-6F8C-6D62B221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55EA6-BCF7-6253-B5FC-0B3C2C0B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9991-9298-E56F-C9F7-79C4D8E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32543-CF04-7258-60EA-E669FF90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5F30-E599-BF2B-A468-54AFEAD4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77328-A649-56CD-26E5-13AADD3A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0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A533-6B01-8B90-F824-27467F10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792D-0D3E-F60B-A623-829DAD7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8DE8D-EDEB-9C62-193C-6DF34F4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6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2E9F-E7B9-4DF8-DF17-B7ABB7A4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B2EC-8FC4-63B7-BF2C-8024215C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845CD-BBB4-ABD8-A62F-61DE6DDD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F2DD-6E83-8B6C-4B0F-A95A9FFF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F3A5A-20C6-9A44-52E8-47C91C66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A1BE-C190-6A4C-F231-CE22E47D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1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3849-4EF6-A04C-F337-82590D21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2B3AA-0141-273D-8131-CF80F151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E1775-721A-B18C-05B8-8E8FC2ACB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B6CAB-CF46-BD3F-E311-497871AF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19C5-B0F4-CF35-D44D-BDE038F5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D903-18EC-184F-F568-0A991AC7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85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F7122-C37D-BF23-212E-E8AB296B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90A5A-1CF1-13D4-F28F-3175E355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F7A4-BB29-8B88-75FC-DFC0E75D8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BC1C-24ED-4B3A-989D-BF103CE6E736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2320-EFA5-2AA7-8FB1-5F16CBAF9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DB53-2CAD-8ACE-BB43-1E674F4E7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B247-A74F-4C5E-8B93-4E97B0B01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ECB-B0B3-324F-21E2-15524687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OOPS PROJECT</a:t>
            </a:r>
            <a:endParaRPr lang="en-IN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75315-FA77-4CEE-C401-E2BF2FCE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/>
              <a:t>BANK MANAGEMENT SYSTEM</a:t>
            </a:r>
            <a:endParaRPr lang="en-IN" sz="2800"/>
          </a:p>
        </p:txBody>
      </p:sp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F6EAE41E-F2BC-3CC9-A86B-6BE367008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1" r="237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429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FCC6-FB43-A618-7570-18D850CA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55B1-97D5-B979-209D-FA27DB17C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78" y="766730"/>
            <a:ext cx="11123515" cy="5324540"/>
          </a:xfrm>
        </p:spPr>
        <p:txBody>
          <a:bodyPr>
            <a:normAutofit/>
          </a:bodyPr>
          <a:lstStyle/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void Bank::show(){</a:t>
            </a:r>
          </a:p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for(int 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=0;i&lt;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total;i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++){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cout&lt;&lt;"Data of person "&lt;&lt;i+1&lt;&lt;endl;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cout&lt;&lt;"Name: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].name&lt;&lt;endl;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cout&lt;&lt;"ID: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].ID&lt;&lt;endl;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cout&lt;&lt;"Address: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].address&lt;&lt;endl;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cout&lt;&lt;"Contact: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].contact&lt;&lt;endl;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cout&lt;&lt;"Cash: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1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A29D-9A42-82C7-EFB0-5D81856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572DE-B8AE-B8DF-15AF-8C2EDFC1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580" y="279918"/>
            <a:ext cx="11968064" cy="6578082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void Bank::update(){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id of student those data you want to update"&lt;&lt;endl;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cin&gt;&gt;id;</a:t>
            </a:r>
          </a:p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for(int </a:t>
            </a:r>
            <a:r>
              <a:rPr lang="en-IN" b="0" i="0" err="1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=0;i&lt;</a:t>
            </a:r>
            <a:r>
              <a:rPr lang="en-IN" b="0" i="0" err="1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total;i</a:t>
            </a:r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++){</a:t>
            </a:r>
          </a:p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if(id==person[</a:t>
            </a:r>
            <a:r>
              <a:rPr lang="en-IN" b="0" i="0" err="1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].ID){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cout&lt;&lt;"Previous data"&lt;&lt;endl;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cout&lt;&lt;"Data of person "&lt;&lt;i+1&lt;&lt;endl;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cout&lt;&lt;"Name: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].name&lt;&lt;endl;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cout&lt;&lt;"ID: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].ID&lt;&lt;endl;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cout&lt;&lt;"Address: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].address&lt;&lt;endl;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cout&lt;&lt;"Contact: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].contact&lt;&lt;endl;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cout&lt;&lt;"Cash: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cout&lt;&lt;"\nEnter new data"&lt;&lt;endl;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name: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].name;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cout&lt;&lt;"ID: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].ID;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cout&lt;&lt;"Address: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].address;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cout&lt;&lt;"Contact: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].contact;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cout&lt;&lt;"Total Cash: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34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4482-5370-35D4-EA1A-34F368AF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2A60D-6E47-B317-199E-2E859663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273" y="191285"/>
            <a:ext cx="11336694" cy="588964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if(</a:t>
            </a:r>
            <a:r>
              <a:rPr lang="en-IN" b="0" i="0" err="1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==total-1){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such record found"&lt;&lt;endl;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void Bank::search(){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id of student those data you want to search"&lt;&lt;endl;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cin&gt;&gt;id;</a:t>
            </a:r>
          </a:p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for(int 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=0;i&lt;total;i++){</a:t>
            </a:r>
          </a:p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if(id==person[</a:t>
            </a:r>
            <a:r>
              <a:rPr lang="en-IN" b="0" i="0" err="1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].ID){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cout&lt;&lt;"Name: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].name&lt;&lt;endl;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cout&lt;&lt;"ID: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].ID&lt;&lt;endl;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cout&lt;&lt;"Address: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].address&lt;&lt;endl;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cout&lt;&lt;"Contact: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].contact&lt;&lt;endl;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cout&lt;&lt;"Cash: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1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8AF0-778D-7D73-4D72-CABDD0F1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B220D-10E1-305F-D997-BE6AB2AE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506" y="242595"/>
            <a:ext cx="10955564" cy="580040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if(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==total-1){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such record found"&lt;&lt;endl;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Bank::transactions(){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int cash;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char ch;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id of student those data you want to transaction"&lt;&lt;endl;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cin&gt;&gt;id;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for(int 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=0;i&lt;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total;i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++){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if(id==person[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].ID){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cout&lt;&lt;"Name: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].name&lt;&lt;endl;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     cout&lt;&lt;"Address: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].address&lt;&lt;endl;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cout&lt;&lt;"Contact: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].contact&lt;&lt;endl;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cout&lt;&lt;"\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nExisting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 Cash "&lt;&lt;person[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cout&lt;&lt;"Press 1 to deposit"&lt;&lt;endl;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cout&lt;&lt;"Press 2 to withdraw"&lt;&lt;endl;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ch=getch();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switch(ch){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A7B9-9594-1749-2F66-C08A61EC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E5D94-A865-FD52-0383-9B5DF5A5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26" y="167951"/>
            <a:ext cx="11215395" cy="263123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600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'1':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cout&lt;&lt;"How much cash you want to deposit??"&lt;&lt;endl;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&gt;&gt;cash;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person[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].cash+=cash;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cout&lt;&lt;"Your new cash is "&lt;&lt;person[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break;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</a:t>
            </a:r>
            <a:r>
              <a:rPr lang="en-US" sz="5600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'2':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back: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cout&lt;&lt;"How much cash you want to withdraw??"&lt;&lt;endl;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&gt;&gt;cash;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if(cash&gt;person[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].cash){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cout&lt;&lt;"Your existing cash is just "&lt;&lt;person[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Sleep(3000);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goto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 back;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person[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].cash-=cash;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cout&lt;&lt;"Your new cash is "&lt;&lt;person[</a:t>
            </a:r>
            <a:r>
              <a:rPr lang="en-US" sz="5600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].cash&lt;&lt;endl;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break;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default: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cout&lt;&lt;"Invalid input"&lt;&lt;endl;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break;</a:t>
            </a:r>
          </a:p>
          <a:p>
            <a:pPr algn="l"/>
            <a:r>
              <a:rPr lang="en-US" sz="5600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0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694D-1354-F04A-D139-87728DD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16F5-3BB9-AA3D-2221-79762CD4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249" y="317241"/>
            <a:ext cx="11653935" cy="6186196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 if(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==total-1){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cout&lt;&lt;"No such record found"&lt;&lt;endl;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Bank::del(){</a:t>
            </a:r>
          </a:p>
          <a:p>
            <a:pPr algn="l"/>
            <a:r>
              <a:rPr lang="en-IN" b="0" i="0">
                <a:solidFill>
                  <a:schemeClr val="accent1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char ch;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cout&lt;&lt;"Press 1 to remove specific record"&lt;&lt;endl;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cout&lt;&lt;"Press 2 to remove full record"&lt;&lt;endl;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ch=getch();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switch(ch){</a:t>
            </a:r>
          </a:p>
          <a:p>
            <a:pPr algn="l"/>
            <a:r>
              <a:rPr lang="en-IN" b="0" i="0">
                <a:solidFill>
                  <a:schemeClr val="accent6">
                    <a:lumMod val="50000"/>
                  </a:schemeClr>
                </a:solidFill>
                <a:effectLst/>
                <a:latin typeface="Merriweather" panose="00000500000000000000" pitchFamily="2" charset="0"/>
              </a:rPr>
              <a:t>case '1':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id of student those data you want to remove"&lt;&lt;endl;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cin&gt;&gt;id;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for(int 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=0;i&lt;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total;i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++){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if(id==person[</a:t>
            </a:r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].ID){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for(int j=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i;j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&lt;</a:t>
            </a:r>
            <a:r>
              <a:rPr lang="en-IN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total;j</a:t>
            </a:r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++){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person[j].name=person[j+1].name;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person[j].ID=person[j+1].ID;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person[j].address=person[j+1].address;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person[j].contact=person[j+1].contact;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person[j].cash=person[j+1].cash;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total--;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cout&lt;&lt;"Your required data is deleted"&lt;&lt;endl;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  break;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9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48E3-0904-4523-D3D3-43CC1526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17D69-5D89-7A48-9847-3961A9AE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39" y="401217"/>
            <a:ext cx="10908911" cy="56884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if(</a:t>
            </a:r>
            <a:r>
              <a:rPr lang="en-US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</a:t>
            </a:r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=total-1){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such record found"&lt;&lt;endl;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}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break;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case '2':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total=0;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cout&lt;&lt;"All record is deleted"&lt;&lt;endl;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break;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default: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cout&lt;&lt;"Invalid Input"&lt;&lt;endl;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8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D7D6-839D-EF03-98EE-4CC296CE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8FFE-EE45-9A6D-D06A-FEDBF2F0C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B45EA4-551E-938E-91AC-E34533B9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224" y="1858604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u="sng"/>
              <a:t>MADE BY</a:t>
            </a:r>
            <a:br>
              <a:rPr lang="en-US" sz="2900"/>
            </a:br>
            <a:r>
              <a:rPr lang="en-US" sz="2900"/>
              <a:t>ANKIT KUMAR GUPTA </a:t>
            </a:r>
            <a:br>
              <a:rPr lang="en-US" sz="2900"/>
            </a:br>
            <a:r>
              <a:rPr lang="en-US" sz="2900"/>
              <a:t>ROLL NO. CO21309</a:t>
            </a:r>
            <a:br>
              <a:rPr lang="en-US" sz="2900"/>
            </a:br>
            <a:r>
              <a:rPr lang="en-US" sz="2900"/>
              <a:t>AKSHIT RAWAT</a:t>
            </a:r>
            <a:br>
              <a:rPr lang="en-US" sz="2900"/>
            </a:br>
            <a:r>
              <a:rPr lang="en-US" sz="2900"/>
              <a:t>ROLL NO. CO21307</a:t>
            </a:r>
            <a:br>
              <a:rPr lang="en-US" sz="2900"/>
            </a:br>
            <a:r>
              <a:rPr lang="en-US" sz="2900" u="sng"/>
              <a:t>SUBMITTED TO </a:t>
            </a:r>
            <a:r>
              <a:rPr lang="en-US" sz="2900"/>
              <a:t>DR.SARABJEET SINGH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9AAFD15-3C02-69BA-98CE-6601DDD31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" r="31816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7253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37AA07-0D53-7461-05B5-E84A265EB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F7956-15CF-4CE0-24A1-97C42BAD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188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ACKNOWLEDGEMENT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4FFB8-C1CE-6E44-88D8-FC726F78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3028950"/>
            <a:ext cx="4341670" cy="33813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I would like to express my special thanks of gratitude to my teacher Dr </a:t>
            </a:r>
            <a:r>
              <a:rPr lang="en-US" sz="1100" err="1">
                <a:solidFill>
                  <a:schemeClr val="tx1"/>
                </a:solidFill>
              </a:rPr>
              <a:t>Sarabjeet</a:t>
            </a:r>
            <a:r>
              <a:rPr lang="en-US" sz="1100">
                <a:solidFill>
                  <a:schemeClr val="tx1"/>
                </a:solidFill>
              </a:rPr>
              <a:t> sir , who gave me the golden opportunity to do this wonderful project of Business Studies on "Banking management system", Who also helped me in completing my project. I came to know about so many new things I am really thankful to them. Secondly I would also like to thank my parents and friends who helped me a lot in finalizing this project within the limited time frame.</a:t>
            </a:r>
          </a:p>
          <a:p>
            <a:r>
              <a:rPr lang="en-US" sz="1100">
                <a:solidFill>
                  <a:schemeClr val="tx1"/>
                </a:solidFill>
              </a:rPr>
              <a:t>Akshit rawat CO21307</a:t>
            </a:r>
          </a:p>
          <a:p>
            <a:r>
              <a:rPr lang="en-US" sz="1100">
                <a:solidFill>
                  <a:schemeClr val="tx1"/>
                </a:solidFill>
              </a:rPr>
              <a:t>Ankit Kumar Gupta CO21309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65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172-18AB-FE7E-FF67-6C9AF728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AA62B-05E5-34A2-DAB8-B1A7B9B5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b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  #include&lt;iostream&gt;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#include&lt;conio.h&gt;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#include&lt;windows.h&gt;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using namespace std;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class Bank{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private: 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    int total;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    string id;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    struct person{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     string name,ID,address;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     int contact,cash;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}person[100];</a:t>
            </a:r>
            <a:br>
              <a:rPr lang="en-US" sz="17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</a:b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E6CF97AC-4308-92A8-7D73-48C9235E5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19" r="26316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8730-25BF-6BD7-4722-2947157A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6DBE1-4F07-B218-C06F-C44454548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23" y="404037"/>
            <a:ext cx="11209227" cy="5685614"/>
          </a:xfrm>
        </p:spPr>
        <p:txBody>
          <a:bodyPr>
            <a:normAutofit/>
          </a:bodyPr>
          <a:lstStyle/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public: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Bank(){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total=0;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choice();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perData();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show();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update();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search();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transactions();</a:t>
            </a:r>
          </a:p>
          <a:p>
            <a:pPr algn="l"/>
            <a:r>
              <a:rPr lang="en-IN" b="0" i="0">
                <a:solidFill>
                  <a:schemeClr val="accent6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del();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9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6E1D-FE6D-37B1-BBF7-0594D741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7200C-5BD0-79BB-B86A-1E3B2739D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86" y="85061"/>
            <a:ext cx="11504428" cy="629447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int main(){</a:t>
            </a:r>
          </a:p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Bank b;</a:t>
            </a:r>
          </a:p>
          <a:p>
            <a:pPr algn="l"/>
            <a:r>
              <a:rPr lang="en-IN" b="0" i="0" err="1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b.choice</a:t>
            </a:r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();</a:t>
            </a:r>
          </a:p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return 0;</a:t>
            </a:r>
          </a:p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chemeClr val="accent5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void Bank::choice(){</a:t>
            </a:r>
          </a:p>
          <a:p>
            <a:pPr algn="l"/>
            <a:r>
              <a:rPr lang="en-IN" b="0" i="0">
                <a:solidFill>
                  <a:schemeClr val="accent5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char ch;</a:t>
            </a:r>
          </a:p>
          <a:p>
            <a:pPr algn="l"/>
            <a:r>
              <a:rPr lang="en-IN" b="0" i="0">
                <a:solidFill>
                  <a:schemeClr val="accent5">
                    <a:lumMod val="75000"/>
                  </a:schemeClr>
                </a:solidFill>
                <a:effectLst/>
                <a:latin typeface="Merriweather" panose="00000500000000000000" pitchFamily="2" charset="0"/>
              </a:rPr>
              <a:t>while(1){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cout&lt;&lt;"\n\nPRESS..!!"&lt;&lt;endl;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cout&lt;&lt;"1. Create new account"&lt;&lt;endl;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cout&lt;&lt;"2. View customers list"&lt;&lt;endl;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cout&lt;&lt;"3. Update information of existing account"&lt;&lt;endl;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cout&lt;&lt;"4. Check the details of an existing account"&lt;&lt;endl;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cout&lt;&lt;"5. For transactions"&lt;&lt;endl;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cout&lt;&lt;"6. Remove existing account"&lt;&lt;endl;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cout&lt;&lt;"7. Exit"&lt;&lt;endl;</a:t>
            </a:r>
          </a:p>
          <a:p>
            <a:pPr algn="l"/>
            <a:r>
              <a:rPr lang="en-IN" b="0" i="0">
                <a:solidFill>
                  <a:srgbClr val="00B0F0"/>
                </a:solidFill>
                <a:effectLst/>
                <a:latin typeface="Merriweather" panose="00000500000000000000" pitchFamily="2" charset="0"/>
              </a:rPr>
              <a:t>ch=getch();</a:t>
            </a:r>
          </a:p>
          <a:p>
            <a:pPr algn="l"/>
            <a:r>
              <a:rPr lang="en-IN" b="0" i="0">
                <a:solidFill>
                  <a:srgbClr val="00B0F0"/>
                </a:solidFill>
                <a:effectLst/>
                <a:latin typeface="Merriweather" panose="00000500000000000000" pitchFamily="2" charset="0"/>
              </a:rPr>
              <a:t>system("CLS");</a:t>
            </a:r>
          </a:p>
          <a:p>
            <a:pPr algn="l"/>
            <a:r>
              <a:rPr lang="en-IN" b="0" i="0">
                <a:solidFill>
                  <a:srgbClr val="00B0F0"/>
                </a:solidFill>
                <a:effectLst/>
                <a:latin typeface="Merriweather" panose="00000500000000000000" pitchFamily="2" charset="0"/>
              </a:rPr>
              <a:t>switch(ch){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57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6ED2-B242-B700-222A-05F6BC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3DE2-4CD0-6441-9626-9C91C81B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902" y="597159"/>
            <a:ext cx="11011548" cy="549249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'1':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Bank::</a:t>
            </a:r>
            <a:r>
              <a:rPr lang="en-US" b="0" i="0" err="1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perData</a:t>
            </a:r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();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'2':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if(total==0){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data is entered"&lt;&lt;endl;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}else{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Bank::show();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}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'3':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if(total==0)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data is entered"&lt;&lt;endl;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else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Bank::update();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60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53ED-1354-86AF-94FD-3D331E9A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FF14-5F31-1851-2DCC-9B5C7BDB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88" y="317241"/>
            <a:ext cx="11523306" cy="63074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'4':</a:t>
            </a:r>
          </a:p>
          <a:p>
            <a:pPr algn="l"/>
            <a:r>
              <a:rPr lang="en-US" b="0" i="0">
                <a:solidFill>
                  <a:srgbClr val="00B0F0"/>
                </a:solidFill>
                <a:effectLst/>
                <a:latin typeface="Merriweather" panose="00000500000000000000" pitchFamily="2" charset="0"/>
              </a:rPr>
              <a:t>if(total==0)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data is entered"&lt;&lt;endl;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else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Bank::search();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'5':</a:t>
            </a:r>
          </a:p>
          <a:p>
            <a:pPr algn="l"/>
            <a:r>
              <a:rPr lang="en-US" b="0" i="0">
                <a:solidFill>
                  <a:srgbClr val="00B0F0"/>
                </a:solidFill>
                <a:effectLst/>
                <a:latin typeface="Merriweather" panose="00000500000000000000" pitchFamily="2" charset="0"/>
              </a:rPr>
              <a:t>if(total==0)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data is entered"&lt;&lt;endl;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else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Bank::transactions();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US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'6':</a:t>
            </a:r>
          </a:p>
          <a:p>
            <a:pPr algn="l"/>
            <a:r>
              <a:rPr lang="en-US" b="0" i="0">
                <a:solidFill>
                  <a:srgbClr val="0070C0"/>
                </a:solidFill>
                <a:effectLst/>
                <a:latin typeface="Merriweather" panose="00000500000000000000" pitchFamily="2" charset="0"/>
              </a:rPr>
              <a:t>if(total==0)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cout&lt;&lt;"No data is entered"&lt;&lt;endl;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else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Bank::del();</a:t>
            </a:r>
          </a:p>
          <a:p>
            <a:pPr algn="l"/>
            <a:r>
              <a:rPr lang="en-US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5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F749-2AA0-1556-D1AF-8933980C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434B3-EEA5-21FB-074A-34A51686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13" y="270588"/>
            <a:ext cx="11663266" cy="632615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b="0" i="0">
                <a:solidFill>
                  <a:srgbClr val="C00000"/>
                </a:solidFill>
                <a:effectLst/>
                <a:latin typeface="Merriweather" panose="00000500000000000000" pitchFamily="2" charset="0"/>
              </a:rPr>
              <a:t>case '7':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exit(0);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default: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cout&lt;&lt;"Invalid input"&lt;&lt;endl;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break;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    }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pPr algn="l"/>
            <a:r>
              <a:rPr lang="en-IN" b="0" i="0">
                <a:solidFill>
                  <a:schemeClr val="accent5">
                    <a:lumMod val="50000"/>
                  </a:schemeClr>
                </a:solidFill>
                <a:effectLst/>
                <a:latin typeface="Merriweather" panose="00000500000000000000" pitchFamily="2" charset="0"/>
              </a:rPr>
              <a:t>void Bank::perData(){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data of person "&lt;&lt;total+1&lt;&lt;endl;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cout&lt;&lt;"Enter name: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cin&gt;&gt;person[total].name;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cout&lt;&lt;"ID: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cin&gt;&gt;person[total].ID;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cout&lt;&lt;"Address: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cin&gt;&gt;person[total].address;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cout&lt;&lt;"Contact: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cin&gt;&gt;person[total].contact;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cout&lt;&lt;"Total Cash: ";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cin&gt;&gt;person[total].cash;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total++;</a:t>
            </a:r>
          </a:p>
          <a:p>
            <a:pPr algn="l"/>
            <a:r>
              <a:rPr lang="en-IN" b="0" i="0">
                <a:solidFill>
                  <a:srgbClr val="000000"/>
                </a:solidFill>
                <a:effectLst/>
                <a:latin typeface="Merriweather" panose="00000500000000000000" pitchFamily="2" charset="0"/>
              </a:rPr>
              <a:t>}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8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8E56817323F74491AE1B2AA9A00E27" ma:contentTypeVersion="2" ma:contentTypeDescription="Create a new document." ma:contentTypeScope="" ma:versionID="b06908d2f8e12aeeec370fe742584d70">
  <xsd:schema xmlns:xsd="http://www.w3.org/2001/XMLSchema" xmlns:xs="http://www.w3.org/2001/XMLSchema" xmlns:p="http://schemas.microsoft.com/office/2006/metadata/properties" xmlns:ns3="218ca59d-ca60-479e-8aee-f0340477d5a0" targetNamespace="http://schemas.microsoft.com/office/2006/metadata/properties" ma:root="true" ma:fieldsID="88b7f21b653084b5f6460070fb0fdda6" ns3:_="">
    <xsd:import namespace="218ca59d-ca60-479e-8aee-f0340477d5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a59d-ca60-479e-8aee-f0340477d5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5ED7-8B55-4A1D-B9DE-2264D3476C99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73C5F960-A462-4DA6-AF34-7083BB51C00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18ca59d-ca60-479e-8aee-f0340477d5a0"/>
  </ds:schemaRefs>
</ds:datastoreItem>
</file>

<file path=customXml/itemProps3.xml><?xml version="1.0" encoding="utf-8"?>
<ds:datastoreItem xmlns:ds="http://schemas.openxmlformats.org/officeDocument/2006/customXml" ds:itemID="{3152A977-2030-4881-9CEB-D597A02CE2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OOPS PROJECT</vt:lpstr>
      <vt:lpstr>MADE BY ANKIT KUMAR GUPTA  ROLL NO. CO21309 AKSHIT RAWAT ROLL NO. CO21307 SUBMITTED TO DR.SARABJEET SINGH</vt:lpstr>
      <vt:lpstr>ACKNOWLEDGEMENT</vt:lpstr>
      <vt:lpstr>CODE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PROJECT</dc:title>
  <dc:creator>Akshit Rawat</dc:creator>
  <cp:lastModifiedBy>ankit kumar</cp:lastModifiedBy>
  <cp:revision>2</cp:revision>
  <dcterms:created xsi:type="dcterms:W3CDTF">2022-07-27T22:59:50Z</dcterms:created>
  <dcterms:modified xsi:type="dcterms:W3CDTF">2022-07-28T02:15:28Z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0x010100238E56817323F74491AE1B2AA9A00E27</vt:lpwstr>
  </property>
</Properties>
</file>