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notesMasterIdLst>
    <p:notesMasterId r:id="rId4"/>
  </p:notesMasterIdLst>
  <p:sldIdLst>
    <p:sldId id="257" r:id="rId2"/>
    <p:sldId id="281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976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002" autoAdjust="0"/>
    <p:restoredTop sz="94660"/>
  </p:normalViewPr>
  <p:slideViewPr>
    <p:cSldViewPr snapToGrid="0">
      <p:cViewPr varScale="1">
        <p:scale>
          <a:sx n="81" d="100"/>
          <a:sy n="81" d="100"/>
        </p:scale>
        <p:origin x="797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kit Kumar Sharma" userId="1cef0a945cab8b2b" providerId="LiveId" clId="{19744C68-D51B-4B7A-BE39-3710FE389A15}"/>
    <pc:docChg chg="custSel modSld">
      <pc:chgData name="Ankit Kumar Sharma" userId="1cef0a945cab8b2b" providerId="LiveId" clId="{19744C68-D51B-4B7A-BE39-3710FE389A15}" dt="2025-07-08T20:33:51.946" v="117" actId="20577"/>
      <pc:docMkLst>
        <pc:docMk/>
      </pc:docMkLst>
      <pc:sldChg chg="modSp mod">
        <pc:chgData name="Ankit Kumar Sharma" userId="1cef0a945cab8b2b" providerId="LiveId" clId="{19744C68-D51B-4B7A-BE39-3710FE389A15}" dt="2025-07-08T20:33:51.946" v="117" actId="20577"/>
        <pc:sldMkLst>
          <pc:docMk/>
          <pc:sldMk cId="0" sldId="257"/>
        </pc:sldMkLst>
        <pc:spChg chg="mod">
          <ac:chgData name="Ankit Kumar Sharma" userId="1cef0a945cab8b2b" providerId="LiveId" clId="{19744C68-D51B-4B7A-BE39-3710FE389A15}" dt="2025-07-08T20:33:40.506" v="94" actId="1035"/>
          <ac:spMkLst>
            <pc:docMk/>
            <pc:sldMk cId="0" sldId="257"/>
            <ac:spMk id="212" creationId="{00000000-0000-0000-0000-000000000000}"/>
          </ac:spMkLst>
        </pc:spChg>
        <pc:spChg chg="mod">
          <ac:chgData name="Ankit Kumar Sharma" userId="1cef0a945cab8b2b" providerId="LiveId" clId="{19744C68-D51B-4B7A-BE39-3710FE389A15}" dt="2025-07-08T20:33:28.011" v="1" actId="1076"/>
          <ac:spMkLst>
            <pc:docMk/>
            <pc:sldMk cId="0" sldId="257"/>
            <ac:spMk id="213" creationId="{00000000-0000-0000-0000-000000000000}"/>
          </ac:spMkLst>
        </pc:spChg>
        <pc:spChg chg="mod">
          <ac:chgData name="Ankit Kumar Sharma" userId="1cef0a945cab8b2b" providerId="LiveId" clId="{19744C68-D51B-4B7A-BE39-3710FE389A15}" dt="2025-07-08T20:33:51.946" v="117" actId="20577"/>
          <ac:spMkLst>
            <pc:docMk/>
            <pc:sldMk cId="0" sldId="257"/>
            <ac:spMk id="214" creationId="{00000000-0000-0000-0000-000000000000}"/>
          </ac:spMkLst>
        </pc:spChg>
        <pc:spChg chg="mod">
          <ac:chgData name="Ankit Kumar Sharma" userId="1cef0a945cab8b2b" providerId="LiveId" clId="{19744C68-D51B-4B7A-BE39-3710FE389A15}" dt="2025-07-08T20:33:40.506" v="94" actId="1035"/>
          <ac:spMkLst>
            <pc:docMk/>
            <pc:sldMk cId="0" sldId="257"/>
            <ac:spMk id="215" creationId="{00000000-0000-0000-0000-000000000000}"/>
          </ac:spMkLst>
        </pc:spChg>
        <pc:spChg chg="mod">
          <ac:chgData name="Ankit Kumar Sharma" userId="1cef0a945cab8b2b" providerId="LiveId" clId="{19744C68-D51B-4B7A-BE39-3710FE389A15}" dt="2025-07-08T20:33:40.506" v="94" actId="1035"/>
          <ac:spMkLst>
            <pc:docMk/>
            <pc:sldMk cId="0" sldId="257"/>
            <ac:spMk id="217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587067F-9356-41CB-BA8E-18F9556BC2D7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188EE-6BBE-423B-8861-1E460C71291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81817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62a5910bf2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62a5910bf2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62a5910bf2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62a5910bf2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9245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54331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9566145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368756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843301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27902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6828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873513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1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6" name="Google Shape;176;p1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57189" rtl="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rtl="0">
              <a:spcBef>
                <a:spcPts val="2133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rtl="0">
              <a:spcBef>
                <a:spcPts val="2133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rtl="0">
              <a:spcBef>
                <a:spcPts val="2133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rtl="0">
              <a:spcBef>
                <a:spcPts val="2133"/>
              </a:spcBef>
              <a:spcAft>
                <a:spcPts val="2133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7" name="Google Shape;177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8990695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04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36659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52770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81299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243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9897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34194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7133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06D49B-A7D9-4AFF-AF1B-04422F44A8B8}" type="datetimeFigureOut">
              <a:rPr lang="en-IN" smtClean="0"/>
              <a:t>09-07-2025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45392F6-78BB-415C-A94D-DC0A999BCC4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00703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  <p:sldLayoutId id="214748371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24"/>
          <p:cNvSpPr/>
          <p:nvPr/>
        </p:nvSpPr>
        <p:spPr>
          <a:xfrm>
            <a:off x="3620478" y="2324369"/>
            <a:ext cx="6021600" cy="7236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3" name="Google Shape;213;p24"/>
          <p:cNvSpPr txBox="1"/>
          <p:nvPr/>
        </p:nvSpPr>
        <p:spPr>
          <a:xfrm>
            <a:off x="419678" y="677241"/>
            <a:ext cx="9586800" cy="1552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8800" b="1" dirty="0">
                <a:solidFill>
                  <a:srgbClr val="1976D2"/>
                </a:solidFill>
              </a:rPr>
              <a:t>Angular Snippets</a:t>
            </a:r>
          </a:p>
          <a:p>
            <a:r>
              <a:rPr lang="en-US" sz="8800" b="1" dirty="0">
                <a:solidFill>
                  <a:srgbClr val="1976D2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 </a:t>
            </a:r>
            <a:endParaRPr sz="8800" b="1" i="1" dirty="0">
              <a:solidFill>
                <a:srgbClr val="1976D2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4" name="Google Shape;214;p24"/>
          <p:cNvSpPr txBox="1"/>
          <p:nvPr/>
        </p:nvSpPr>
        <p:spPr>
          <a:xfrm>
            <a:off x="3687444" y="2269369"/>
            <a:ext cx="6021600" cy="78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4000" dirty="0">
                <a:solidFill>
                  <a:srgbClr val="FFFFFF"/>
                </a:solidFill>
                <a:latin typeface="Montserrat ExtraBold"/>
                <a:ea typeface="Montserrat ExtraBold"/>
                <a:cs typeface="Montserrat ExtraBold"/>
                <a:sym typeface="Montserrat ExtraBold"/>
              </a:rPr>
              <a:t>… Let’s start today</a:t>
            </a:r>
            <a:endParaRPr sz="4000" dirty="0">
              <a:solidFill>
                <a:srgbClr val="FFFFFF"/>
              </a:solidFill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sp>
        <p:nvSpPr>
          <p:cNvPr id="215" name="Google Shape;215;p24"/>
          <p:cNvSpPr txBox="1"/>
          <p:nvPr/>
        </p:nvSpPr>
        <p:spPr>
          <a:xfrm>
            <a:off x="3601711" y="3098065"/>
            <a:ext cx="5150000" cy="50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US" sz="2400" b="1" dirty="0">
                <a:latin typeface="Montserrat SemiBold"/>
                <a:ea typeface="Montserrat SemiBold"/>
                <a:cs typeface="Montserrat SemiBold"/>
                <a:sym typeface="Montserrat SemiBold"/>
              </a:rPr>
              <a:t> </a:t>
            </a:r>
            <a:endParaRPr dirty="0">
              <a:latin typeface="Montserrat SemiBold"/>
              <a:ea typeface="Montserrat SemiBold"/>
              <a:cs typeface="Montserrat SemiBold"/>
              <a:sym typeface="Montserrat SemiBold"/>
            </a:endParaRPr>
          </a:p>
        </p:txBody>
      </p:sp>
      <p:sp>
        <p:nvSpPr>
          <p:cNvPr id="216" name="Google Shape;216;p24"/>
          <p:cNvSpPr/>
          <p:nvPr/>
        </p:nvSpPr>
        <p:spPr>
          <a:xfrm>
            <a:off x="1071567" y="6037233"/>
            <a:ext cx="11120400" cy="1144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7" name="Google Shape;217;p24"/>
          <p:cNvSpPr/>
          <p:nvPr/>
        </p:nvSpPr>
        <p:spPr>
          <a:xfrm>
            <a:off x="3493811" y="2324204"/>
            <a:ext cx="126800" cy="723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sp>
        <p:nvSpPr>
          <p:cNvPr id="218" name="Google Shape;218;p24"/>
          <p:cNvSpPr/>
          <p:nvPr/>
        </p:nvSpPr>
        <p:spPr>
          <a:xfrm>
            <a:off x="0" y="6036967"/>
            <a:ext cx="1071600" cy="114400"/>
          </a:xfrm>
          <a:prstGeom prst="rect">
            <a:avLst/>
          </a:prstGeom>
          <a:solidFill>
            <a:srgbClr val="434343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endParaRPr sz="2400"/>
          </a:p>
        </p:txBody>
      </p:sp>
      <p:pic>
        <p:nvPicPr>
          <p:cNvPr id="220" name="Google Shape;220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220" y="6296223"/>
            <a:ext cx="590599" cy="480168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24"/>
          <p:cNvSpPr txBox="1"/>
          <p:nvPr/>
        </p:nvSpPr>
        <p:spPr>
          <a:xfrm>
            <a:off x="758254" y="6198106"/>
            <a:ext cx="353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000" b="1" dirty="0">
                <a:solidFill>
                  <a:schemeClr val="dk1"/>
                </a:solidFill>
              </a:rPr>
              <a:t>@ankit_k_sharma</a:t>
            </a:r>
            <a:endParaRPr sz="2000" b="1" dirty="0"/>
          </a:p>
        </p:txBody>
      </p:sp>
      <p:sp>
        <p:nvSpPr>
          <p:cNvPr id="16" name="Google Shape;221;p24">
            <a:extLst>
              <a:ext uri="{FF2B5EF4-FFF2-40B4-BE49-F238E27FC236}">
                <a16:creationId xmlns:a16="http://schemas.microsoft.com/office/drawing/2014/main" id="{1A8825F5-B80B-48B3-AFC4-BB08E4AA9708}"/>
              </a:ext>
            </a:extLst>
          </p:cNvPr>
          <p:cNvSpPr txBox="1"/>
          <p:nvPr/>
        </p:nvSpPr>
        <p:spPr>
          <a:xfrm>
            <a:off x="4121995" y="6246107"/>
            <a:ext cx="3533600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endParaRPr sz="2000" b="1" dirty="0"/>
          </a:p>
        </p:txBody>
      </p:sp>
      <p:sp>
        <p:nvSpPr>
          <p:cNvPr id="19" name="Google Shape;221;p24">
            <a:extLst>
              <a:ext uri="{FF2B5EF4-FFF2-40B4-BE49-F238E27FC236}">
                <a16:creationId xmlns:a16="http://schemas.microsoft.com/office/drawing/2014/main" id="{654D83A9-2CD0-42A6-B449-1B199326222F}"/>
              </a:ext>
            </a:extLst>
          </p:cNvPr>
          <p:cNvSpPr txBox="1"/>
          <p:nvPr/>
        </p:nvSpPr>
        <p:spPr>
          <a:xfrm>
            <a:off x="8038949" y="6195316"/>
            <a:ext cx="4992009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2000" b="1" dirty="0">
                <a:solidFill>
                  <a:schemeClr val="dk1"/>
                </a:solidFill>
              </a:rPr>
              <a:t>Aks.computerexpert</a:t>
            </a:r>
            <a:r>
              <a:rPr lang="en" sz="2000" b="1" dirty="0">
                <a:solidFill>
                  <a:schemeClr val="dk1"/>
                </a:solidFill>
              </a:rPr>
              <a:t>@gmail.com</a:t>
            </a:r>
            <a:endParaRPr sz="2000" b="1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4BF2191-8E7D-4431-A80E-D8ACBAC501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72900" y="6198106"/>
            <a:ext cx="633211" cy="580399"/>
          </a:xfrm>
          <a:prstGeom prst="rect">
            <a:avLst/>
          </a:prstGeom>
        </p:spPr>
      </p:pic>
      <p:pic>
        <p:nvPicPr>
          <p:cNvPr id="17" name="Picture 2" descr="World wide web - Free web icons">
            <a:extLst>
              <a:ext uri="{FF2B5EF4-FFF2-40B4-BE49-F238E27FC236}">
                <a16:creationId xmlns:a16="http://schemas.microsoft.com/office/drawing/2014/main" id="{CD05AFBF-97D5-F0D2-A32B-8023CE37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40600" y="6214981"/>
            <a:ext cx="560490" cy="56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Google Shape;221;p24">
            <a:extLst>
              <a:ext uri="{FF2B5EF4-FFF2-40B4-BE49-F238E27FC236}">
                <a16:creationId xmlns:a16="http://schemas.microsoft.com/office/drawing/2014/main" id="{30ABF8C9-E9F2-06E2-64EB-8B93FC301088}"/>
              </a:ext>
            </a:extLst>
          </p:cNvPr>
          <p:cNvSpPr txBox="1"/>
          <p:nvPr/>
        </p:nvSpPr>
        <p:spPr>
          <a:xfrm>
            <a:off x="3641949" y="6187313"/>
            <a:ext cx="3830951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000" b="1" dirty="0">
                <a:solidFill>
                  <a:schemeClr val="dk1"/>
                </a:solidFill>
                <a:latin typeface="+mn-lt"/>
              </a:rPr>
              <a:t>www.ankitkumarsharma.com</a:t>
            </a:r>
            <a:endParaRPr lang="en-IN" sz="2000" b="1" dirty="0">
              <a:latin typeface="+mn-l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49"/>
          <p:cNvSpPr txBox="1"/>
          <p:nvPr/>
        </p:nvSpPr>
        <p:spPr>
          <a:xfrm>
            <a:off x="2460171" y="949805"/>
            <a:ext cx="6450696" cy="170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6400" dirty="0">
                <a:latin typeface="Montserrat ExtraBold"/>
                <a:ea typeface="Montserrat ExtraBold"/>
                <a:cs typeface="Montserrat ExtraBold"/>
                <a:sym typeface="Montserrat ExtraBold"/>
              </a:rPr>
              <a:t>TH    NK   YOU</a:t>
            </a:r>
            <a:endParaRPr sz="6400" dirty="0">
              <a:latin typeface="Montserrat ExtraBold"/>
              <a:ea typeface="Montserrat ExtraBold"/>
              <a:cs typeface="Montserrat ExtraBold"/>
              <a:sym typeface="Montserrat ExtraBold"/>
            </a:endParaRPr>
          </a:p>
        </p:txBody>
      </p:sp>
      <p:pic>
        <p:nvPicPr>
          <p:cNvPr id="431" name="Google Shape;431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58830" y="3245754"/>
            <a:ext cx="784433" cy="784433"/>
          </a:xfrm>
          <a:prstGeom prst="rect">
            <a:avLst/>
          </a:prstGeom>
          <a:noFill/>
          <a:ln>
            <a:noFill/>
          </a:ln>
        </p:spPr>
      </p:pic>
      <p:pic>
        <p:nvPicPr>
          <p:cNvPr id="432" name="Google Shape;432;p4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155761" y="2693721"/>
            <a:ext cx="590599" cy="480168"/>
          </a:xfrm>
          <a:prstGeom prst="rect">
            <a:avLst/>
          </a:prstGeom>
          <a:noFill/>
          <a:ln>
            <a:noFill/>
          </a:ln>
        </p:spPr>
      </p:pic>
      <p:sp>
        <p:nvSpPr>
          <p:cNvPr id="433" name="Google Shape;433;p49"/>
          <p:cNvSpPr txBox="1"/>
          <p:nvPr/>
        </p:nvSpPr>
        <p:spPr>
          <a:xfrm>
            <a:off x="3861046" y="2589341"/>
            <a:ext cx="3912133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-IN" sz="2400" b="1" dirty="0"/>
              <a:t>@ankit_k_sharma</a:t>
            </a:r>
          </a:p>
        </p:txBody>
      </p:sp>
      <p:sp>
        <p:nvSpPr>
          <p:cNvPr id="434" name="Google Shape;434;p49"/>
          <p:cNvSpPr txBox="1"/>
          <p:nvPr/>
        </p:nvSpPr>
        <p:spPr>
          <a:xfrm>
            <a:off x="3861045" y="3338641"/>
            <a:ext cx="4075136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r>
              <a:rPr lang="en" sz="2400" b="1" dirty="0"/>
              <a:t>@ankitkumarsharma</a:t>
            </a:r>
            <a:endParaRPr sz="2400" b="1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6D05AE-9E90-421C-A785-FB7EF50CD3D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58124" y="4058894"/>
            <a:ext cx="631393" cy="631393"/>
          </a:xfrm>
          <a:prstGeom prst="rect">
            <a:avLst/>
          </a:prstGeom>
        </p:spPr>
      </p:pic>
      <p:sp>
        <p:nvSpPr>
          <p:cNvPr id="9" name="Google Shape;221;p24">
            <a:extLst>
              <a:ext uri="{FF2B5EF4-FFF2-40B4-BE49-F238E27FC236}">
                <a16:creationId xmlns:a16="http://schemas.microsoft.com/office/drawing/2014/main" id="{FA2A8968-AD94-4DF6-8F4A-66DEB08C3620}"/>
              </a:ext>
            </a:extLst>
          </p:cNvPr>
          <p:cNvSpPr txBox="1"/>
          <p:nvPr/>
        </p:nvSpPr>
        <p:spPr>
          <a:xfrm>
            <a:off x="3861045" y="4030187"/>
            <a:ext cx="5718886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dk1"/>
                </a:solidFill>
                <a:latin typeface="+mn-lt"/>
              </a:rPr>
              <a:t> aks.computerexpert@gmail.com</a:t>
            </a:r>
            <a:endParaRPr lang="en-IN" sz="2400" b="1" dirty="0">
              <a:latin typeface="+mn-lt"/>
            </a:endParaRPr>
          </a:p>
        </p:txBody>
      </p:sp>
      <p:pic>
        <p:nvPicPr>
          <p:cNvPr id="1026" name="Picture 2" descr="WhatsApp - Wikipedia">
            <a:extLst>
              <a:ext uri="{FF2B5EF4-FFF2-40B4-BE49-F238E27FC236}">
                <a16:creationId xmlns:a16="http://schemas.microsoft.com/office/drawing/2014/main" id="{024ED800-7483-4760-8BA5-9A11D7416C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2933" y="4722964"/>
            <a:ext cx="781771" cy="78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5F9785-D8CB-468D-8C03-6A669B6843C0}"/>
              </a:ext>
            </a:extLst>
          </p:cNvPr>
          <p:cNvSpPr txBox="1"/>
          <p:nvPr/>
        </p:nvSpPr>
        <p:spPr>
          <a:xfrm>
            <a:off x="3861046" y="4830371"/>
            <a:ext cx="33554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+91-9311564928</a:t>
            </a:r>
            <a:endParaRPr lang="en-IN" sz="2400" b="1" dirty="0"/>
          </a:p>
        </p:txBody>
      </p:sp>
      <p:pic>
        <p:nvPicPr>
          <p:cNvPr id="11" name="Picture 2" descr="Angular (web framework) - Wikipedia">
            <a:extLst>
              <a:ext uri="{FF2B5EF4-FFF2-40B4-BE49-F238E27FC236}">
                <a16:creationId xmlns:a16="http://schemas.microsoft.com/office/drawing/2014/main" id="{84CD5DBC-7EE8-4914-A92A-1A857AF554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3423" y="1039051"/>
            <a:ext cx="976963" cy="976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World wide web - Free web icons">
            <a:extLst>
              <a:ext uri="{FF2B5EF4-FFF2-40B4-BE49-F238E27FC236}">
                <a16:creationId xmlns:a16="http://schemas.microsoft.com/office/drawing/2014/main" id="{CD05AFBF-97D5-F0D2-A32B-8023CE379B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82165" y="5619228"/>
            <a:ext cx="560490" cy="560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Google Shape;221;p24">
            <a:extLst>
              <a:ext uri="{FF2B5EF4-FFF2-40B4-BE49-F238E27FC236}">
                <a16:creationId xmlns:a16="http://schemas.microsoft.com/office/drawing/2014/main" id="{30ABF8C9-E9F2-06E2-64EB-8B93FC301088}"/>
              </a:ext>
            </a:extLst>
          </p:cNvPr>
          <p:cNvSpPr txBox="1"/>
          <p:nvPr/>
        </p:nvSpPr>
        <p:spPr>
          <a:xfrm>
            <a:off x="3822064" y="5522285"/>
            <a:ext cx="5718886" cy="58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IN" sz="2400" b="1" dirty="0">
                <a:solidFill>
                  <a:schemeClr val="dk1"/>
                </a:solidFill>
                <a:latin typeface="+mn-lt"/>
              </a:rPr>
              <a:t>www.ankitkumarsharma.com</a:t>
            </a:r>
            <a:endParaRPr lang="en-IN" sz="2400" b="1" dirty="0">
              <a:latin typeface="+mn-lt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233</TotalTime>
  <Words>52</Words>
  <Application>Microsoft Office PowerPoint</Application>
  <PresentationFormat>Widescreen</PresentationFormat>
  <Paragraphs>13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9" baseType="lpstr">
      <vt:lpstr>Arial</vt:lpstr>
      <vt:lpstr>Calibri</vt:lpstr>
      <vt:lpstr>Montserrat ExtraBold</vt:lpstr>
      <vt:lpstr>Montserrat SemiBold</vt:lpstr>
      <vt:lpstr>Trebuchet MS</vt:lpstr>
      <vt:lpstr>Wingdings 3</vt:lpstr>
      <vt:lpstr>Facet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Kumar Sharma</dc:creator>
  <cp:lastModifiedBy>Ankit Kumar Sharma</cp:lastModifiedBy>
  <cp:revision>58</cp:revision>
  <dcterms:created xsi:type="dcterms:W3CDTF">2021-06-13T17:27:08Z</dcterms:created>
  <dcterms:modified xsi:type="dcterms:W3CDTF">2025-07-08T20:33:58Z</dcterms:modified>
</cp:coreProperties>
</file>