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type="screen4x3" cy="6858000" cx="9144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p:scale>
          <a:sx n="80" d="100"/>
          <a:sy n="80" d="100"/>
        </p:scale>
        <p:origin x="-1002" y="-1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tableStyles" Target="tableStyle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5" name=""/>
        <p:cNvGrpSpPr/>
        <p:nvPr/>
      </p:nvGrpSpPr>
      <p:grpSpPr>
        <a:xfrm>
          <a:off x="0" y="0"/>
          <a:ext cx="0" cy="0"/>
          <a:chOff x="0" y="0"/>
          <a:chExt cx="0" cy="0"/>
        </a:xfrm>
      </p:grpSpPr>
      <p:sp>
        <p:nvSpPr>
          <p:cNvPr id="1048713" name="Header Placeholder 1"/>
          <p:cNvSpPr>
            <a:spLocks noGrp="1"/>
          </p:cNvSpPr>
          <p:nvPr>
            <p:ph type="hdr" sz="quarter"/>
          </p:nvPr>
        </p:nvSpPr>
        <p:spPr>
          <a:xfrm>
            <a:off x="0" y="0"/>
            <a:ext cx="2971800" cy="457200"/>
          </a:xfrm>
          <a:prstGeom prst="rect"/>
        </p:spPr>
        <p:txBody>
          <a:bodyPr bIns="45720" lIns="91440" rIns="91440" rtlCol="0" tIns="45720" vert="horz"/>
          <a:lstStyle>
            <a:lvl1pPr algn="l">
              <a:defRPr sz="1200"/>
            </a:lvl1pPr>
          </a:lstStyle>
          <a:p>
            <a:endParaRPr lang="en-GB"/>
          </a:p>
        </p:txBody>
      </p:sp>
      <p:sp>
        <p:nvSpPr>
          <p:cNvPr id="1048714" name="Date Placeholder 2"/>
          <p:cNvSpPr>
            <a:spLocks noGrp="1"/>
          </p:cNvSpPr>
          <p:nvPr>
            <p:ph type="dt" idx="1"/>
          </p:nvPr>
        </p:nvSpPr>
        <p:spPr>
          <a:xfrm>
            <a:off x="3884613" y="0"/>
            <a:ext cx="2971800" cy="457200"/>
          </a:xfrm>
          <a:prstGeom prst="rect"/>
        </p:spPr>
        <p:txBody>
          <a:bodyPr bIns="45720" lIns="91440" rIns="91440" rtlCol="0" tIns="45720" vert="horz"/>
          <a:lstStyle>
            <a:lvl1pPr algn="r">
              <a:defRPr sz="1200"/>
            </a:lvl1pPr>
          </a:lstStyle>
          <a:p>
            <a:fld id="{2D5D45AA-C988-4DE0-9851-9CC3511082C6}" type="datetimeFigureOut">
              <a:rPr lang="en-GB" smtClean="0"/>
              <a:t>14/03/2019</a:t>
            </a:fld>
            <a:endParaRPr lang="en-GB"/>
          </a:p>
        </p:txBody>
      </p:sp>
      <p:sp>
        <p:nvSpPr>
          <p:cNvPr id="1048715"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endParaRPr lang="en-GB"/>
          </a:p>
        </p:txBody>
      </p:sp>
      <p:sp>
        <p:nvSpPr>
          <p:cNvPr id="1048716" name="Notes Placeholder 4"/>
          <p:cNvSpPr>
            <a:spLocks noGrp="1"/>
          </p:cNvSpPr>
          <p:nvPr>
            <p:ph type="body" sz="quarter" idx="3"/>
          </p:nvPr>
        </p:nvSpPr>
        <p:spPr>
          <a:xfrm>
            <a:off x="685800" y="4343400"/>
            <a:ext cx="5486400" cy="411480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48717"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a:defRPr sz="1200"/>
            </a:lvl1pPr>
          </a:lstStyle>
          <a:p>
            <a:endParaRPr lang="en-GB"/>
          </a:p>
        </p:txBody>
      </p:sp>
      <p:sp>
        <p:nvSpPr>
          <p:cNvPr id="1048718"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a:defRPr sz="1200"/>
            </a:lvl1pPr>
          </a:lstStyle>
          <a:p>
            <a:fld id="{78499834-2BEA-4F2F-B8E9-A4D8D703A246}" type="slidenum">
              <a:rPr lang="en-GB" smtClean="0"/>
              <a:t>‹#›</a:t>
            </a:fld>
            <a:endParaRPr lang="en-GB"/>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9" name=""/>
        <p:cNvGrpSpPr/>
        <p:nvPr/>
      </p:nvGrpSpPr>
      <p:grpSpPr>
        <a:xfrm>
          <a:off x="0" y="0"/>
          <a:ext cx="0" cy="0"/>
          <a:chOff x="0" y="0"/>
          <a:chExt cx="0" cy="0"/>
        </a:xfrm>
      </p:grpSpPr>
      <p:sp>
        <p:nvSpPr>
          <p:cNvPr id="1048604"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dirty="0" lang="en-US"/>
          </a:p>
        </p:txBody>
      </p:sp>
      <p:sp>
        <p:nvSpPr>
          <p:cNvPr id="1048605" name="Subtitle 2"/>
          <p:cNvSpPr>
            <a:spLocks noGrp="1"/>
          </p:cNvSpPr>
          <p:nvPr>
            <p:ph type="subTitle" idx="1"/>
          </p:nvPr>
        </p:nvSpPr>
        <p:spPr>
          <a:xfrm>
            <a:off x="685800" y="4572000"/>
            <a:ext cx="6461760" cy="1066800"/>
          </a:xfrm>
        </p:spPr>
        <p:txBody>
          <a:bodyPr anchor="t">
            <a:normAutofit/>
          </a:bodyPr>
          <a:lstStyle>
            <a:lvl1pPr algn="l" indent="0" marL="0">
              <a:buNone/>
              <a:defRPr sz="2000">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606" name="Date Placeholder 3"/>
          <p:cNvSpPr>
            <a:spLocks noGrp="1"/>
          </p:cNvSpPr>
          <p:nvPr>
            <p:ph type="dt" sz="half" idx="10"/>
          </p:nvPr>
        </p:nvSpPr>
        <p:spPr/>
        <p:txBody>
          <a:bodyPr/>
          <a:p>
            <a:fld id="{5D61F11B-785D-46F8-B5BE-0ADFFC832A5F}" type="datetime1">
              <a:rPr lang="en-GB" smtClean="0"/>
              <a:t>14/03/2019</a:t>
            </a:fld>
            <a:endParaRPr lang="en-GB"/>
          </a:p>
        </p:txBody>
      </p:sp>
      <p:sp>
        <p:nvSpPr>
          <p:cNvPr id="1048607" name="Footer Placeholder 4"/>
          <p:cNvSpPr>
            <a:spLocks noGrp="1"/>
          </p:cNvSpPr>
          <p:nvPr>
            <p:ph type="ftr" sz="quarter" idx="11"/>
          </p:nvPr>
        </p:nvSpPr>
        <p:spPr/>
        <p:txBody>
          <a:bodyPr/>
          <a:p>
            <a:r>
              <a:rPr lang="en-US"/>
              <a:t>Batch 2015-2019, Final Year 2018-2019, </a:t>
            </a:r>
            <a:endParaRPr lang="en-GB"/>
          </a:p>
        </p:txBody>
      </p:sp>
      <p:sp>
        <p:nvSpPr>
          <p:cNvPr id="1048608" name="Slide Number Placeholder 5"/>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 name=""/>
        <p:cNvGrpSpPr/>
        <p:nvPr/>
      </p:nvGrpSpPr>
      <p:grpSpPr>
        <a:xfrm>
          <a:off x="0" y="0"/>
          <a:ext cx="0" cy="0"/>
          <a:chOff x="0" y="0"/>
          <a:chExt cx="0" cy="0"/>
        </a:xfrm>
      </p:grpSpPr>
      <p:sp>
        <p:nvSpPr>
          <p:cNvPr id="1048702" name="Title 1"/>
          <p:cNvSpPr>
            <a:spLocks noGrp="1"/>
          </p:cNvSpPr>
          <p:nvPr>
            <p:ph type="title"/>
          </p:nvPr>
        </p:nvSpPr>
        <p:spPr/>
        <p:txBody>
          <a:bodyPr/>
          <a:p>
            <a:r>
              <a:rPr lang="en-US"/>
              <a:t>Click to edit Master title style</a:t>
            </a:r>
          </a:p>
        </p:txBody>
      </p:sp>
      <p:sp>
        <p:nvSpPr>
          <p:cNvPr id="104870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04" name="Date Placeholder 3"/>
          <p:cNvSpPr>
            <a:spLocks noGrp="1"/>
          </p:cNvSpPr>
          <p:nvPr>
            <p:ph type="dt" sz="half" idx="10"/>
          </p:nvPr>
        </p:nvSpPr>
        <p:spPr/>
        <p:txBody>
          <a:bodyPr/>
          <a:p>
            <a:fld id="{943E16CD-15BD-4F86-A2A3-7B88F209F43C}" type="datetime1">
              <a:rPr lang="en-GB" smtClean="0"/>
              <a:t>14/03/2019</a:t>
            </a:fld>
            <a:endParaRPr lang="en-GB"/>
          </a:p>
        </p:txBody>
      </p:sp>
      <p:sp>
        <p:nvSpPr>
          <p:cNvPr id="1048705" name="Footer Placeholder 4"/>
          <p:cNvSpPr>
            <a:spLocks noGrp="1"/>
          </p:cNvSpPr>
          <p:nvPr>
            <p:ph type="ftr" sz="quarter" idx="11"/>
          </p:nvPr>
        </p:nvSpPr>
        <p:spPr/>
        <p:txBody>
          <a:bodyPr/>
          <a:p>
            <a:r>
              <a:rPr lang="en-US"/>
              <a:t>Batch 2015-2019, Final Year 2018-2019, </a:t>
            </a:r>
            <a:endParaRPr lang="en-GB"/>
          </a:p>
        </p:txBody>
      </p:sp>
      <p:sp>
        <p:nvSpPr>
          <p:cNvPr id="1048706" name="Slide Number Placeholder 5"/>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0" name=""/>
        <p:cNvGrpSpPr/>
        <p:nvPr/>
      </p:nvGrpSpPr>
      <p:grpSpPr>
        <a:xfrm>
          <a:off x="0" y="0"/>
          <a:ext cx="0" cy="0"/>
          <a:chOff x="0" y="0"/>
          <a:chExt cx="0" cy="0"/>
        </a:xfrm>
      </p:grpSpPr>
      <p:sp>
        <p:nvSpPr>
          <p:cNvPr id="1048686" name="Vertical Title 1"/>
          <p:cNvSpPr>
            <a:spLocks noGrp="1"/>
          </p:cNvSpPr>
          <p:nvPr>
            <p:ph type="title" orient="vert"/>
          </p:nvPr>
        </p:nvSpPr>
        <p:spPr>
          <a:xfrm>
            <a:off x="6629400" y="274638"/>
            <a:ext cx="1752600" cy="5851525"/>
          </a:xfrm>
        </p:spPr>
        <p:txBody>
          <a:bodyPr anchor="b" anchorCtr="0" vert="eaVert"/>
          <a:p>
            <a:r>
              <a:rPr lang="en-US"/>
              <a:t>Click to edit Master title style</a:t>
            </a:r>
            <a:endParaRPr dirty="0" lang="en-US"/>
          </a:p>
        </p:txBody>
      </p:sp>
      <p:sp>
        <p:nvSpPr>
          <p:cNvPr id="1048687" name="Vertical Text Placeholder 2"/>
          <p:cNvSpPr>
            <a:spLocks noGrp="1"/>
          </p:cNvSpPr>
          <p:nvPr>
            <p:ph type="body" orient="vert" idx="1"/>
          </p:nvPr>
        </p:nvSpPr>
        <p:spPr>
          <a:xfrm>
            <a:off x="457200" y="274638"/>
            <a:ext cx="6019800" cy="5851525"/>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88" name="Date Placeholder 3"/>
          <p:cNvSpPr>
            <a:spLocks noGrp="1"/>
          </p:cNvSpPr>
          <p:nvPr>
            <p:ph type="dt" sz="half" idx="10"/>
          </p:nvPr>
        </p:nvSpPr>
        <p:spPr/>
        <p:txBody>
          <a:bodyPr/>
          <a:p>
            <a:fld id="{B465556B-4B81-46B0-959A-CDD9120A41EA}" type="datetime1">
              <a:rPr lang="en-GB" smtClean="0"/>
              <a:t>14/03/2019</a:t>
            </a:fld>
            <a:endParaRPr lang="en-GB"/>
          </a:p>
        </p:txBody>
      </p:sp>
      <p:sp>
        <p:nvSpPr>
          <p:cNvPr id="1048689" name="Footer Placeholder 4"/>
          <p:cNvSpPr>
            <a:spLocks noGrp="1"/>
          </p:cNvSpPr>
          <p:nvPr>
            <p:ph type="ftr" sz="quarter" idx="11"/>
          </p:nvPr>
        </p:nvSpPr>
        <p:spPr/>
        <p:txBody>
          <a:bodyPr/>
          <a:p>
            <a:r>
              <a:rPr lang="en-US"/>
              <a:t>Batch 2015-2019, Final Year 2018-2019, </a:t>
            </a:r>
            <a:endParaRPr lang="en-GB"/>
          </a:p>
        </p:txBody>
      </p:sp>
      <p:sp>
        <p:nvSpPr>
          <p:cNvPr id="1048690" name="Slide Number Placeholder 5"/>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4" name=""/>
        <p:cNvGrpSpPr/>
        <p:nvPr/>
      </p:nvGrpSpPr>
      <p:grpSpPr>
        <a:xfrm>
          <a:off x="0" y="0"/>
          <a:ext cx="0" cy="0"/>
          <a:chOff x="0" y="0"/>
          <a:chExt cx="0" cy="0"/>
        </a:xfrm>
      </p:grpSpPr>
      <p:sp>
        <p:nvSpPr>
          <p:cNvPr id="1048583" name="Title 1"/>
          <p:cNvSpPr>
            <a:spLocks noGrp="1"/>
          </p:cNvSpPr>
          <p:nvPr>
            <p:ph type="title"/>
          </p:nvPr>
        </p:nvSpPr>
        <p:spPr/>
        <p:txBody>
          <a:bodyPr/>
          <a:p>
            <a:r>
              <a:rPr lang="en-US"/>
              <a:t>Click to edit Master title style</a:t>
            </a:r>
          </a:p>
        </p:txBody>
      </p:sp>
      <p:sp>
        <p:nvSpPr>
          <p:cNvPr id="1048584"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585" name="Date Placeholder 3"/>
          <p:cNvSpPr>
            <a:spLocks noGrp="1"/>
          </p:cNvSpPr>
          <p:nvPr>
            <p:ph type="dt" sz="half" idx="10"/>
          </p:nvPr>
        </p:nvSpPr>
        <p:spPr/>
        <p:txBody>
          <a:bodyPr/>
          <a:p>
            <a:fld id="{4FCC1AC7-C615-4381-85EB-5C8E9BD29E40}" type="datetime1">
              <a:rPr lang="en-GB" smtClean="0"/>
              <a:t>14/03/2019</a:t>
            </a:fld>
            <a:endParaRPr lang="en-GB"/>
          </a:p>
        </p:txBody>
      </p:sp>
      <p:sp>
        <p:nvSpPr>
          <p:cNvPr id="1048586" name="Footer Placeholder 4"/>
          <p:cNvSpPr>
            <a:spLocks noGrp="1"/>
          </p:cNvSpPr>
          <p:nvPr>
            <p:ph type="ftr" sz="quarter" idx="11"/>
          </p:nvPr>
        </p:nvSpPr>
        <p:spPr/>
        <p:txBody>
          <a:bodyPr/>
          <a:p>
            <a:r>
              <a:rPr lang="en-US"/>
              <a:t>Batch 2015-2019, Final Year 2018-2019, </a:t>
            </a:r>
            <a:endParaRPr lang="en-GB"/>
          </a:p>
        </p:txBody>
      </p:sp>
      <p:sp>
        <p:nvSpPr>
          <p:cNvPr id="1048587" name="Slide Number Placeholder 5"/>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2" name=""/>
        <p:cNvGrpSpPr/>
        <p:nvPr/>
      </p:nvGrpSpPr>
      <p:grpSpPr>
        <a:xfrm>
          <a:off x="0" y="0"/>
          <a:ext cx="0" cy="0"/>
          <a:chOff x="0" y="0"/>
          <a:chExt cx="0" cy="0"/>
        </a:xfrm>
      </p:grpSpPr>
      <p:sp>
        <p:nvSpPr>
          <p:cNvPr id="1048697" name="Title 1"/>
          <p:cNvSpPr>
            <a:spLocks noGrp="1"/>
          </p:cNvSpPr>
          <p:nvPr>
            <p:ph type="title"/>
          </p:nvPr>
        </p:nvSpPr>
        <p:spPr>
          <a:xfrm>
            <a:off x="722313" y="5486400"/>
            <a:ext cx="7659687" cy="1168400"/>
          </a:xfrm>
        </p:spPr>
        <p:txBody>
          <a:bodyPr anchor="t"/>
          <a:lstStyle>
            <a:lvl1pPr algn="l">
              <a:defRPr b="0" cap="all" sz="3600"/>
            </a:lvl1pPr>
          </a:lstStyle>
          <a:p>
            <a:r>
              <a:rPr lang="en-US"/>
              <a:t>Click to edit Master title style</a:t>
            </a:r>
            <a:endParaRPr dirty="0" lang="en-US"/>
          </a:p>
        </p:txBody>
      </p:sp>
      <p:sp>
        <p:nvSpPr>
          <p:cNvPr id="1048698" name="Text Placeholder 2"/>
          <p:cNvSpPr>
            <a:spLocks noGrp="1"/>
          </p:cNvSpPr>
          <p:nvPr>
            <p:ph type="body" idx="1"/>
          </p:nvPr>
        </p:nvSpPr>
        <p:spPr>
          <a:xfrm>
            <a:off x="722313" y="3852863"/>
            <a:ext cx="6135687" cy="1633538"/>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9" name="Date Placeholder 3"/>
          <p:cNvSpPr>
            <a:spLocks noGrp="1"/>
          </p:cNvSpPr>
          <p:nvPr>
            <p:ph type="dt" sz="half" idx="10"/>
          </p:nvPr>
        </p:nvSpPr>
        <p:spPr/>
        <p:txBody>
          <a:bodyPr/>
          <a:p>
            <a:fld id="{855643CA-1AF6-429E-87B9-5D4BF0F23D46}" type="datetime1">
              <a:rPr lang="en-GB" smtClean="0"/>
              <a:t>14/03/2019</a:t>
            </a:fld>
            <a:endParaRPr lang="en-GB"/>
          </a:p>
        </p:txBody>
      </p:sp>
      <p:sp>
        <p:nvSpPr>
          <p:cNvPr id="1048700" name="Footer Placeholder 4"/>
          <p:cNvSpPr>
            <a:spLocks noGrp="1"/>
          </p:cNvSpPr>
          <p:nvPr>
            <p:ph type="ftr" sz="quarter" idx="11"/>
          </p:nvPr>
        </p:nvSpPr>
        <p:spPr/>
        <p:txBody>
          <a:bodyPr/>
          <a:p>
            <a:r>
              <a:rPr lang="en-US"/>
              <a:t>Batch 2015-2019, Final Year 2018-2019, </a:t>
            </a:r>
            <a:endParaRPr lang="en-GB"/>
          </a:p>
        </p:txBody>
      </p:sp>
      <p:sp>
        <p:nvSpPr>
          <p:cNvPr id="1048701" name="Slide Number Placeholder 5"/>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7" name=""/>
        <p:cNvGrpSpPr/>
        <p:nvPr/>
      </p:nvGrpSpPr>
      <p:grpSpPr>
        <a:xfrm>
          <a:off x="0" y="0"/>
          <a:ext cx="0" cy="0"/>
          <a:chOff x="0" y="0"/>
          <a:chExt cx="0" cy="0"/>
        </a:xfrm>
      </p:grpSpPr>
      <p:sp>
        <p:nvSpPr>
          <p:cNvPr id="1048668" name="Title 1"/>
          <p:cNvSpPr>
            <a:spLocks noGrp="1"/>
          </p:cNvSpPr>
          <p:nvPr>
            <p:ph type="title"/>
          </p:nvPr>
        </p:nvSpPr>
        <p:spPr/>
        <p:txBody>
          <a:bodyPr/>
          <a:p>
            <a:r>
              <a:rPr lang="en-US"/>
              <a:t>Click to edit Master title style</a:t>
            </a:r>
          </a:p>
        </p:txBody>
      </p:sp>
      <p:sp>
        <p:nvSpPr>
          <p:cNvPr id="1048669"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0"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1" name="Date Placeholder 4"/>
          <p:cNvSpPr>
            <a:spLocks noGrp="1"/>
          </p:cNvSpPr>
          <p:nvPr>
            <p:ph type="dt" sz="half" idx="10"/>
          </p:nvPr>
        </p:nvSpPr>
        <p:spPr/>
        <p:txBody>
          <a:bodyPr/>
          <a:p>
            <a:fld id="{EEB537B9-D7EE-4845-BC54-3427A7329D86}" type="datetime1">
              <a:rPr lang="en-GB" smtClean="0"/>
              <a:t>14/03/2019</a:t>
            </a:fld>
            <a:endParaRPr lang="en-GB"/>
          </a:p>
        </p:txBody>
      </p:sp>
      <p:sp>
        <p:nvSpPr>
          <p:cNvPr id="1048672" name="Footer Placeholder 5"/>
          <p:cNvSpPr>
            <a:spLocks noGrp="1"/>
          </p:cNvSpPr>
          <p:nvPr>
            <p:ph type="ftr" sz="quarter" idx="11"/>
          </p:nvPr>
        </p:nvSpPr>
        <p:spPr/>
        <p:txBody>
          <a:bodyPr/>
          <a:p>
            <a:r>
              <a:rPr lang="en-US"/>
              <a:t>Batch 2015-2019, Final Year 2018-2019, </a:t>
            </a:r>
            <a:endParaRPr lang="en-GB"/>
          </a:p>
        </p:txBody>
      </p:sp>
      <p:sp>
        <p:nvSpPr>
          <p:cNvPr id="1048673" name="Slide Number Placeholder 6"/>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8" name=""/>
        <p:cNvGrpSpPr/>
        <p:nvPr/>
      </p:nvGrpSpPr>
      <p:grpSpPr>
        <a:xfrm>
          <a:off x="0" y="0"/>
          <a:ext cx="0" cy="0"/>
          <a:chOff x="0" y="0"/>
          <a:chExt cx="0" cy="0"/>
        </a:xfrm>
      </p:grpSpPr>
      <p:sp>
        <p:nvSpPr>
          <p:cNvPr id="1048674" name="Title 1"/>
          <p:cNvSpPr>
            <a:spLocks noGrp="1"/>
          </p:cNvSpPr>
          <p:nvPr>
            <p:ph type="title"/>
          </p:nvPr>
        </p:nvSpPr>
        <p:spPr/>
        <p:txBody>
          <a:bodyPr/>
          <a:p>
            <a:r>
              <a:rPr lang="en-US"/>
              <a:t>Click to edit Master title style</a:t>
            </a:r>
          </a:p>
        </p:txBody>
      </p:sp>
      <p:sp>
        <p:nvSpPr>
          <p:cNvPr id="1048675" name="Text Placeholder 2"/>
          <p:cNvSpPr>
            <a:spLocks noGrp="1"/>
          </p:cNvSpPr>
          <p:nvPr>
            <p:ph type="body" idx="1"/>
          </p:nvPr>
        </p:nvSpPr>
        <p:spPr>
          <a:xfrm>
            <a:off x="4572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6"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7" name="Text Placeholder 4"/>
          <p:cNvSpPr>
            <a:spLocks noGrp="1"/>
          </p:cNvSpPr>
          <p:nvPr>
            <p:ph type="body" sz="quarter" idx="3"/>
          </p:nvPr>
        </p:nvSpPr>
        <p:spPr>
          <a:xfrm>
            <a:off x="4419600" y="1535113"/>
            <a:ext cx="3657600" cy="639762"/>
          </a:xfrm>
        </p:spPr>
        <p:txBody>
          <a:bodyPr anchor="b">
            <a:noAutofit/>
          </a:bodyPr>
          <a:lstStyle>
            <a:lvl1pPr algn="ctr" indent="0" marL="0">
              <a:buNone/>
              <a:defRPr b="1" sz="2000">
                <a:solidFill>
                  <a:schemeClr val="tx2"/>
                </a:solidFill>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78"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79" name="Date Placeholder 6"/>
          <p:cNvSpPr>
            <a:spLocks noGrp="1"/>
          </p:cNvSpPr>
          <p:nvPr>
            <p:ph type="dt" sz="half" idx="10"/>
          </p:nvPr>
        </p:nvSpPr>
        <p:spPr/>
        <p:txBody>
          <a:bodyPr/>
          <a:p>
            <a:fld id="{24B2CC28-D403-40AC-9C32-FC5A88A610FA}" type="datetime1">
              <a:rPr lang="en-GB" smtClean="0"/>
              <a:t>14/03/2019</a:t>
            </a:fld>
            <a:endParaRPr lang="en-GB"/>
          </a:p>
        </p:txBody>
      </p:sp>
      <p:sp>
        <p:nvSpPr>
          <p:cNvPr id="1048680" name="Footer Placeholder 7"/>
          <p:cNvSpPr>
            <a:spLocks noGrp="1"/>
          </p:cNvSpPr>
          <p:nvPr>
            <p:ph type="ftr" sz="quarter" idx="11"/>
          </p:nvPr>
        </p:nvSpPr>
        <p:spPr/>
        <p:txBody>
          <a:bodyPr/>
          <a:p>
            <a:r>
              <a:rPr lang="en-US"/>
              <a:t>Batch 2015-2019, Final Year 2018-2019, </a:t>
            </a:r>
            <a:endParaRPr lang="en-GB"/>
          </a:p>
        </p:txBody>
      </p:sp>
      <p:sp>
        <p:nvSpPr>
          <p:cNvPr id="1048681" name="Slide Number Placeholder 8"/>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9"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p>
        </p:txBody>
      </p:sp>
      <p:sp>
        <p:nvSpPr>
          <p:cNvPr id="1048683" name="Date Placeholder 2"/>
          <p:cNvSpPr>
            <a:spLocks noGrp="1"/>
          </p:cNvSpPr>
          <p:nvPr>
            <p:ph type="dt" sz="half" idx="10"/>
          </p:nvPr>
        </p:nvSpPr>
        <p:spPr/>
        <p:txBody>
          <a:bodyPr/>
          <a:p>
            <a:fld id="{75C158F0-AB4C-4151-B2FD-9A6258733466}" type="datetime1">
              <a:rPr lang="en-GB" smtClean="0"/>
              <a:t>14/03/2019</a:t>
            </a:fld>
            <a:endParaRPr lang="en-GB"/>
          </a:p>
        </p:txBody>
      </p:sp>
      <p:sp>
        <p:nvSpPr>
          <p:cNvPr id="1048684" name="Footer Placeholder 3"/>
          <p:cNvSpPr>
            <a:spLocks noGrp="1"/>
          </p:cNvSpPr>
          <p:nvPr>
            <p:ph type="ftr" sz="quarter" idx="11"/>
          </p:nvPr>
        </p:nvSpPr>
        <p:spPr/>
        <p:txBody>
          <a:bodyPr/>
          <a:p>
            <a:r>
              <a:rPr lang="en-US"/>
              <a:t>Batch 2015-2019, Final Year 2018-2019, </a:t>
            </a:r>
            <a:endParaRPr lang="en-GB"/>
          </a:p>
        </p:txBody>
      </p:sp>
      <p:sp>
        <p:nvSpPr>
          <p:cNvPr id="1048685" name="Slide Number Placeholder 4"/>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6" name=""/>
        <p:cNvGrpSpPr/>
        <p:nvPr/>
      </p:nvGrpSpPr>
      <p:grpSpPr>
        <a:xfrm>
          <a:off x="0" y="0"/>
          <a:ext cx="0" cy="0"/>
          <a:chOff x="0" y="0"/>
          <a:chExt cx="0" cy="0"/>
        </a:xfrm>
      </p:grpSpPr>
      <p:sp>
        <p:nvSpPr>
          <p:cNvPr id="1048635" name="Date Placeholder 1"/>
          <p:cNvSpPr>
            <a:spLocks noGrp="1"/>
          </p:cNvSpPr>
          <p:nvPr>
            <p:ph type="dt" sz="half" idx="10"/>
          </p:nvPr>
        </p:nvSpPr>
        <p:spPr/>
        <p:txBody>
          <a:bodyPr/>
          <a:p>
            <a:fld id="{079ABDE5-75BB-434D-8D8E-E5187266DEFE}" type="datetime1">
              <a:rPr lang="en-GB" smtClean="0"/>
              <a:t>14/03/2019</a:t>
            </a:fld>
            <a:endParaRPr lang="en-GB"/>
          </a:p>
        </p:txBody>
      </p:sp>
      <p:sp>
        <p:nvSpPr>
          <p:cNvPr id="1048636" name="Footer Placeholder 2"/>
          <p:cNvSpPr>
            <a:spLocks noGrp="1"/>
          </p:cNvSpPr>
          <p:nvPr>
            <p:ph type="ftr" sz="quarter" idx="11"/>
          </p:nvPr>
        </p:nvSpPr>
        <p:spPr/>
        <p:txBody>
          <a:bodyPr/>
          <a:p>
            <a:r>
              <a:rPr lang="en-US"/>
              <a:t>Batch 2015-2019, Final Year 2018-2019, </a:t>
            </a:r>
            <a:endParaRPr lang="en-GB"/>
          </a:p>
        </p:txBody>
      </p:sp>
      <p:sp>
        <p:nvSpPr>
          <p:cNvPr id="1048637" name="Slide Number Placeholder 3"/>
          <p:cNvSpPr>
            <a:spLocks noGrp="1"/>
          </p:cNvSpPr>
          <p:nvPr>
            <p:ph type="sldNum" sz="quarter" idx="12"/>
          </p:nvPr>
        </p:nvSpPr>
        <p:spPr/>
        <p:txBody>
          <a:bodyPr/>
          <a:p>
            <a:fld id="{7AB4EACA-22FD-4141-BAF8-53373B2C158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4" name=""/>
        <p:cNvGrpSpPr/>
        <p:nvPr/>
      </p:nvGrpSpPr>
      <p:grpSpPr>
        <a:xfrm>
          <a:off x="0" y="0"/>
          <a:ext cx="0" cy="0"/>
          <a:chOff x="0" y="0"/>
          <a:chExt cx="0" cy="0"/>
        </a:xfrm>
      </p:grpSpPr>
      <p:sp>
        <p:nvSpPr>
          <p:cNvPr id="1048707" name="Title 1"/>
          <p:cNvSpPr>
            <a:spLocks noGrp="1"/>
          </p:cNvSpPr>
          <p:nvPr>
            <p:ph type="title"/>
          </p:nvPr>
        </p:nvSpPr>
        <p:spPr>
          <a:xfrm>
            <a:off x="304801" y="5495544"/>
            <a:ext cx="7772400" cy="594360"/>
          </a:xfrm>
        </p:spPr>
        <p:txBody>
          <a:bodyPr anchor="b"/>
          <a:lstStyle>
            <a:lvl1pPr algn="ctr">
              <a:defRPr b="1" sz="2200"/>
            </a:lvl1pPr>
          </a:lstStyle>
          <a:p>
            <a:r>
              <a:rPr lang="en-US"/>
              <a:t>Click to edit Master title style</a:t>
            </a:r>
            <a:endParaRPr dirty="0" lang="en-US"/>
          </a:p>
        </p:txBody>
      </p:sp>
      <p:sp>
        <p:nvSpPr>
          <p:cNvPr id="1048708" name="Text Placeholder 3"/>
          <p:cNvSpPr>
            <a:spLocks noGrp="1"/>
          </p:cNvSpPr>
          <p:nvPr>
            <p:ph type="body" sz="half" idx="2"/>
          </p:nvPr>
        </p:nvSpPr>
        <p:spPr>
          <a:xfrm>
            <a:off x="304799" y="6096000"/>
            <a:ext cx="7772401" cy="609600"/>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709" name="Date Placeholder 4"/>
          <p:cNvSpPr>
            <a:spLocks noGrp="1"/>
          </p:cNvSpPr>
          <p:nvPr>
            <p:ph type="dt" sz="half" idx="10"/>
          </p:nvPr>
        </p:nvSpPr>
        <p:spPr/>
        <p:txBody>
          <a:bodyPr/>
          <a:p>
            <a:fld id="{CEDD9EB3-C525-4D4A-AF72-2450E45AE30B}" type="datetime1">
              <a:rPr lang="en-GB" smtClean="0"/>
              <a:t>14/03/2019</a:t>
            </a:fld>
            <a:endParaRPr lang="en-GB"/>
          </a:p>
        </p:txBody>
      </p:sp>
      <p:sp>
        <p:nvSpPr>
          <p:cNvPr id="1048710" name="Footer Placeholder 5"/>
          <p:cNvSpPr>
            <a:spLocks noGrp="1"/>
          </p:cNvSpPr>
          <p:nvPr>
            <p:ph type="ftr" sz="quarter" idx="11"/>
          </p:nvPr>
        </p:nvSpPr>
        <p:spPr/>
        <p:txBody>
          <a:bodyPr/>
          <a:p>
            <a:r>
              <a:rPr lang="en-US"/>
              <a:t>Batch 2015-2019, Final Year 2018-2019, </a:t>
            </a:r>
            <a:endParaRPr lang="en-GB"/>
          </a:p>
        </p:txBody>
      </p:sp>
      <p:sp>
        <p:nvSpPr>
          <p:cNvPr id="1048711" name="Slide Number Placeholder 6"/>
          <p:cNvSpPr>
            <a:spLocks noGrp="1"/>
          </p:cNvSpPr>
          <p:nvPr>
            <p:ph type="sldNum" sz="quarter" idx="12"/>
          </p:nvPr>
        </p:nvSpPr>
        <p:spPr/>
        <p:txBody>
          <a:bodyPr/>
          <a:p>
            <a:fld id="{7AB4EACA-22FD-4141-BAF8-53373B2C1587}" type="slidenum">
              <a:rPr lang="en-GB" smtClean="0"/>
              <a:t>‹#›</a:t>
            </a:fld>
            <a:endParaRPr lang="en-GB"/>
          </a:p>
        </p:txBody>
      </p:sp>
      <p:sp>
        <p:nvSpPr>
          <p:cNvPr id="1048712" name="Content Placeholder 8"/>
          <p:cNvSpPr>
            <a:spLocks noGrp="1"/>
          </p:cNvSpPr>
          <p:nvPr>
            <p:ph sz="quarter" idx="13"/>
          </p:nvPr>
        </p:nvSpPr>
        <p:spPr>
          <a:xfrm>
            <a:off x="304800" y="381000"/>
            <a:ext cx="7772400" cy="4942840"/>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1" name=""/>
        <p:cNvGrpSpPr/>
        <p:nvPr/>
      </p:nvGrpSpPr>
      <p:grpSpPr>
        <a:xfrm>
          <a:off x="0" y="0"/>
          <a:ext cx="0" cy="0"/>
          <a:chOff x="0" y="0"/>
          <a:chExt cx="0" cy="0"/>
        </a:xfrm>
      </p:grpSpPr>
      <p:sp>
        <p:nvSpPr>
          <p:cNvPr id="1048691" name="Title 1"/>
          <p:cNvSpPr>
            <a:spLocks noGrp="1"/>
          </p:cNvSpPr>
          <p:nvPr>
            <p:ph type="title"/>
          </p:nvPr>
        </p:nvSpPr>
        <p:spPr>
          <a:xfrm>
            <a:off x="301752" y="5495278"/>
            <a:ext cx="7772400" cy="594626"/>
          </a:xfrm>
        </p:spPr>
        <p:txBody>
          <a:bodyPr anchor="b"/>
          <a:lstStyle>
            <a:lvl1pPr algn="ctr">
              <a:defRPr b="1" sz="2200">
                <a:ln>
                  <a:noFill/>
                </a:ln>
                <a:solidFill>
                  <a:schemeClr val="tx2"/>
                </a:solidFill>
              </a:defRPr>
            </a:lvl1pPr>
          </a:lstStyle>
          <a:p>
            <a:r>
              <a:rPr lang="en-US"/>
              <a:t>Click to edit Master title style</a:t>
            </a:r>
            <a:endParaRPr dirty="0" lang="en-US"/>
          </a:p>
        </p:txBody>
      </p:sp>
      <p:sp>
        <p:nvSpPr>
          <p:cNvPr id="1048692" name="Picture Placeholder 2"/>
          <p:cNvSpPr>
            <a:spLocks noGrp="1"/>
          </p:cNvSpPr>
          <p:nvPr>
            <p:ph type="pic" idx="1"/>
          </p:nvPr>
        </p:nvSpPr>
        <p:spPr>
          <a:xfrm>
            <a:off x="0" y="0"/>
            <a:ext cx="8458200" cy="54864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693" name="Text Placeholder 3"/>
          <p:cNvSpPr>
            <a:spLocks noGrp="1"/>
          </p:cNvSpPr>
          <p:nvPr>
            <p:ph type="body" sz="half" idx="2"/>
          </p:nvPr>
        </p:nvSpPr>
        <p:spPr>
          <a:xfrm>
            <a:off x="301752" y="6096000"/>
            <a:ext cx="7772400" cy="612648"/>
          </a:xfrm>
        </p:spPr>
        <p:txBody>
          <a:bodyPr>
            <a:normAutofit/>
          </a:bodyPr>
          <a:lstStyle>
            <a:lvl1pPr algn="ctr" indent="0" marL="0">
              <a:buNone/>
              <a:defRPr sz="16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94" name="Date Placeholder 7"/>
          <p:cNvSpPr>
            <a:spLocks noGrp="1"/>
          </p:cNvSpPr>
          <p:nvPr>
            <p:ph type="dt" sz="half" idx="10"/>
          </p:nvPr>
        </p:nvSpPr>
        <p:spPr/>
        <p:txBody>
          <a:bodyPr/>
          <a:p>
            <a:fld id="{4A5D51F3-FDBA-47B5-B7FA-DB49F2E7CF05}" type="datetime1">
              <a:rPr lang="en-GB" smtClean="0"/>
              <a:t>14/03/2019</a:t>
            </a:fld>
            <a:endParaRPr lang="en-GB"/>
          </a:p>
        </p:txBody>
      </p:sp>
      <p:sp>
        <p:nvSpPr>
          <p:cNvPr id="1048695" name="Slide Number Placeholder 8"/>
          <p:cNvSpPr>
            <a:spLocks noGrp="1"/>
          </p:cNvSpPr>
          <p:nvPr>
            <p:ph type="sldNum" sz="quarter" idx="11"/>
          </p:nvPr>
        </p:nvSpPr>
        <p:spPr/>
        <p:txBody>
          <a:bodyPr/>
          <a:p>
            <a:fld id="{7AB4EACA-22FD-4141-BAF8-53373B2C1587}" type="slidenum">
              <a:rPr lang="en-GB" smtClean="0"/>
              <a:t>‹#›</a:t>
            </a:fld>
            <a:endParaRPr lang="en-GB"/>
          </a:p>
        </p:txBody>
      </p:sp>
      <p:sp>
        <p:nvSpPr>
          <p:cNvPr id="1048696" name="Footer Placeholder 9"/>
          <p:cNvSpPr>
            <a:spLocks noGrp="1"/>
          </p:cNvSpPr>
          <p:nvPr>
            <p:ph type="ftr" sz="quarter" idx="12"/>
          </p:nvPr>
        </p:nvSpPr>
        <p:spPr/>
        <p:txBody>
          <a:bodyPr/>
          <a:p>
            <a:r>
              <a:rPr lang="en-US"/>
              <a:t>Batch 2015-2019, Final Year 2018-2019, </a:t>
            </a:r>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22" name=""/>
        <p:cNvGrpSpPr/>
        <p:nvPr/>
      </p:nvGrpSpPr>
      <p:grpSpPr>
        <a:xfrm>
          <a:off x="0" y="0"/>
          <a:ext cx="0" cy="0"/>
          <a:chOff x="0" y="0"/>
          <a:chExt cx="0" cy="0"/>
        </a:xfrm>
      </p:grpSpPr>
      <p:sp>
        <p:nvSpPr>
          <p:cNvPr id="1048576" name="Title Placeholder 1"/>
          <p:cNvSpPr>
            <a:spLocks noGrp="1"/>
          </p:cNvSpPr>
          <p:nvPr>
            <p:ph type="title"/>
          </p:nvPr>
        </p:nvSpPr>
        <p:spPr>
          <a:xfrm>
            <a:off x="457200" y="274638"/>
            <a:ext cx="7620000" cy="1143000"/>
          </a:xfrm>
          <a:prstGeom prst="rect"/>
        </p:spPr>
        <p:txBody>
          <a:bodyPr anchor="ctr" bIns="45720" lIns="91440" rIns="91440" rtlCol="0" tIns="45720" vert="horz">
            <a:noAutofit/>
          </a:bodyPr>
          <a:p>
            <a:r>
              <a:rPr lang="en-US"/>
              <a:t>Click to edit Master title style</a:t>
            </a:r>
            <a:endParaRPr dirty="0" lang="en-US"/>
          </a:p>
        </p:txBody>
      </p:sp>
      <p:sp>
        <p:nvSpPr>
          <p:cNvPr id="1048577" name="Text Placeholder 2"/>
          <p:cNvSpPr>
            <a:spLocks noGrp="1"/>
          </p:cNvSpPr>
          <p:nvPr>
            <p:ph type="body" idx="1"/>
          </p:nvPr>
        </p:nvSpPr>
        <p:spPr>
          <a:xfrm>
            <a:off x="457200" y="1600200"/>
            <a:ext cx="7620000" cy="4800600"/>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Rectangle 6"/>
          <p:cNvSpPr/>
          <p:nvPr/>
        </p:nvSpPr>
        <p:spPr>
          <a:xfrm>
            <a:off x="8458200" y="0"/>
            <a:ext cx="685800" cy="6858000"/>
          </a:xfrm>
          <a:prstGeom prst="rect"/>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79" name="Rectangle 7"/>
          <p:cNvSpPr/>
          <p:nvPr/>
        </p:nvSpPr>
        <p:spPr>
          <a:xfrm>
            <a:off x="8458200" y="5486400"/>
            <a:ext cx="685800" cy="685800"/>
          </a:xfrm>
          <a:prstGeom prst="rect"/>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580"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anchor="ctr" bIns="0" lIns="0" rIns="0" rtlCol="0" tIns="0" vert="horz"/>
          <a:lstStyle>
            <a:lvl1pPr algn="ctr">
              <a:defRPr sz="1800">
                <a:solidFill>
                  <a:srgbClr val="FFFFFF"/>
                </a:solidFill>
              </a:defRPr>
            </a:lvl1pPr>
          </a:lstStyle>
          <a:p>
            <a:fld id="{7AB4EACA-22FD-4141-BAF8-53373B2C1587}" type="slidenum">
              <a:rPr lang="en-GB" smtClean="0"/>
              <a:t>‹#›</a:t>
            </a:fld>
            <a:endParaRPr lang="en-GB"/>
          </a:p>
        </p:txBody>
      </p:sp>
      <p:sp>
        <p:nvSpPr>
          <p:cNvPr id="1048581" name="Footer Placeholder 4"/>
          <p:cNvSpPr>
            <a:spLocks noGrp="1"/>
          </p:cNvSpPr>
          <p:nvPr>
            <p:ph type="ftr" sz="quarter" idx="3"/>
          </p:nvPr>
        </p:nvSpPr>
        <p:spPr>
          <a:xfrm rot="16200000">
            <a:off x="7586910" y="4048760"/>
            <a:ext cx="2367281" cy="365760"/>
          </a:xfrm>
          <a:prstGeom prst="rect"/>
        </p:spPr>
        <p:txBody>
          <a:bodyPr anchor="ctr" bIns="45720" lIns="91440" rIns="91440" rtlCol="0" tIns="45720" vert="horz"/>
          <a:lstStyle>
            <a:lvl1pPr algn="r">
              <a:defRPr sz="1200">
                <a:solidFill>
                  <a:schemeClr val="bg2"/>
                </a:solidFill>
              </a:defRPr>
            </a:lvl1pPr>
          </a:lstStyle>
          <a:p>
            <a:r>
              <a:rPr lang="en-US"/>
              <a:t>Batch 2015-2019, Final Year 2018-2019, </a:t>
            </a:r>
            <a:endParaRPr lang="en-GB"/>
          </a:p>
        </p:txBody>
      </p:sp>
      <p:sp>
        <p:nvSpPr>
          <p:cNvPr id="1048582" name="Date Placeholder 3"/>
          <p:cNvSpPr>
            <a:spLocks noGrp="1"/>
          </p:cNvSpPr>
          <p:nvPr>
            <p:ph type="dt" sz="half" idx="2"/>
          </p:nvPr>
        </p:nvSpPr>
        <p:spPr>
          <a:xfrm rot="16200000">
            <a:off x="7551351" y="1645920"/>
            <a:ext cx="2438399" cy="365760"/>
          </a:xfrm>
          <a:prstGeom prst="rect"/>
        </p:spPr>
        <p:txBody>
          <a:bodyPr anchor="ctr" bIns="45720" lIns="91440" rIns="91440" rtlCol="0" tIns="45720" vert="horz"/>
          <a:lstStyle>
            <a:lvl1pPr algn="l">
              <a:defRPr sz="1200">
                <a:solidFill>
                  <a:schemeClr val="bg2"/>
                </a:solidFill>
              </a:defRPr>
            </a:lvl1pPr>
          </a:lstStyle>
          <a:p>
            <a:fld id="{8D4071D6-5B66-4BC9-B9C4-EBEC71FA0B33}" type="datetime1">
              <a:rPr lang="en-GB" smtClean="0"/>
              <a:t>14/03/2019</a:t>
            </a:fld>
            <a:endParaRPr lang="en-GB"/>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1" hdr="0" sldNum="1"/>
  <p:txStyles>
    <p:titleStyle>
      <a:lvl1pPr algn="l" defTabSz="914400" eaLnBrk="1" hangingPunct="1" latinLnBrk="0" rtl="0">
        <a:spcBef>
          <a:spcPct val="0"/>
        </a:spcBef>
        <a:buNone/>
        <a:defRPr baseline="0" cap="none" sz="4600" kern="1200" spc="-100">
          <a:ln>
            <a:noFill/>
          </a:ln>
          <a:solidFill>
            <a:schemeClr val="tx2"/>
          </a:solidFill>
          <a:effectLst/>
          <a:latin typeface="+mj-lt"/>
          <a:ea typeface="+mj-ea"/>
          <a:cs typeface="+mj-cs"/>
        </a:defRPr>
      </a:lvl1pPr>
    </p:titleStyle>
    <p:bodyStyle>
      <a:lvl1pPr algn="l" defTabSz="914400" eaLnBrk="1" hangingPunct="1" indent="-228600" latinLnBrk="0" marL="342900" rtl="0">
        <a:spcBef>
          <a:spcPct val="20000"/>
        </a:spcBef>
        <a:buClr>
          <a:schemeClr val="accent1"/>
        </a:buClr>
        <a:buFont typeface="Arial" pitchFamily="34" charset="0"/>
        <a:buChar char="•"/>
        <a:defRPr sz="2200" kern="1200">
          <a:solidFill>
            <a:schemeClr val="tx1"/>
          </a:solidFill>
          <a:latin typeface="+mn-lt"/>
          <a:ea typeface="+mn-ea"/>
          <a:cs typeface="+mn-cs"/>
        </a:defRPr>
      </a:lvl1pPr>
      <a:lvl2pPr algn="l" defTabSz="914400" eaLnBrk="1" hangingPunct="1" indent="-228600" latinLnBrk="0" marL="640080" rtl="0">
        <a:spcBef>
          <a:spcPct val="20000"/>
        </a:spcBef>
        <a:buClr>
          <a:schemeClr val="accent2"/>
        </a:buClr>
        <a:buFont typeface="Arial" pitchFamily="34" charset="0"/>
        <a:buChar char="•"/>
        <a:defRPr sz="2000" kern="1200">
          <a:solidFill>
            <a:schemeClr val="tx1"/>
          </a:solidFill>
          <a:latin typeface="+mn-lt"/>
          <a:ea typeface="+mn-ea"/>
          <a:cs typeface="+mn-cs"/>
        </a:defRPr>
      </a:lvl2pPr>
      <a:lvl3pPr algn="l" defTabSz="914400" eaLnBrk="1" hangingPunct="1" indent="-228600" latinLnBrk="0" marL="1005840" rtl="0">
        <a:spcBef>
          <a:spcPct val="20000"/>
        </a:spcBef>
        <a:buClr>
          <a:schemeClr val="accent3"/>
        </a:buClr>
        <a:buFont typeface="Arial" pitchFamily="34" charset="0"/>
        <a:buChar char="•"/>
        <a:defRPr sz="1800" kern="1200">
          <a:solidFill>
            <a:schemeClr val="tx1"/>
          </a:solidFill>
          <a:latin typeface="+mn-lt"/>
          <a:ea typeface="+mn-ea"/>
          <a:cs typeface="+mn-cs"/>
        </a:defRPr>
      </a:lvl3pPr>
      <a:lvl4pPr algn="l" defTabSz="914400" eaLnBrk="1" hangingPunct="1" indent="-228600" latinLnBrk="0" marL="1280160" rtl="0">
        <a:spcBef>
          <a:spcPct val="20000"/>
        </a:spcBef>
        <a:buClr>
          <a:schemeClr val="accent4"/>
        </a:buClr>
        <a:buFont typeface="Arial" pitchFamily="34" charset="0"/>
        <a:buChar char="•"/>
        <a:defRPr sz="1600" kern="1200">
          <a:solidFill>
            <a:schemeClr val="tx1"/>
          </a:solidFill>
          <a:latin typeface="+mn-lt"/>
          <a:ea typeface="+mn-ea"/>
          <a:cs typeface="+mn-cs"/>
        </a:defRPr>
      </a:lvl4pPr>
      <a:lvl5pPr algn="l" defTabSz="914400" eaLnBrk="1" hangingPunct="1" indent="-228600" latinLnBrk="0" marL="1554480" rtl="0">
        <a:spcBef>
          <a:spcPct val="20000"/>
        </a:spcBef>
        <a:buClr>
          <a:schemeClr val="accent5"/>
        </a:buClr>
        <a:buFont typeface="Arial" pitchFamily="34" charset="0"/>
        <a:buChar char="•"/>
        <a:defRPr baseline="0" sz="1400" kern="1200">
          <a:solidFill>
            <a:schemeClr val="tx1"/>
          </a:solidFill>
          <a:latin typeface="+mn-lt"/>
          <a:ea typeface="+mn-ea"/>
          <a:cs typeface="+mn-cs"/>
        </a:defRPr>
      </a:lvl5pPr>
      <a:lvl6pPr algn="l" defTabSz="914400" eaLnBrk="1" hangingPunct="1" indent="-182880" latinLnBrk="0" marL="1737360" rtl="0">
        <a:spcBef>
          <a:spcPct val="20000"/>
        </a:spcBef>
        <a:buClr>
          <a:schemeClr val="accent1"/>
        </a:buClr>
        <a:buFont typeface="Arial" pitchFamily="34" charset="0"/>
        <a:buChar char="•"/>
        <a:defRPr baseline="0" sz="1400" kern="1200">
          <a:solidFill>
            <a:schemeClr val="tx1"/>
          </a:solidFill>
          <a:latin typeface="+mn-lt"/>
          <a:ea typeface="+mn-ea"/>
          <a:cs typeface="+mn-cs"/>
        </a:defRPr>
      </a:lvl6pPr>
      <a:lvl7pPr algn="l" defTabSz="914400" eaLnBrk="1" hangingPunct="1" indent="-182880" latinLnBrk="0" marL="1920240" rtl="0">
        <a:spcBef>
          <a:spcPct val="20000"/>
        </a:spcBef>
        <a:buClr>
          <a:schemeClr val="accent2"/>
        </a:buClr>
        <a:buFont typeface="Arial" pitchFamily="34" charset="0"/>
        <a:buChar char="•"/>
        <a:defRPr sz="1400" kern="1200">
          <a:solidFill>
            <a:schemeClr val="tx1"/>
          </a:solidFill>
          <a:latin typeface="+mn-lt"/>
          <a:ea typeface="+mn-ea"/>
          <a:cs typeface="+mn-cs"/>
        </a:defRPr>
      </a:lvl7pPr>
      <a:lvl8pPr algn="l" defTabSz="914400" eaLnBrk="1" hangingPunct="1" indent="-182880" latinLnBrk="0" marL="2103120" rtl="0">
        <a:spcBef>
          <a:spcPct val="20000"/>
        </a:spcBef>
        <a:buClr>
          <a:schemeClr val="accent3"/>
        </a:buClr>
        <a:buFont typeface="Arial" pitchFamily="34" charset="0"/>
        <a:buChar char="•"/>
        <a:defRPr sz="1400" kern="1200">
          <a:solidFill>
            <a:schemeClr val="tx1"/>
          </a:solidFill>
          <a:latin typeface="+mn-lt"/>
          <a:ea typeface="+mn-ea"/>
          <a:cs typeface="+mn-cs"/>
        </a:defRPr>
      </a:lvl8pPr>
      <a:lvl9pPr algn="l" defTabSz="914400" eaLnBrk="1" hangingPunct="1" indent="-182880" latinLnBrk="0" marL="2286000" rtl="0">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0.png"/><Relationship Id="rId3"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09" name="Title 1"/>
          <p:cNvSpPr>
            <a:spLocks noGrp="1"/>
          </p:cNvSpPr>
          <p:nvPr>
            <p:ph type="ctrTitle"/>
          </p:nvPr>
        </p:nvSpPr>
        <p:spPr>
          <a:xfrm>
            <a:off x="251520" y="732692"/>
            <a:ext cx="6912768" cy="1400164"/>
          </a:xfrm>
        </p:spPr>
        <p:txBody>
          <a:bodyPr>
            <a:normAutofit/>
            <a:scene3d>
              <a:camera prst="orthographicFront"/>
              <a:lightRig dir="tl" rig="flat">
                <a:rot lat="0" lon="0" rev="6600000"/>
              </a:lightRig>
            </a:scene3d>
            <a:sp3d extrusionH="25400" contourW="8890">
              <a:bevelT w="38100" h="31750"/>
              <a:contourClr>
                <a:schemeClr val="accent2">
                  <a:shade val="75000"/>
                </a:schemeClr>
              </a:contourClr>
            </a:sp3d>
          </a:bodyPr>
          <a:p>
            <a:pPr algn="l"/>
            <a:r>
              <a:rPr b="1" dirty="0" sz="36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Poornima Institute of Engineering &amp; Technology </a:t>
            </a:r>
            <a:br>
              <a:rPr b="1" dirty="0" sz="32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br>
            <a:endParaRPr b="1" dirty="0" sz="320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10" name="Subtitle 2"/>
          <p:cNvSpPr>
            <a:spLocks noGrp="1"/>
          </p:cNvSpPr>
          <p:nvPr>
            <p:ph type="subTitle" idx="1"/>
          </p:nvPr>
        </p:nvSpPr>
        <p:spPr>
          <a:xfrm>
            <a:off x="179512" y="1953882"/>
            <a:ext cx="7624786" cy="4643470"/>
          </a:xfrm>
        </p:spPr>
        <p:txBody>
          <a:bodyPr>
            <a:normAutofit fontScale="94118" lnSpcReduction="10000"/>
          </a:bodyPr>
          <a:p>
            <a:endParaRPr dirty="0" lang="en-US"/>
          </a:p>
          <a:p>
            <a:r>
              <a:rPr dirty="0" sz="2200" lang="en-US"/>
              <a:t>	</a:t>
            </a:r>
            <a:endParaRPr b="1" dirty="0" sz="3000" lang="en-US" u="sng">
              <a:solidFill>
                <a:schemeClr val="accent1">
                  <a:lumMod val="50000"/>
                </a:schemeClr>
              </a:solidFill>
            </a:endParaRPr>
          </a:p>
          <a:p>
            <a:pPr algn="l"/>
            <a:r>
              <a:rPr dirty="0" sz="2200" lang="en-US"/>
              <a:t>      </a:t>
            </a:r>
          </a:p>
          <a:p>
            <a:pPr algn="l"/>
            <a:endParaRPr b="1" dirty="0" sz="1900" lang="en-US"/>
          </a:p>
          <a:p>
            <a:pPr algn="l"/>
            <a:r>
              <a:rPr b="1" dirty="0" sz="1900" lang="en-US"/>
              <a:t>TEAM NAME: HEX</a:t>
            </a:r>
          </a:p>
          <a:p>
            <a:r>
              <a:rPr b="1" dirty="0" sz="1900" lang="en-US"/>
              <a:t>PROJECT ID: </a:t>
            </a:r>
            <a:r>
              <a:rPr b="1" dirty="0" sz="1800" lang="en-GB">
                <a:latin typeface="Times New Roman" panose="02020603050405020304" pitchFamily="18" charset="0"/>
                <a:cs typeface="Times New Roman" panose="02020603050405020304" pitchFamily="18" charset="0"/>
              </a:rPr>
              <a:t>8CS PR 2018_19_17</a:t>
            </a:r>
            <a:r>
              <a:rPr dirty="0" sz="1800" lang="en-US">
                <a:latin typeface="Times New Roman" pitchFamily="18" charset="0"/>
                <a:cs typeface="Times New Roman" pitchFamily="18" charset="0"/>
              </a:rPr>
              <a:t>	</a:t>
            </a:r>
            <a:endParaRPr b="1" dirty="0" sz="1900" lang="en-US"/>
          </a:p>
          <a:p>
            <a:pPr algn="l"/>
            <a:endParaRPr dirty="0" sz="2200" lang="en-US"/>
          </a:p>
          <a:p>
            <a:pPr algn="l"/>
            <a:r>
              <a:rPr b="1" dirty="0" sz="1700" lang="en-US"/>
              <a:t>STUDENTS NAME</a:t>
            </a:r>
            <a:r>
              <a:rPr dirty="0" sz="1700" lang="en-US"/>
              <a:t>: </a:t>
            </a:r>
          </a:p>
          <a:p>
            <a:pPr algn="l"/>
            <a:endParaRPr dirty="0" sz="2200" lang="en-US"/>
          </a:p>
          <a:p>
            <a:pPr algn="l"/>
            <a:r>
              <a:rPr b="1" dirty="0" sz="1700" lang="en-US"/>
              <a:t> 1.  Abhishek Sharma</a:t>
            </a:r>
          </a:p>
          <a:p>
            <a:pPr algn="l"/>
            <a:r>
              <a:rPr b="1" dirty="0" sz="1700" lang="en-US"/>
              <a:t> 2.  Ankit Kumawat</a:t>
            </a:r>
          </a:p>
          <a:p>
            <a:pPr algn="l"/>
            <a:r>
              <a:rPr b="1" dirty="0" sz="1700" lang="en-US"/>
              <a:t> 3.  </a:t>
            </a:r>
            <a:r>
              <a:rPr b="1" dirty="0" sz="1700" lang="en-US" err="1"/>
              <a:t>Lokesh</a:t>
            </a:r>
            <a:r>
              <a:rPr b="1" dirty="0" sz="1700" lang="en-US"/>
              <a:t> </a:t>
            </a:r>
            <a:r>
              <a:rPr b="1" dirty="0" sz="1700" lang="en-US" err="1"/>
              <a:t>Choudhary</a:t>
            </a:r>
            <a:endParaRPr b="1" dirty="0" sz="1700" lang="en-US"/>
          </a:p>
          <a:p>
            <a:pPr algn="ctr"/>
            <a:r>
              <a:rPr dirty="0" sz="1800" lang="en-US"/>
              <a:t>               	</a:t>
            </a:r>
            <a:r>
              <a:rPr b="1" dirty="0" sz="2100" lang="en-US"/>
              <a:t>Project Guide By</a:t>
            </a:r>
            <a:r>
              <a:rPr dirty="0" sz="2100" lang="en-US"/>
              <a:t>:  </a:t>
            </a:r>
            <a:r>
              <a:rPr b="1" dirty="0" sz="2100" lang="en-US"/>
              <a:t>Mr. Deepak </a:t>
            </a:r>
            <a:r>
              <a:rPr b="1" dirty="0" sz="2100" lang="en-US" err="1"/>
              <a:t>Moud</a:t>
            </a:r>
            <a:r>
              <a:rPr b="1" dirty="0" sz="2100" lang="en-US"/>
              <a:t>	</a:t>
            </a:r>
          </a:p>
          <a:p>
            <a:pPr algn="ctr"/>
            <a:r>
              <a:rPr b="1" dirty="0" sz="2100" lang="en-US"/>
              <a:t>	Department of Computer Engineering</a:t>
            </a:r>
            <a:br>
              <a:rPr b="1" dirty="0" sz="2100" lang="en-US"/>
            </a:br>
            <a:r>
              <a:rPr b="1" dirty="0" sz="2100" lang="en-US"/>
              <a:t>	PIET , Jaipur</a:t>
            </a:r>
            <a:endParaRPr b="1" dirty="0" sz="2100" lang="en-GB"/>
          </a:p>
        </p:txBody>
      </p:sp>
      <p:sp>
        <p:nvSpPr>
          <p:cNvPr id="1048611" name="Footer Placeholder 5"/>
          <p:cNvSpPr>
            <a:spLocks noGrp="1"/>
          </p:cNvSpPr>
          <p:nvPr>
            <p:ph type="ftr" sz="quarter" idx="11"/>
          </p:nvPr>
        </p:nvSpPr>
        <p:spPr/>
        <p:txBody>
          <a:bodyPr/>
          <a:p>
            <a:r>
              <a:rPr lang="en-US"/>
              <a:t>Batch 2015-2019, Final Year 2018-2019, </a:t>
            </a:r>
            <a:endParaRPr lang="en-GB"/>
          </a:p>
        </p:txBody>
      </p:sp>
      <p:sp>
        <p:nvSpPr>
          <p:cNvPr id="1048612" name="Slide Number Placeholder 4"/>
          <p:cNvSpPr>
            <a:spLocks noGrp="1"/>
          </p:cNvSpPr>
          <p:nvPr>
            <p:ph type="sldNum" sz="quarter" idx="12"/>
          </p:nvPr>
        </p:nvSpPr>
        <p:spPr/>
        <p:txBody>
          <a:bodyPr/>
          <a:p>
            <a:fld id="{7AB4EACA-22FD-4141-BAF8-53373B2C1587}" type="slidenum">
              <a:rPr lang="en-GB" smtClean="0"/>
              <a:t>1</a:t>
            </a:fld>
            <a:endParaRPr lang="en-GB"/>
          </a:p>
        </p:txBody>
      </p:sp>
      <p:pic>
        <p:nvPicPr>
          <p:cNvPr id="2097155" name="Picture 3"/>
          <p:cNvPicPr>
            <a:picLocks noChangeAspect="1"/>
          </p:cNvPicPr>
          <p:nvPr/>
        </p:nvPicPr>
        <p:blipFill>
          <a:blip xmlns:r="http://schemas.openxmlformats.org/officeDocument/2006/relationships" r:embed="rId1" cstate="print"/>
          <a:stretch>
            <a:fillRect/>
          </a:stretch>
        </p:blipFill>
        <p:spPr>
          <a:xfrm>
            <a:off x="7164288" y="618783"/>
            <a:ext cx="1156050" cy="1226041"/>
          </a:xfrm>
          <a:prstGeom prst="rect"/>
        </p:spPr>
      </p:pic>
      <p:sp>
        <p:nvSpPr>
          <p:cNvPr id="1048613" name="Horizontal Scroll 6"/>
          <p:cNvSpPr/>
          <p:nvPr/>
        </p:nvSpPr>
        <p:spPr>
          <a:xfrm>
            <a:off x="827584" y="1844824"/>
            <a:ext cx="6336704" cy="936104"/>
          </a:xfrm>
          <a:prstGeom prst="horizontalScro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614" name="Rectangle 7"/>
          <p:cNvSpPr/>
          <p:nvPr/>
        </p:nvSpPr>
        <p:spPr>
          <a:xfrm>
            <a:off x="911744" y="1990581"/>
            <a:ext cx="5732780" cy="624840"/>
          </a:xfrm>
          <a:prstGeom prst="rect"/>
          <a:noFill/>
        </p:spPr>
        <p:txBody>
          <a:bodyPr bIns="45720" lIns="91440" rIns="91440" tIns="45720" wrap="none">
            <a:spAutoFit/>
          </a:bodyPr>
          <a:p>
            <a:pPr algn="ctr"/>
            <a:r>
              <a:rPr b="1" dirty="0" sz="3600" i="1"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typeface="Times New Roman" panose="02020603050405020304" pitchFamily="18" charset="0"/>
                <a:cs typeface="Times New Roman" panose="02020603050405020304" pitchFamily="18" charset="0"/>
              </a:rPr>
              <a:t>Signature </a:t>
            </a:r>
            <a:r>
              <a:rPr b="1" dirty="0" sz="3600" i="1"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typeface="Times New Roman" panose="02020603050405020304" pitchFamily="18" charset="0"/>
                <a:cs typeface="Times New Roman" panose="02020603050405020304" pitchFamily="18" charset="0"/>
              </a:rPr>
              <a:t>Varification</a:t>
            </a:r>
            <a:r>
              <a:rPr b="1" dirty="0" sz="3600" i="1" lang="en-US">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algn="tl" blurRad="50800" rotWithShape="0">
                    <a:srgbClr val="000000"/>
                  </a:outerShdw>
                </a:effectLst>
                <a:latin typeface="Times New Roman" panose="02020603050405020304" pitchFamily="18" charset="0"/>
                <a:cs typeface="Times New Roman" panose="02020603050405020304" pitchFamily="18" charset="0"/>
              </a:rPr>
              <a:t> in Air</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48" name="Footer Placeholder 1"/>
          <p:cNvSpPr>
            <a:spLocks noGrp="1"/>
          </p:cNvSpPr>
          <p:nvPr>
            <p:ph type="ftr" sz="quarter" idx="11"/>
          </p:nvPr>
        </p:nvSpPr>
        <p:spPr/>
        <p:txBody>
          <a:bodyPr/>
          <a:p>
            <a:r>
              <a:rPr lang="en-US"/>
              <a:t>Batch 2015-2019, Final Year 2018-2019, </a:t>
            </a:r>
            <a:endParaRPr lang="en-GB"/>
          </a:p>
        </p:txBody>
      </p:sp>
      <p:sp>
        <p:nvSpPr>
          <p:cNvPr id="1048649" name="Slide Number Placeholder 2"/>
          <p:cNvSpPr>
            <a:spLocks noGrp="1"/>
          </p:cNvSpPr>
          <p:nvPr>
            <p:ph type="sldNum" sz="quarter" idx="12"/>
          </p:nvPr>
        </p:nvSpPr>
        <p:spPr/>
        <p:txBody>
          <a:bodyPr/>
          <a:p>
            <a:fld id="{7AB4EACA-22FD-4141-BAF8-53373B2C1587}" type="slidenum">
              <a:rPr lang="en-GB" smtClean="0"/>
              <a:t>10</a:t>
            </a:fld>
            <a:endParaRPr lang="en-GB"/>
          </a:p>
        </p:txBody>
      </p:sp>
      <p:pic>
        <p:nvPicPr>
          <p:cNvPr id="2097160" name="Picture 3" descr="SB1.png"/>
          <p:cNvPicPr>
            <a:picLocks/>
          </p:cNvPicPr>
          <p:nvPr/>
        </p:nvPicPr>
        <p:blipFill>
          <a:blip xmlns:r="http://schemas.openxmlformats.org/officeDocument/2006/relationships" r:embed="rId1"/>
          <a:stretch>
            <a:fillRect/>
          </a:stretch>
        </p:blipFill>
        <p:spPr>
          <a:xfrm>
            <a:off x="611560" y="908720"/>
            <a:ext cx="7056784" cy="468052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50" name="Title 1"/>
          <p:cNvSpPr>
            <a:spLocks noGrp="1"/>
          </p:cNvSpPr>
          <p:nvPr>
            <p:ph type="title"/>
          </p:nvPr>
        </p:nvSpPr>
        <p:spPr>
          <a:xfrm>
            <a:off x="323528" y="274638"/>
            <a:ext cx="7620000" cy="1143000"/>
          </a:xfrm>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Sprint Backlog -2</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51" name="Footer Placeholder 4"/>
          <p:cNvSpPr>
            <a:spLocks noGrp="1"/>
          </p:cNvSpPr>
          <p:nvPr>
            <p:ph type="ftr" sz="quarter" idx="11"/>
          </p:nvPr>
        </p:nvSpPr>
        <p:spPr/>
        <p:txBody>
          <a:bodyPr/>
          <a:p>
            <a:r>
              <a:rPr lang="en-US"/>
              <a:t>Batch 2015-2019, Final Year 2018-2019, </a:t>
            </a:r>
            <a:endParaRPr lang="en-GB"/>
          </a:p>
        </p:txBody>
      </p:sp>
      <p:sp>
        <p:nvSpPr>
          <p:cNvPr id="1048652" name="Slide Number Placeholder 3"/>
          <p:cNvSpPr>
            <a:spLocks noGrp="1"/>
          </p:cNvSpPr>
          <p:nvPr>
            <p:ph type="sldNum" sz="quarter" idx="12"/>
          </p:nvPr>
        </p:nvSpPr>
        <p:spPr/>
        <p:txBody>
          <a:bodyPr/>
          <a:p>
            <a:fld id="{7AB4EACA-22FD-4141-BAF8-53373B2C1587}" type="slidenum">
              <a:rPr lang="en-GB" smtClean="0"/>
              <a:t>11</a:t>
            </a:fld>
            <a:endParaRPr lang="en-GB"/>
          </a:p>
        </p:txBody>
      </p:sp>
      <p:sp>
        <p:nvSpPr>
          <p:cNvPr id="1048653" name="Rectangle 5"/>
          <p:cNvSpPr/>
          <p:nvPr/>
        </p:nvSpPr>
        <p:spPr>
          <a:xfrm>
            <a:off x="539552" y="1484784"/>
            <a:ext cx="7200800" cy="3952240"/>
          </a:xfrm>
          <a:prstGeom prst="rect"/>
        </p:spPr>
        <p:txBody>
          <a:bodyPr wrap="square">
            <a:spAutoFit/>
          </a:bodyPr>
          <a:p>
            <a:pPr indent="-285750" lvl="0" marL="285750">
              <a:lnSpc>
                <a:spcPct val="150000"/>
              </a:lnSpc>
              <a:buFont typeface="Wingdings" panose="05000000000000000000" pitchFamily="2" charset="2"/>
              <a:buChar char="q"/>
            </a:pPr>
            <a:r>
              <a:rPr dirty="0" sz="2200" lang="en-US"/>
              <a:t>In this phase we developed the application where user can write using the webcam.</a:t>
            </a:r>
          </a:p>
          <a:p>
            <a:pPr indent="-285750" lvl="0" marL="285750">
              <a:lnSpc>
                <a:spcPct val="150000"/>
              </a:lnSpc>
              <a:buFont typeface="Wingdings" panose="05000000000000000000" pitchFamily="2" charset="2"/>
              <a:buChar char="q"/>
            </a:pPr>
            <a:r>
              <a:rPr dirty="0" sz="2200" lang="en-US"/>
              <a:t>You don’t need any physical device for writing on screen simply write on the air</a:t>
            </a:r>
          </a:p>
          <a:p>
            <a:pPr indent="-285750" lvl="0" marL="285750">
              <a:lnSpc>
                <a:spcPct val="150000"/>
              </a:lnSpc>
              <a:buFont typeface="Wingdings" panose="05000000000000000000" pitchFamily="2" charset="2"/>
              <a:buChar char="q"/>
            </a:pPr>
            <a:r>
              <a:rPr dirty="0" sz="2200" lang="en-US"/>
              <a:t>Store the data which is written on the screen and any modification can be done or data can be deleted if it will not require.</a:t>
            </a:r>
          </a:p>
          <a:p>
            <a:pPr indent="-285750" lvl="0" marL="285750">
              <a:lnSpc>
                <a:spcPct val="150000"/>
              </a:lnSpc>
              <a:buFont typeface="Wingdings" panose="05000000000000000000" pitchFamily="2" charset="2"/>
              <a:buChar char="q"/>
            </a:pPr>
            <a:r>
              <a:rPr dirty="0" sz="2200" lang="en-US"/>
              <a:t>User can modifies his details.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54" name="Footer Placeholder 3"/>
          <p:cNvSpPr>
            <a:spLocks noGrp="1"/>
          </p:cNvSpPr>
          <p:nvPr>
            <p:ph type="ftr" sz="quarter" idx="11"/>
          </p:nvPr>
        </p:nvSpPr>
        <p:spPr/>
        <p:txBody>
          <a:bodyPr/>
          <a:p>
            <a:r>
              <a:rPr lang="en-US"/>
              <a:t>Batch 2015-2019, Final Year 2018-2019, </a:t>
            </a:r>
            <a:endParaRPr lang="en-GB"/>
          </a:p>
        </p:txBody>
      </p:sp>
      <p:sp>
        <p:nvSpPr>
          <p:cNvPr id="1048655" name="Slide Number Placeholder 4"/>
          <p:cNvSpPr>
            <a:spLocks noGrp="1"/>
          </p:cNvSpPr>
          <p:nvPr>
            <p:ph type="sldNum" sz="quarter" idx="12"/>
          </p:nvPr>
        </p:nvSpPr>
        <p:spPr/>
        <p:txBody>
          <a:bodyPr/>
          <a:p>
            <a:fld id="{7AB4EACA-22FD-4141-BAF8-53373B2C1587}" type="slidenum">
              <a:rPr lang="en-GB" smtClean="0"/>
              <a:t>12</a:t>
            </a:fld>
            <a:endParaRPr lang="en-GB"/>
          </a:p>
        </p:txBody>
      </p:sp>
      <p:pic>
        <p:nvPicPr>
          <p:cNvPr id="2097161" name="Picture 5" descr="SB2.png"/>
          <p:cNvPicPr>
            <a:picLocks/>
          </p:cNvPicPr>
          <p:nvPr/>
        </p:nvPicPr>
        <p:blipFill>
          <a:blip xmlns:r="http://schemas.openxmlformats.org/officeDocument/2006/relationships" r:embed="rId1"/>
          <a:stretch>
            <a:fillRect/>
          </a:stretch>
        </p:blipFill>
        <p:spPr>
          <a:xfrm>
            <a:off x="611561" y="764704"/>
            <a:ext cx="7257042" cy="4663593"/>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56" name="Title 1"/>
          <p:cNvSpPr>
            <a:spLocks noGrp="1"/>
          </p:cNvSpPr>
          <p:nvPr>
            <p:ph type="title"/>
          </p:nvPr>
        </p:nvSpPr>
        <p:spPr>
          <a:xfrm>
            <a:off x="323528" y="274638"/>
            <a:ext cx="7620000" cy="1143000"/>
          </a:xfrm>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Sprint Backlog -3</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57" name="Footer Placeholder 4"/>
          <p:cNvSpPr>
            <a:spLocks noGrp="1"/>
          </p:cNvSpPr>
          <p:nvPr>
            <p:ph type="ftr" sz="quarter" idx="11"/>
          </p:nvPr>
        </p:nvSpPr>
        <p:spPr/>
        <p:txBody>
          <a:bodyPr/>
          <a:p>
            <a:r>
              <a:rPr lang="en-US"/>
              <a:t>Batch 2015-2019, Final Year 2018-2019, </a:t>
            </a:r>
            <a:endParaRPr lang="en-GB"/>
          </a:p>
        </p:txBody>
      </p:sp>
      <p:sp>
        <p:nvSpPr>
          <p:cNvPr id="1048658" name="Slide Number Placeholder 3"/>
          <p:cNvSpPr>
            <a:spLocks noGrp="1"/>
          </p:cNvSpPr>
          <p:nvPr>
            <p:ph type="sldNum" sz="quarter" idx="12"/>
          </p:nvPr>
        </p:nvSpPr>
        <p:spPr/>
        <p:txBody>
          <a:bodyPr/>
          <a:p>
            <a:fld id="{7AB4EACA-22FD-4141-BAF8-53373B2C1587}" type="slidenum">
              <a:rPr lang="en-GB" smtClean="0"/>
              <a:t>13</a:t>
            </a:fld>
            <a:endParaRPr lang="en-GB"/>
          </a:p>
        </p:txBody>
      </p:sp>
      <p:sp>
        <p:nvSpPr>
          <p:cNvPr id="1048659" name="Rectangle 5"/>
          <p:cNvSpPr/>
          <p:nvPr/>
        </p:nvSpPr>
        <p:spPr>
          <a:xfrm>
            <a:off x="467544" y="1484784"/>
            <a:ext cx="7488832" cy="5400040"/>
          </a:xfrm>
          <a:prstGeom prst="rect"/>
        </p:spPr>
        <p:txBody>
          <a:bodyPr wrap="square">
            <a:spAutoFit/>
          </a:bodyPr>
          <a:p>
            <a:pPr indent="-285750" lvl="0" marL="285750">
              <a:lnSpc>
                <a:spcPct val="150000"/>
              </a:lnSpc>
              <a:buFont typeface="Wingdings" panose="05000000000000000000" pitchFamily="2" charset="2"/>
              <a:buChar char="q"/>
            </a:pPr>
            <a:r>
              <a:rPr dirty="0" sz="2200" lang="en-US"/>
              <a:t>In this phase we download the datasets from various websites (kaggle.com, </a:t>
            </a:r>
            <a:r>
              <a:rPr dirty="0" sz="2200" lang="en-US" err="1"/>
              <a:t>github</a:t>
            </a:r>
            <a:r>
              <a:rPr dirty="0" sz="2200" lang="en-US"/>
              <a:t>) and  this dataset for the project.</a:t>
            </a:r>
          </a:p>
          <a:p>
            <a:pPr indent="-285750" lvl="0" marL="285750">
              <a:lnSpc>
                <a:spcPct val="150000"/>
              </a:lnSpc>
              <a:buFont typeface="Wingdings" panose="05000000000000000000" pitchFamily="2" charset="2"/>
              <a:buChar char="q"/>
            </a:pPr>
            <a:r>
              <a:rPr dirty="0" sz="2200" lang="en-US"/>
              <a:t>This dataset apply on various data models and check the accuracy .</a:t>
            </a:r>
          </a:p>
          <a:p>
            <a:pPr indent="-285750" lvl="0" marL="285750">
              <a:lnSpc>
                <a:spcPct val="150000"/>
              </a:lnSpc>
              <a:buFont typeface="Wingdings" panose="05000000000000000000" pitchFamily="2" charset="2"/>
              <a:buChar char="q"/>
            </a:pPr>
            <a:r>
              <a:rPr dirty="0" sz="2200" lang="en-US"/>
              <a:t>The model chooses the higher accuracy and applies on the data set which is downloaded from the websites.</a:t>
            </a:r>
          </a:p>
          <a:p>
            <a:pPr indent="-285750" lvl="0" marL="285750">
              <a:lnSpc>
                <a:spcPct val="150000"/>
              </a:lnSpc>
              <a:buFont typeface="Wingdings" panose="05000000000000000000" pitchFamily="2" charset="2"/>
              <a:buChar char="q"/>
            </a:pPr>
            <a:r>
              <a:rPr dirty="0" sz="2200" lang="en-US"/>
              <a:t>Data normalization is the process of rescaling one or more </a:t>
            </a:r>
            <a:r>
              <a:rPr b="1" dirty="0" sz="2200" lang="en-US"/>
              <a:t> </a:t>
            </a:r>
            <a:endParaRPr dirty="0" sz="2200" lang="en-US"/>
          </a:p>
          <a:p>
            <a:pPr indent="-285750" marL="285750">
              <a:lnSpc>
                <a:spcPct val="150000"/>
              </a:lnSpc>
              <a:buFont typeface="Wingdings" panose="05000000000000000000" pitchFamily="2" charset="2"/>
              <a:buChar char="q"/>
            </a:pPr>
            <a:r>
              <a:rPr dirty="0" sz="2200" lang="en-US"/>
              <a:t>We apply different DL models on Standard Datasets and store the results.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60" name="Footer Placeholder 3"/>
          <p:cNvSpPr>
            <a:spLocks noGrp="1"/>
          </p:cNvSpPr>
          <p:nvPr>
            <p:ph type="ftr" sz="quarter" idx="11"/>
          </p:nvPr>
        </p:nvSpPr>
        <p:spPr/>
        <p:txBody>
          <a:bodyPr/>
          <a:p>
            <a:r>
              <a:rPr lang="en-US"/>
              <a:t>Batch 2015-2019, Final Year 2018-2019, </a:t>
            </a:r>
            <a:endParaRPr lang="en-GB"/>
          </a:p>
        </p:txBody>
      </p:sp>
      <p:sp>
        <p:nvSpPr>
          <p:cNvPr id="1048661" name="Slide Number Placeholder 4"/>
          <p:cNvSpPr>
            <a:spLocks noGrp="1"/>
          </p:cNvSpPr>
          <p:nvPr>
            <p:ph type="sldNum" sz="quarter" idx="12"/>
          </p:nvPr>
        </p:nvSpPr>
        <p:spPr/>
        <p:txBody>
          <a:bodyPr/>
          <a:p>
            <a:fld id="{7AB4EACA-22FD-4141-BAF8-53373B2C1587}" type="slidenum">
              <a:rPr lang="en-GB" smtClean="0"/>
              <a:t>14</a:t>
            </a:fld>
            <a:endParaRPr lang="en-GB"/>
          </a:p>
        </p:txBody>
      </p:sp>
      <p:pic>
        <p:nvPicPr>
          <p:cNvPr id="2097162" name="Picture 5" descr="C:\Users\Lokesh\Desktop\Final Project\sp3.PNG"/>
          <p:cNvPicPr>
            <a:picLocks/>
          </p:cNvPicPr>
          <p:nvPr/>
        </p:nvPicPr>
        <p:blipFill>
          <a:blip xmlns:r="http://schemas.openxmlformats.org/officeDocument/2006/relationships" r:embed="rId1"/>
          <a:srcRect/>
          <a:stretch>
            <a:fillRect/>
          </a:stretch>
        </p:blipFill>
        <p:spPr bwMode="auto">
          <a:xfrm>
            <a:off x="554310" y="764704"/>
            <a:ext cx="7258050" cy="4940935"/>
          </a:xfrm>
          <a:prstGeom prst="rect"/>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62" name="Title 1"/>
          <p:cNvSpPr>
            <a:spLocks noGrp="1"/>
          </p:cNvSpPr>
          <p:nvPr>
            <p:ph type="title"/>
          </p:nvPr>
        </p:nvSpPr>
        <p:spPr>
          <a:xfrm>
            <a:off x="264368" y="274638"/>
            <a:ext cx="7620000" cy="1143000"/>
          </a:xfrm>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Sprint Backlog -4</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63" name="Footer Placeholder 4"/>
          <p:cNvSpPr>
            <a:spLocks noGrp="1"/>
          </p:cNvSpPr>
          <p:nvPr>
            <p:ph type="ftr" sz="quarter" idx="11"/>
          </p:nvPr>
        </p:nvSpPr>
        <p:spPr/>
        <p:txBody>
          <a:bodyPr/>
          <a:p>
            <a:r>
              <a:rPr lang="en-US"/>
              <a:t>Batch 2015-2019, Final Year 2018-2019, </a:t>
            </a:r>
            <a:endParaRPr lang="en-GB"/>
          </a:p>
        </p:txBody>
      </p:sp>
      <p:sp>
        <p:nvSpPr>
          <p:cNvPr id="1048664" name="Slide Number Placeholder 3"/>
          <p:cNvSpPr>
            <a:spLocks noGrp="1"/>
          </p:cNvSpPr>
          <p:nvPr>
            <p:ph type="sldNum" sz="quarter" idx="12"/>
          </p:nvPr>
        </p:nvSpPr>
        <p:spPr/>
        <p:txBody>
          <a:bodyPr/>
          <a:p>
            <a:fld id="{7AB4EACA-22FD-4141-BAF8-53373B2C1587}" type="slidenum">
              <a:rPr lang="en-GB" smtClean="0"/>
              <a:t>15</a:t>
            </a:fld>
            <a:endParaRPr lang="en-GB"/>
          </a:p>
        </p:txBody>
      </p:sp>
      <p:sp>
        <p:nvSpPr>
          <p:cNvPr id="1048665" name="Rectangle 5"/>
          <p:cNvSpPr/>
          <p:nvPr/>
        </p:nvSpPr>
        <p:spPr>
          <a:xfrm>
            <a:off x="467544" y="1685414"/>
            <a:ext cx="7632848" cy="4434840"/>
          </a:xfrm>
          <a:prstGeom prst="rect"/>
        </p:spPr>
        <p:txBody>
          <a:bodyPr wrap="square">
            <a:spAutoFit/>
          </a:bodyPr>
          <a:p>
            <a:pPr indent="-285750" lvl="0" marL="285750">
              <a:lnSpc>
                <a:spcPct val="150000"/>
              </a:lnSpc>
              <a:buFont typeface="Wingdings" panose="05000000000000000000" pitchFamily="2" charset="2"/>
              <a:buChar char="q"/>
            </a:pPr>
            <a:r>
              <a:rPr dirty="0" sz="2200" lang="en-US"/>
              <a:t>In this phase we compare all the data models and choose the data model which is having higher accuracy.</a:t>
            </a:r>
          </a:p>
          <a:p>
            <a:pPr indent="-285750" lvl="0" marL="285750">
              <a:lnSpc>
                <a:spcPct val="150000"/>
              </a:lnSpc>
              <a:buFont typeface="Wingdings" panose="05000000000000000000" pitchFamily="2" charset="2"/>
              <a:buChar char="q"/>
            </a:pPr>
            <a:r>
              <a:rPr dirty="0" sz="2200" lang="en-US"/>
              <a:t>We make own datasets and apply on the data models and see the accuracy is same as on downloaded dataset.</a:t>
            </a:r>
          </a:p>
          <a:p>
            <a:pPr indent="-285750" lvl="0" marL="285750">
              <a:lnSpc>
                <a:spcPct val="150000"/>
              </a:lnSpc>
              <a:buFont typeface="Wingdings" panose="05000000000000000000" pitchFamily="2" charset="2"/>
              <a:buChar char="q"/>
            </a:pPr>
            <a:r>
              <a:rPr dirty="0" sz="2200" lang="en-US"/>
              <a:t>For same accuracy we normalize the own datasets by transforming and rescaling the data.</a:t>
            </a:r>
          </a:p>
          <a:p>
            <a:pPr indent="-285750" lvl="0" marL="285750">
              <a:lnSpc>
                <a:spcPct val="150000"/>
              </a:lnSpc>
              <a:buFont typeface="Wingdings" panose="05000000000000000000" pitchFamily="2" charset="2"/>
              <a:buChar char="q"/>
            </a:pPr>
            <a:r>
              <a:rPr dirty="0" sz="2200" lang="en-US"/>
              <a:t>Check the status of data model and improved the dataset for more accurate results.</a:t>
            </a:r>
          </a:p>
          <a:p>
            <a:pPr indent="-285750" marL="285750">
              <a:lnSpc>
                <a:spcPct val="150000"/>
              </a:lnSpc>
              <a:buFont typeface="Wingdings" panose="05000000000000000000" pitchFamily="2" charset="2"/>
              <a:buChar char="q"/>
            </a:pPr>
            <a:r>
              <a:rPr dirty="0" sz="2200" lang="en-US"/>
              <a:t> Implement it for all users.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66" name="Footer Placeholder 3"/>
          <p:cNvSpPr>
            <a:spLocks noGrp="1"/>
          </p:cNvSpPr>
          <p:nvPr>
            <p:ph type="ftr" sz="quarter" idx="11"/>
          </p:nvPr>
        </p:nvSpPr>
        <p:spPr/>
        <p:txBody>
          <a:bodyPr/>
          <a:p>
            <a:r>
              <a:rPr lang="en-US"/>
              <a:t>Batch 2015-2019, Final Year 2018-2019, </a:t>
            </a:r>
            <a:endParaRPr lang="en-GB"/>
          </a:p>
        </p:txBody>
      </p:sp>
      <p:sp>
        <p:nvSpPr>
          <p:cNvPr id="1048667" name="Slide Number Placeholder 4"/>
          <p:cNvSpPr>
            <a:spLocks noGrp="1"/>
          </p:cNvSpPr>
          <p:nvPr>
            <p:ph type="sldNum" sz="quarter" idx="12"/>
          </p:nvPr>
        </p:nvSpPr>
        <p:spPr/>
        <p:txBody>
          <a:bodyPr/>
          <a:p>
            <a:fld id="{7AB4EACA-22FD-4141-BAF8-53373B2C1587}" type="slidenum">
              <a:rPr lang="en-GB" smtClean="0"/>
              <a:t>16</a:t>
            </a:fld>
            <a:endParaRPr lang="en-GB"/>
          </a:p>
        </p:txBody>
      </p:sp>
      <p:pic>
        <p:nvPicPr>
          <p:cNvPr id="2097163" name="Picture 5" descr="C:\Users\Lokesh\Desktop\Final Project\sp4.png"/>
          <p:cNvPicPr>
            <a:picLocks/>
          </p:cNvPicPr>
          <p:nvPr/>
        </p:nvPicPr>
        <p:blipFill>
          <a:blip xmlns:r="http://schemas.openxmlformats.org/officeDocument/2006/relationships" r:embed="rId1"/>
          <a:srcRect/>
          <a:stretch>
            <a:fillRect/>
          </a:stretch>
        </p:blipFill>
        <p:spPr bwMode="auto">
          <a:xfrm>
            <a:off x="251520" y="836712"/>
            <a:ext cx="7801297" cy="4680520"/>
          </a:xfrm>
          <a:prstGeom prst="rect"/>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0" name="Title 1"/>
          <p:cNvSpPr>
            <a:spLocks noGrp="1"/>
          </p:cNvSpPr>
          <p:nvPr>
            <p:ph type="title"/>
          </p:nvPr>
        </p:nvSpPr>
        <p:spPr>
          <a:xfrm>
            <a:off x="251520" y="274638"/>
            <a:ext cx="7620000" cy="1143000"/>
          </a:xfrm>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Results</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01" name="Content Placeholder 2"/>
          <p:cNvSpPr>
            <a:spLocks noGrp="1"/>
          </p:cNvSpPr>
          <p:nvPr>
            <p:ph idx="1"/>
          </p:nvPr>
        </p:nvSpPr>
        <p:spPr/>
        <p:txBody>
          <a:bodyPr/>
          <a:p>
            <a:pPr>
              <a:lnSpc>
                <a:spcPct val="150000"/>
              </a:lnSpc>
            </a:pPr>
            <a:r>
              <a:rPr dirty="0" lang="en-US"/>
              <a:t>We have successfully developed the application for signature authentication. This application provides a hassle free authentication without physical interaction with the device. There are various stages through which it is developed and last a complete project including graphical user interface is developed.</a:t>
            </a:r>
          </a:p>
          <a:p>
            <a:pPr>
              <a:lnSpc>
                <a:spcPct val="150000"/>
              </a:lnSpc>
            </a:pPr>
            <a:r>
              <a:rPr dirty="0" lang="en-US"/>
              <a:t>This project is developed to identify the forged signature.</a:t>
            </a:r>
          </a:p>
          <a:p>
            <a:pPr indent="0" marL="114300">
              <a:lnSpc>
                <a:spcPct val="150000"/>
              </a:lnSpc>
              <a:buNone/>
            </a:pPr>
            <a:endParaRPr dirty="0" lang="en-US"/>
          </a:p>
          <a:p>
            <a:pPr>
              <a:lnSpc>
                <a:spcPct val="150000"/>
              </a:lnSpc>
            </a:pPr>
            <a:endParaRPr dirty="0" lang="en-GB"/>
          </a:p>
        </p:txBody>
      </p:sp>
      <p:sp>
        <p:nvSpPr>
          <p:cNvPr id="1048602" name="Footer Placeholder 4"/>
          <p:cNvSpPr>
            <a:spLocks noGrp="1"/>
          </p:cNvSpPr>
          <p:nvPr>
            <p:ph type="ftr" sz="quarter" idx="11"/>
          </p:nvPr>
        </p:nvSpPr>
        <p:spPr/>
        <p:txBody>
          <a:bodyPr/>
          <a:p>
            <a:r>
              <a:rPr lang="en-US"/>
              <a:t>Batch 2015-2019, Final Year 2018-2019, </a:t>
            </a:r>
            <a:endParaRPr lang="en-GB"/>
          </a:p>
        </p:txBody>
      </p:sp>
      <p:sp>
        <p:nvSpPr>
          <p:cNvPr id="1048603" name="Slide Number Placeholder 3"/>
          <p:cNvSpPr>
            <a:spLocks noGrp="1"/>
          </p:cNvSpPr>
          <p:nvPr>
            <p:ph type="sldNum" sz="quarter" idx="12"/>
          </p:nvPr>
        </p:nvSpPr>
        <p:spPr/>
        <p:txBody>
          <a:bodyPr/>
          <a:p>
            <a:fld id="{7AB4EACA-22FD-4141-BAF8-53373B2C158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596" name="Title 1"/>
          <p:cNvSpPr>
            <a:spLocks noGrp="1"/>
          </p:cNvSpPr>
          <p:nvPr>
            <p:ph type="title"/>
          </p:nvPr>
        </p:nvSpPr>
        <p:spPr>
          <a:xfrm>
            <a:off x="323528" y="445693"/>
            <a:ext cx="7620000" cy="1039091"/>
          </a:xfrm>
        </p:spPr>
        <p:txBody>
          <a:bodyPr/>
          <a:p>
            <a:br>
              <a:rPr dirty="0" sz="3600" lang="en-US"/>
            </a:br>
            <a:endParaRPr dirty="0" sz="3600" lang="en-US"/>
          </a:p>
        </p:txBody>
      </p:sp>
      <p:sp>
        <p:nvSpPr>
          <p:cNvPr id="1048597" name="Footer Placeholder 3"/>
          <p:cNvSpPr>
            <a:spLocks noGrp="1"/>
          </p:cNvSpPr>
          <p:nvPr>
            <p:ph type="ftr" sz="quarter" idx="11"/>
          </p:nvPr>
        </p:nvSpPr>
        <p:spPr/>
        <p:txBody>
          <a:bodyPr/>
          <a:p>
            <a:r>
              <a:rPr lang="en-US"/>
              <a:t>Batch 2015-2019, Final Year 2018-2019, </a:t>
            </a:r>
            <a:endParaRPr lang="en-GB"/>
          </a:p>
        </p:txBody>
      </p:sp>
      <p:sp>
        <p:nvSpPr>
          <p:cNvPr id="1048598" name="Slide Number Placeholder 4"/>
          <p:cNvSpPr>
            <a:spLocks noGrp="1"/>
          </p:cNvSpPr>
          <p:nvPr>
            <p:ph type="sldNum" sz="quarter" idx="12"/>
          </p:nvPr>
        </p:nvSpPr>
        <p:spPr/>
        <p:txBody>
          <a:bodyPr/>
          <a:p>
            <a:fld id="{7AB4EACA-22FD-4141-BAF8-53373B2C1587}" type="slidenum">
              <a:rPr lang="en-GB" smtClean="0"/>
              <a:t>18</a:t>
            </a:fld>
            <a:endParaRPr lang="en-GB"/>
          </a:p>
        </p:txBody>
      </p:sp>
      <p:sp>
        <p:nvSpPr>
          <p:cNvPr id="1048599" name="Rectangle 5"/>
          <p:cNvSpPr/>
          <p:nvPr/>
        </p:nvSpPr>
        <p:spPr>
          <a:xfrm>
            <a:off x="251520" y="332656"/>
            <a:ext cx="7488832" cy="800219"/>
          </a:xfrm>
          <a:prstGeom prst="rect"/>
        </p:spPr>
        <p:txBody>
          <a:bodyPr wrap="square">
            <a:spAutoFit/>
          </a:bodyPr>
          <a:p>
            <a:r>
              <a:rPr b="1" dirty="0" sz="460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Screenshots of project</a:t>
            </a:r>
            <a:endParaRPr dirty="0" sz="4600" lang="en-US"/>
          </a:p>
        </p:txBody>
      </p:sp>
      <p:pic>
        <p:nvPicPr>
          <p:cNvPr id="2097153" name="Picture 6" descr="ImageStore.JPG"/>
          <p:cNvPicPr>
            <a:picLocks/>
          </p:cNvPicPr>
          <p:nvPr/>
        </p:nvPicPr>
        <p:blipFill>
          <a:blip xmlns:r="http://schemas.openxmlformats.org/officeDocument/2006/relationships" r:embed="rId1"/>
          <a:stretch>
            <a:fillRect/>
          </a:stretch>
        </p:blipFill>
        <p:spPr>
          <a:xfrm>
            <a:off x="35496" y="1196752"/>
            <a:ext cx="3384376" cy="2376264"/>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3491880" y="2628914"/>
            <a:ext cx="5436096" cy="3680406"/>
          </a:xfrm>
          <a:prstGeom prst="rec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592" name="Title 1"/>
          <p:cNvSpPr>
            <a:spLocks noGrp="1"/>
          </p:cNvSpPr>
          <p:nvPr>
            <p:ph type="title"/>
          </p:nvPr>
        </p:nvSpPr>
        <p:spPr/>
        <p:txBody>
          <a:bodyPr>
            <a:norm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Conclusion and Future Scope</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593" name="Content Placeholder 2"/>
          <p:cNvSpPr>
            <a:spLocks noGrp="1"/>
          </p:cNvSpPr>
          <p:nvPr>
            <p:ph idx="1"/>
          </p:nvPr>
        </p:nvSpPr>
        <p:spPr/>
        <p:txBody>
          <a:bodyPr/>
          <a:p>
            <a:pPr>
              <a:lnSpc>
                <a:spcPct val="150000"/>
              </a:lnSpc>
            </a:pPr>
            <a:r>
              <a:rPr dirty="0" lang="en-GB"/>
              <a:t>In this era the authentication of persons is most important because every day we see the news regarding the data breaches. So for that signature authentication process is essential with other authentication process such as face and finger scanning.</a:t>
            </a:r>
            <a:endParaRPr b="1" dirty="0" lang="en-US"/>
          </a:p>
          <a:p>
            <a:pPr>
              <a:lnSpc>
                <a:spcPct val="150000"/>
              </a:lnSpc>
            </a:pPr>
            <a:r>
              <a:rPr dirty="0" lang="en-GB"/>
              <a:t>So this module or application will use with the other authentication processes to get the better results and avoid breaches.</a:t>
            </a:r>
            <a:r>
              <a:rPr b="1" dirty="0" lang="en-GB"/>
              <a:t>  </a:t>
            </a:r>
            <a:endParaRPr b="1" dirty="0" lang="en-US"/>
          </a:p>
          <a:p>
            <a:endParaRPr dirty="0" lang="en-GB"/>
          </a:p>
        </p:txBody>
      </p:sp>
      <p:sp>
        <p:nvSpPr>
          <p:cNvPr id="1048594" name="Footer Placeholder 4"/>
          <p:cNvSpPr>
            <a:spLocks noGrp="1"/>
          </p:cNvSpPr>
          <p:nvPr>
            <p:ph type="ftr" sz="quarter" idx="11"/>
          </p:nvPr>
        </p:nvSpPr>
        <p:spPr/>
        <p:txBody>
          <a:bodyPr/>
          <a:p>
            <a:r>
              <a:rPr lang="en-US"/>
              <a:t>Batch 2015-2019, Final Year 2018-2019, </a:t>
            </a:r>
            <a:endParaRPr lang="en-GB"/>
          </a:p>
        </p:txBody>
      </p:sp>
      <p:sp>
        <p:nvSpPr>
          <p:cNvPr id="1048595" name="Slide Number Placeholder 3"/>
          <p:cNvSpPr>
            <a:spLocks noGrp="1"/>
          </p:cNvSpPr>
          <p:nvPr>
            <p:ph type="sldNum" sz="quarter" idx="12"/>
          </p:nvPr>
        </p:nvSpPr>
        <p:spPr/>
        <p:txBody>
          <a:bodyPr/>
          <a:p>
            <a:fld id="{7AB4EACA-22FD-4141-BAF8-53373B2C158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5" name="Title 1"/>
          <p:cNvSpPr>
            <a:spLocks noGrp="1"/>
          </p:cNvSpPr>
          <p:nvPr>
            <p:ph type="title"/>
          </p:nvPr>
        </p:nvSpPr>
        <p:spPr>
          <a:xfrm>
            <a:off x="179512" y="485800"/>
            <a:ext cx="5851036" cy="1143000"/>
          </a:xfrm>
        </p:spPr>
        <p:txBody>
          <a:bodyPr>
            <a:norm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Vision of Department</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16" name="Content Placeholder 2"/>
          <p:cNvSpPr>
            <a:spLocks noGrp="1"/>
          </p:cNvSpPr>
          <p:nvPr>
            <p:ph idx="1"/>
          </p:nvPr>
        </p:nvSpPr>
        <p:spPr>
          <a:xfrm>
            <a:off x="323528" y="1772816"/>
            <a:ext cx="7115196" cy="4105291"/>
          </a:xfrm>
        </p:spPr>
        <p:txBody>
          <a:bodyPr>
            <a:normAutofit/>
          </a:bodyPr>
          <a:p>
            <a:pPr algn="just" indent="0" marL="0">
              <a:lnSpc>
                <a:spcPct val="150000"/>
              </a:lnSpc>
              <a:buNone/>
            </a:pPr>
            <a:br>
              <a:rPr dirty="0" lang="en-US"/>
            </a:br>
            <a:r>
              <a:rPr dirty="0" lang="en-GB"/>
              <a:t>Department of computer engineering shall create an environment in which new ideas, research and technology grows and form which technocrats and innovators of tomorrow come forward to face the global challenges. It aims at being recognized globally as role model and be a part of substantial natural resources. </a:t>
            </a:r>
          </a:p>
        </p:txBody>
      </p:sp>
      <p:sp>
        <p:nvSpPr>
          <p:cNvPr id="1048617" name="Footer Placeholder 5"/>
          <p:cNvSpPr>
            <a:spLocks noGrp="1"/>
          </p:cNvSpPr>
          <p:nvPr>
            <p:ph type="ftr" sz="quarter" idx="11"/>
          </p:nvPr>
        </p:nvSpPr>
        <p:spPr/>
        <p:txBody>
          <a:bodyPr/>
          <a:p>
            <a:r>
              <a:rPr lang="en-US"/>
              <a:t>Batch 2015-2019, Final Year 2018-2019, </a:t>
            </a:r>
            <a:endParaRPr lang="en-GB"/>
          </a:p>
        </p:txBody>
      </p:sp>
      <p:sp>
        <p:nvSpPr>
          <p:cNvPr id="1048618" name="Slide Number Placeholder 3"/>
          <p:cNvSpPr>
            <a:spLocks noGrp="1"/>
          </p:cNvSpPr>
          <p:nvPr>
            <p:ph type="sldNum" sz="quarter" idx="12"/>
          </p:nvPr>
        </p:nvSpPr>
        <p:spPr/>
        <p:txBody>
          <a:bodyPr/>
          <a:p>
            <a:fld id="{7AB4EACA-22FD-4141-BAF8-53373B2C1587}" type="slidenum">
              <a:rPr lang="en-GB" smtClean="0"/>
              <a:t>2</a:t>
            </a:fld>
            <a:endParaRPr lang="en-GB"/>
          </a:p>
        </p:txBody>
      </p:sp>
      <p:pic>
        <p:nvPicPr>
          <p:cNvPr id="2097156" name="Picture 4"/>
          <p:cNvPicPr>
            <a:picLocks noChangeAspect="1"/>
          </p:cNvPicPr>
          <p:nvPr/>
        </p:nvPicPr>
        <p:blipFill>
          <a:blip xmlns:r="http://schemas.openxmlformats.org/officeDocument/2006/relationships" r:embed="rId1" cstate="print"/>
          <a:stretch>
            <a:fillRect/>
          </a:stretch>
        </p:blipFill>
        <p:spPr>
          <a:xfrm>
            <a:off x="7391400" y="304800"/>
            <a:ext cx="1156050" cy="1226041"/>
          </a:xfrm>
          <a:prstGeom prst="rec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588" name="Content Placeholder 2"/>
          <p:cNvSpPr>
            <a:spLocks noGrp="1"/>
          </p:cNvSpPr>
          <p:nvPr>
            <p:ph idx="1"/>
          </p:nvPr>
        </p:nvSpPr>
        <p:spPr/>
        <p:txBody>
          <a:bodyPr>
            <a:normAutofit/>
          </a:bodyPr>
          <a:p>
            <a:pPr algn="ctr" indent="0" marL="0">
              <a:buNone/>
            </a:pPr>
            <a:endParaRPr dirty="0" sz="4800" lang="en-US"/>
          </a:p>
          <a:p>
            <a:pPr algn="ctr" indent="0" marL="0">
              <a:buNone/>
            </a:pPr>
            <a:endParaRPr dirty="0" sz="4800" lang="en-GB"/>
          </a:p>
        </p:txBody>
      </p:sp>
      <p:sp>
        <p:nvSpPr>
          <p:cNvPr id="1048589" name="Footer Placeholder 6"/>
          <p:cNvSpPr>
            <a:spLocks noGrp="1"/>
          </p:cNvSpPr>
          <p:nvPr>
            <p:ph type="ftr" sz="quarter" idx="11"/>
          </p:nvPr>
        </p:nvSpPr>
        <p:spPr/>
        <p:txBody>
          <a:bodyPr/>
          <a:p>
            <a:r>
              <a:rPr lang="en-US"/>
              <a:t>Batch 2015-2019, Final Year 2018-2019, </a:t>
            </a:r>
            <a:endParaRPr lang="en-GB"/>
          </a:p>
        </p:txBody>
      </p:sp>
      <p:sp>
        <p:nvSpPr>
          <p:cNvPr id="1048590" name="Slide Number Placeholder 3"/>
          <p:cNvSpPr>
            <a:spLocks noGrp="1"/>
          </p:cNvSpPr>
          <p:nvPr>
            <p:ph type="sldNum" sz="quarter" idx="12"/>
          </p:nvPr>
        </p:nvSpPr>
        <p:spPr/>
        <p:txBody>
          <a:bodyPr/>
          <a:p>
            <a:fld id="{7AB4EACA-22FD-4141-BAF8-53373B2C1587}" type="slidenum">
              <a:rPr lang="en-GB" smtClean="0"/>
              <a:t>20</a:t>
            </a:fld>
            <a:endParaRPr lang="en-GB"/>
          </a:p>
        </p:txBody>
      </p:sp>
      <p:pic>
        <p:nvPicPr>
          <p:cNvPr id="2097152" name="Content Placeholder 3" descr="Solar-query.jpg"/>
          <p:cNvPicPr>
            <a:picLocks noChangeAspect="1"/>
          </p:cNvPicPr>
          <p:nvPr/>
        </p:nvPicPr>
        <p:blipFill>
          <a:blip xmlns:r="http://schemas.openxmlformats.org/officeDocument/2006/relationships" r:embed="rId1" cstate="print"/>
          <a:stretch>
            <a:fillRect/>
          </a:stretch>
        </p:blipFill>
        <p:spPr>
          <a:xfrm>
            <a:off x="1979712" y="2362200"/>
            <a:ext cx="6526566" cy="2799113"/>
          </a:xfrm>
          <a:prstGeom prst="rect"/>
          <a:ln>
            <a:noFill/>
          </a:ln>
          <a:effectLst>
            <a:softEdge rad="112500"/>
          </a:effectLst>
        </p:spPr>
      </p:pic>
      <p:sp>
        <p:nvSpPr>
          <p:cNvPr id="1048591" name="TextBox 7"/>
          <p:cNvSpPr txBox="1"/>
          <p:nvPr/>
        </p:nvSpPr>
        <p:spPr>
          <a:xfrm>
            <a:off x="1403648" y="548680"/>
            <a:ext cx="3505200" cy="2415540"/>
          </a:xfrm>
          <a:prstGeom prst="rect"/>
          <a:noFill/>
        </p:spPr>
        <p:txBody>
          <a:bodyPr rtlCol="0" wrap="square">
            <a:sp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sz="660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   </a:t>
            </a:r>
            <a:r>
              <a:rPr b="1" dirty="0" sz="7200"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Thanks</a:t>
            </a:r>
          </a:p>
          <a:p>
            <a:endParaRPr b="1" dirty="0" lang="en-IN">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19" name="Title 1"/>
          <p:cNvSpPr>
            <a:spLocks noGrp="1"/>
          </p:cNvSpPr>
          <p:nvPr>
            <p:ph type="title"/>
          </p:nvPr>
        </p:nvSpPr>
        <p:spPr>
          <a:xfrm>
            <a:off x="162834" y="274638"/>
            <a:ext cx="6065350" cy="1143000"/>
          </a:xfrm>
        </p:spPr>
        <p:txBody>
          <a:bodyPr>
            <a:normAutofit/>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Mission of Department </a:t>
            </a:r>
            <a:endParaRPr b="1" dirty="0" lang="en-GB"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endParaRPr>
          </a:p>
        </p:txBody>
      </p:sp>
      <p:sp>
        <p:nvSpPr>
          <p:cNvPr id="1048620" name="Content Placeholder 2"/>
          <p:cNvSpPr>
            <a:spLocks noGrp="1"/>
          </p:cNvSpPr>
          <p:nvPr>
            <p:ph idx="1"/>
          </p:nvPr>
        </p:nvSpPr>
        <p:spPr>
          <a:xfrm>
            <a:off x="323528" y="1571612"/>
            <a:ext cx="7279796" cy="4572032"/>
          </a:xfrm>
        </p:spPr>
        <p:txBody>
          <a:bodyPr>
            <a:normAutofit/>
          </a:bodyPr>
          <a:p>
            <a:pPr indent="-514350" marL="514350">
              <a:buFont typeface="Wingdings" panose="05000000000000000000" pitchFamily="2" charset="2"/>
              <a:buChar char="q"/>
            </a:pPr>
            <a:r>
              <a:rPr dirty="0" lang="en-GB"/>
              <a:t>To develop competent professional with innovative mind set, problem solving, design and implementation skills through excellent under graduate education. </a:t>
            </a:r>
          </a:p>
          <a:p>
            <a:pPr indent="-514350" marL="514350">
              <a:buFont typeface="Wingdings" panose="05000000000000000000" pitchFamily="2" charset="2"/>
              <a:buChar char="q"/>
            </a:pPr>
            <a:r>
              <a:rPr dirty="0" lang="en-GB"/>
              <a:t>To provide platform to students so that they can expertise themselves as a computer professional, entrepreneurs or as a manager while fulfilling their ethical and social responsibility in a globally competitive environment. </a:t>
            </a:r>
          </a:p>
          <a:p>
            <a:pPr indent="-514350" marL="514350">
              <a:buFont typeface="Wingdings" panose="05000000000000000000" pitchFamily="2" charset="2"/>
              <a:buChar char="q"/>
            </a:pPr>
            <a:r>
              <a:rPr dirty="0" lang="en-GB"/>
              <a:t>To contribute significantly to the research and discovery of new arenas of methods and knowledge in the field of computer engineering. </a:t>
            </a:r>
          </a:p>
          <a:p>
            <a:pPr>
              <a:buFont typeface="Wingdings" panose="05000000000000000000" pitchFamily="2" charset="2"/>
              <a:buChar char="q"/>
            </a:pPr>
            <a:endParaRPr dirty="0" lang="en-GB"/>
          </a:p>
        </p:txBody>
      </p:sp>
      <p:sp>
        <p:nvSpPr>
          <p:cNvPr id="1048621" name="Footer Placeholder 5"/>
          <p:cNvSpPr>
            <a:spLocks noGrp="1"/>
          </p:cNvSpPr>
          <p:nvPr>
            <p:ph type="ftr" sz="quarter" idx="11"/>
          </p:nvPr>
        </p:nvSpPr>
        <p:spPr/>
        <p:txBody>
          <a:bodyPr/>
          <a:p>
            <a:r>
              <a:rPr lang="en-US"/>
              <a:t>Batch 2015-2019, Final Year 2018-2019, </a:t>
            </a:r>
            <a:endParaRPr lang="en-GB"/>
          </a:p>
        </p:txBody>
      </p:sp>
      <p:sp>
        <p:nvSpPr>
          <p:cNvPr id="1048622" name="Slide Number Placeholder 3"/>
          <p:cNvSpPr>
            <a:spLocks noGrp="1"/>
          </p:cNvSpPr>
          <p:nvPr>
            <p:ph type="sldNum" sz="quarter" idx="12"/>
          </p:nvPr>
        </p:nvSpPr>
        <p:spPr/>
        <p:txBody>
          <a:bodyPr/>
          <a:p>
            <a:fld id="{7AB4EACA-22FD-4141-BAF8-53373B2C1587}" type="slidenum">
              <a:rPr lang="en-GB" smtClean="0"/>
              <a:t>3</a:t>
            </a:fld>
            <a:endParaRPr lang="en-GB"/>
          </a:p>
        </p:txBody>
      </p:sp>
      <p:pic>
        <p:nvPicPr>
          <p:cNvPr id="2097157" name="Picture 4"/>
          <p:cNvPicPr>
            <a:picLocks noChangeAspect="1"/>
          </p:cNvPicPr>
          <p:nvPr/>
        </p:nvPicPr>
        <p:blipFill>
          <a:blip xmlns:r="http://schemas.openxmlformats.org/officeDocument/2006/relationships" r:embed="rId1" cstate="print"/>
          <a:stretch>
            <a:fillRect/>
          </a:stretch>
        </p:blipFill>
        <p:spPr>
          <a:xfrm>
            <a:off x="7543800" y="381000"/>
            <a:ext cx="1156050" cy="1226041"/>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3" name="Title 1"/>
          <p:cNvSpPr>
            <a:spLocks noGrp="1"/>
          </p:cNvSpPr>
          <p:nvPr>
            <p:ph type="title"/>
          </p:nvPr>
        </p:nvSpPr>
        <p:spPr>
          <a:xfrm>
            <a:off x="179512" y="188640"/>
            <a:ext cx="7498080" cy="796908"/>
          </a:xfrm>
        </p:spPr>
        <p:txBody>
          <a:bodyPr>
            <a:normAutofit fontScale="90000"/>
            <a:scene3d>
              <a:camera prst="orthographicFront"/>
              <a:lightRig dir="tl" rig="flat">
                <a:rot lat="0" lon="0" rev="6600000"/>
              </a:lightRig>
            </a:scene3d>
            <a:sp3d extrusionH="25400" contourW="8890">
              <a:bevelT w="38100" h="31750"/>
              <a:contourClr>
                <a:schemeClr val="accent2">
                  <a:shade val="75000"/>
                </a:schemeClr>
              </a:contourClr>
            </a:sp3d>
          </a:bodyPr>
          <a:p>
            <a:b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br>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Index</a:t>
            </a:r>
          </a:p>
        </p:txBody>
      </p:sp>
      <p:sp>
        <p:nvSpPr>
          <p:cNvPr id="1048624" name="Content Placeholder 2"/>
          <p:cNvSpPr>
            <a:spLocks noGrp="1"/>
          </p:cNvSpPr>
          <p:nvPr>
            <p:ph idx="1"/>
          </p:nvPr>
        </p:nvSpPr>
        <p:spPr>
          <a:xfrm>
            <a:off x="386288" y="836712"/>
            <a:ext cx="7498080" cy="5286412"/>
          </a:xfrm>
        </p:spPr>
        <p:txBody>
          <a:bodyPr/>
          <a:p>
            <a:endParaRPr dirty="0" lang="en-US"/>
          </a:p>
          <a:p>
            <a:endParaRPr dirty="0" lang="en-US"/>
          </a:p>
          <a:p>
            <a:pPr>
              <a:buFont typeface="Wingdings" panose="05000000000000000000" pitchFamily="2" charset="2"/>
              <a:buChar char="q"/>
            </a:pPr>
            <a:r>
              <a:rPr dirty="0" lang="en-US"/>
              <a:t>Objectives</a:t>
            </a:r>
          </a:p>
          <a:p>
            <a:pPr>
              <a:buFont typeface="Wingdings" panose="05000000000000000000" pitchFamily="2" charset="2"/>
              <a:buChar char="q"/>
            </a:pPr>
            <a:r>
              <a:rPr dirty="0" lang="en-US"/>
              <a:t>Introduction</a:t>
            </a:r>
          </a:p>
          <a:p>
            <a:pPr>
              <a:buFont typeface="Wingdings" panose="05000000000000000000" pitchFamily="2" charset="2"/>
              <a:buChar char="q"/>
            </a:pPr>
            <a:r>
              <a:rPr dirty="0" lang="en-US"/>
              <a:t>Product Backlog</a:t>
            </a:r>
          </a:p>
          <a:p>
            <a:pPr>
              <a:buFont typeface="Wingdings" panose="05000000000000000000" pitchFamily="2" charset="2"/>
              <a:buChar char="q"/>
            </a:pPr>
            <a:r>
              <a:rPr dirty="0" lang="en-US"/>
              <a:t>Sprint Backlog-I</a:t>
            </a:r>
          </a:p>
          <a:p>
            <a:pPr>
              <a:buFont typeface="Wingdings" panose="05000000000000000000" pitchFamily="2" charset="2"/>
              <a:buChar char="q"/>
            </a:pPr>
            <a:r>
              <a:rPr dirty="0" lang="en-US"/>
              <a:t>Sprint Backlog-II</a:t>
            </a:r>
          </a:p>
          <a:p>
            <a:pPr>
              <a:buFont typeface="Wingdings" panose="05000000000000000000" pitchFamily="2" charset="2"/>
              <a:buChar char="q"/>
            </a:pPr>
            <a:r>
              <a:rPr dirty="0" lang="en-US"/>
              <a:t>Sprint Backlog-III</a:t>
            </a:r>
          </a:p>
          <a:p>
            <a:pPr>
              <a:buFont typeface="Wingdings" panose="05000000000000000000" pitchFamily="2" charset="2"/>
              <a:buChar char="q"/>
            </a:pPr>
            <a:r>
              <a:rPr dirty="0" lang="en-US"/>
              <a:t>Sprint Backlog-IV</a:t>
            </a:r>
          </a:p>
          <a:p>
            <a:pPr>
              <a:buFont typeface="Wingdings" panose="05000000000000000000" pitchFamily="2" charset="2"/>
              <a:buChar char="q"/>
            </a:pPr>
            <a:r>
              <a:rPr dirty="0" lang="en-US"/>
              <a:t>Results</a:t>
            </a:r>
          </a:p>
          <a:p>
            <a:pPr>
              <a:buFont typeface="Wingdings" panose="05000000000000000000" pitchFamily="2" charset="2"/>
              <a:buChar char="q"/>
            </a:pPr>
            <a:r>
              <a:rPr dirty="0" lang="en-US"/>
              <a:t>Conclusion and Future Scope</a:t>
            </a:r>
          </a:p>
          <a:p>
            <a:pPr>
              <a:buFont typeface="Wingdings" panose="05000000000000000000" pitchFamily="2" charset="2"/>
              <a:buChar char="q"/>
            </a:pPr>
            <a:endParaRPr dirty="0" lang="en-US"/>
          </a:p>
        </p:txBody>
      </p:sp>
      <p:sp>
        <p:nvSpPr>
          <p:cNvPr id="1048625" name="Footer Placeholder 4"/>
          <p:cNvSpPr>
            <a:spLocks noGrp="1"/>
          </p:cNvSpPr>
          <p:nvPr>
            <p:ph type="ftr" sz="quarter" idx="11"/>
          </p:nvPr>
        </p:nvSpPr>
        <p:spPr/>
        <p:txBody>
          <a:bodyPr/>
          <a:p>
            <a:r>
              <a:rPr lang="en-US"/>
              <a:t>Batch 2015-2019, Final Year 2018-2019, </a:t>
            </a:r>
            <a:endParaRPr lang="en-GB"/>
          </a:p>
        </p:txBody>
      </p:sp>
      <p:sp>
        <p:nvSpPr>
          <p:cNvPr id="1048626" name="Slide Number Placeholder 3"/>
          <p:cNvSpPr>
            <a:spLocks noGrp="1"/>
          </p:cNvSpPr>
          <p:nvPr>
            <p:ph type="sldNum" sz="quarter" idx="12"/>
          </p:nvPr>
        </p:nvSpPr>
        <p:spPr/>
        <p:txBody>
          <a:bodyPr/>
          <a:p>
            <a:fld id="{7AB4EACA-22FD-4141-BAF8-53373B2C1587}" type="slidenum">
              <a:rPr lang="en-GB" smtClean="0"/>
              <a:t>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27" name="Title 1"/>
          <p:cNvSpPr>
            <a:spLocks noGrp="1"/>
          </p:cNvSpPr>
          <p:nvPr>
            <p:ph type="title"/>
          </p:nvPr>
        </p:nvSpPr>
        <p:spPr>
          <a:xfrm>
            <a:off x="251520" y="116632"/>
            <a:ext cx="7620000" cy="1143000"/>
          </a:xfrm>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sz="480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Objectives</a:t>
            </a:r>
          </a:p>
        </p:txBody>
      </p:sp>
      <p:sp>
        <p:nvSpPr>
          <p:cNvPr id="1048628" name="Content Placeholder 2"/>
          <p:cNvSpPr>
            <a:spLocks noGrp="1"/>
          </p:cNvSpPr>
          <p:nvPr>
            <p:ph idx="1"/>
          </p:nvPr>
        </p:nvSpPr>
        <p:spPr>
          <a:xfrm>
            <a:off x="395536" y="1484784"/>
            <a:ext cx="7620000" cy="4800600"/>
          </a:xfrm>
        </p:spPr>
        <p:txBody>
          <a:bodyPr/>
          <a:p>
            <a:pPr algn="just">
              <a:buFont typeface="Wingdings" panose="05000000000000000000" pitchFamily="2" charset="2"/>
              <a:buChar char="q"/>
            </a:pPr>
            <a:r>
              <a:rPr dirty="0" lang="en-US"/>
              <a:t>Signature verification is a technique used by banks, intelligence agencies and high-profile institutions to validate the identity of an individual. </a:t>
            </a:r>
          </a:p>
          <a:p>
            <a:pPr algn="just">
              <a:buFont typeface="Wingdings" panose="05000000000000000000" pitchFamily="2" charset="2"/>
              <a:buChar char="q"/>
            </a:pPr>
            <a:r>
              <a:rPr dirty="0" lang="en-US"/>
              <a:t>Aim of this project is to design an algorithm, which can distinguish between genuine and forged signatures  in organizations like in banks on cheques.</a:t>
            </a:r>
          </a:p>
          <a:p>
            <a:pPr algn="just">
              <a:buFont typeface="Wingdings" panose="05000000000000000000" pitchFamily="2" charset="2"/>
              <a:buChar char="q"/>
            </a:pPr>
            <a:r>
              <a:rPr dirty="0" lang="en-US"/>
              <a:t>We are developing a solution for this by using machine-learning methods to validate the authenticity of an individual's signature. </a:t>
            </a:r>
          </a:p>
        </p:txBody>
      </p:sp>
      <p:sp>
        <p:nvSpPr>
          <p:cNvPr id="1048629" name="Footer Placeholder 3"/>
          <p:cNvSpPr>
            <a:spLocks noGrp="1"/>
          </p:cNvSpPr>
          <p:nvPr>
            <p:ph type="ftr" sz="quarter" idx="11"/>
          </p:nvPr>
        </p:nvSpPr>
        <p:spPr/>
        <p:txBody>
          <a:bodyPr/>
          <a:p>
            <a:r>
              <a:rPr lang="en-US"/>
              <a:t>Batch 2015-2019, Final Year 2018-2019, </a:t>
            </a:r>
            <a:endParaRPr lang="en-GB"/>
          </a:p>
        </p:txBody>
      </p:sp>
      <p:sp>
        <p:nvSpPr>
          <p:cNvPr id="1048630" name="Slide Number Placeholder 4"/>
          <p:cNvSpPr>
            <a:spLocks noGrp="1"/>
          </p:cNvSpPr>
          <p:nvPr>
            <p:ph type="sldNum" sz="quarter" idx="12"/>
          </p:nvPr>
        </p:nvSpPr>
        <p:spPr/>
        <p:txBody>
          <a:bodyPr/>
          <a:p>
            <a:fld id="{7AB4EACA-22FD-4141-BAF8-53373B2C1587}"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1" name="Title 1"/>
          <p:cNvSpPr>
            <a:spLocks noGrp="1"/>
          </p:cNvSpPr>
          <p:nvPr>
            <p:ph type="title"/>
          </p:nvPr>
        </p:nvSpPr>
        <p:spPr/>
        <p:txBody>
          <a:bodyPr>
            <a:scene3d>
              <a:camera prst="orthographicFront"/>
              <a:lightRig dir="tl" rig="flat">
                <a:rot lat="0" lon="0" rev="6600000"/>
              </a:lightRig>
            </a:scene3d>
            <a:sp3d extrusionH="25400" contourW="8890">
              <a:bevelT w="38100" h="31750"/>
              <a:contourClr>
                <a:schemeClr val="accent2">
                  <a:shade val="75000"/>
                </a:schemeClr>
              </a:contourClr>
            </a:sp3d>
          </a:bodyPr>
          <a:p>
            <a:r>
              <a:rPr b="1" dirty="0" lang="en-US"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rPr>
              <a:t>Introduction</a:t>
            </a:r>
          </a:p>
        </p:txBody>
      </p:sp>
      <p:sp>
        <p:nvSpPr>
          <p:cNvPr id="1048632" name="Content Placeholder 2"/>
          <p:cNvSpPr>
            <a:spLocks noGrp="1"/>
          </p:cNvSpPr>
          <p:nvPr>
            <p:ph idx="1"/>
          </p:nvPr>
        </p:nvSpPr>
        <p:spPr/>
        <p:txBody>
          <a:bodyPr/>
          <a:p>
            <a:r>
              <a:rPr dirty="0" lang="en-US"/>
              <a:t>Today almost in every organizations whether it is private or public, signatures are used to check authenticity of that person. This process is done manually which consumes human resources.</a:t>
            </a:r>
          </a:p>
          <a:p>
            <a:r>
              <a:rPr dirty="0" lang="en-US"/>
              <a:t>We are developing a solution for this by using machine-learning methods to validate the authenticity of an individual's signature.</a:t>
            </a:r>
          </a:p>
          <a:p>
            <a:pPr>
              <a:buFont typeface="Wingdings" panose="05000000000000000000" pitchFamily="2" charset="2"/>
              <a:buChar char="q"/>
            </a:pPr>
            <a:r>
              <a:rPr dirty="0" lang="en-US"/>
              <a:t> The system take signature of the person without physical interaction using camera, perform signature verification, and </a:t>
            </a:r>
            <a:r>
              <a:rPr lang="en-US"/>
              <a:t>display  the </a:t>
            </a:r>
            <a:r>
              <a:rPr dirty="0" lang="en-US"/>
              <a:t>results.</a:t>
            </a:r>
          </a:p>
        </p:txBody>
      </p:sp>
      <p:sp>
        <p:nvSpPr>
          <p:cNvPr id="1048633" name="Footer Placeholder 3"/>
          <p:cNvSpPr>
            <a:spLocks noGrp="1"/>
          </p:cNvSpPr>
          <p:nvPr>
            <p:ph type="ftr" sz="quarter" idx="11"/>
          </p:nvPr>
        </p:nvSpPr>
        <p:spPr/>
        <p:txBody>
          <a:bodyPr/>
          <a:p>
            <a:r>
              <a:rPr lang="en-US"/>
              <a:t>Batch 2015-2019, Final Year 2018-2019, </a:t>
            </a:r>
            <a:endParaRPr lang="en-GB"/>
          </a:p>
        </p:txBody>
      </p:sp>
      <p:sp>
        <p:nvSpPr>
          <p:cNvPr id="1048634" name="Slide Number Placeholder 4"/>
          <p:cNvSpPr>
            <a:spLocks noGrp="1"/>
          </p:cNvSpPr>
          <p:nvPr>
            <p:ph type="sldNum" sz="quarter" idx="12"/>
          </p:nvPr>
        </p:nvSpPr>
        <p:spPr/>
        <p:txBody>
          <a:bodyPr/>
          <a:p>
            <a:fld id="{7AB4EACA-22FD-4141-BAF8-53373B2C1587}"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38" name="Footer Placeholder 4"/>
          <p:cNvSpPr>
            <a:spLocks noGrp="1"/>
          </p:cNvSpPr>
          <p:nvPr>
            <p:ph type="ftr" sz="quarter" idx="11"/>
          </p:nvPr>
        </p:nvSpPr>
        <p:spPr/>
        <p:txBody>
          <a:bodyPr/>
          <a:p>
            <a:r>
              <a:rPr lang="en-US"/>
              <a:t>Batch 2015-2019, Final Year 2018-2019, </a:t>
            </a:r>
            <a:endParaRPr lang="en-GB"/>
          </a:p>
        </p:txBody>
      </p:sp>
      <p:sp>
        <p:nvSpPr>
          <p:cNvPr id="1048639" name="Slide Number Placeholder 1"/>
          <p:cNvSpPr>
            <a:spLocks noGrp="1"/>
          </p:cNvSpPr>
          <p:nvPr>
            <p:ph type="sldNum" sz="quarter" idx="12"/>
          </p:nvPr>
        </p:nvSpPr>
        <p:spPr/>
        <p:txBody>
          <a:bodyPr/>
          <a:p>
            <a:fld id="{7AB4EACA-22FD-4141-BAF8-53373B2C1587}" type="slidenum">
              <a:rPr lang="en-GB" smtClean="0"/>
              <a:t>7</a:t>
            </a:fld>
            <a:endParaRPr lang="en-GB"/>
          </a:p>
        </p:txBody>
      </p:sp>
      <p:sp>
        <p:nvSpPr>
          <p:cNvPr id="1048640" name="Title 1"/>
          <p:cNvSpPr txBox="1"/>
          <p:nvPr/>
        </p:nvSpPr>
        <p:spPr>
          <a:xfrm>
            <a:off x="251520" y="304800"/>
            <a:ext cx="7772400" cy="914400"/>
          </a:xfrm>
          <a:prstGeom prst="rect"/>
        </p:spPr>
        <p:txBody>
          <a:bodyPr>
            <a:scene3d>
              <a:camera prst="orthographicFront"/>
              <a:lightRig dir="tl" rig="flat">
                <a:rot lat="0" lon="0" rev="6600000"/>
              </a:lightRig>
            </a:scene3d>
            <a:sp3d extrusionH="25400" contourW="8890">
              <a:bevelT w="38100" h="31750"/>
              <a:contourClr>
                <a:schemeClr val="accent2">
                  <a:shade val="75000"/>
                </a:schemeClr>
              </a:contourClr>
            </a:sp3d>
          </a:bodyPr>
          <a:p>
            <a:pPr algn="l" defTabSz="914400" eaLnBrk="1" fontAlgn="auto" hangingPunct="1" indent="0" latinLnBrk="0" lvl="0" marL="0" marR="0" rtl="0">
              <a:lnSpc>
                <a:spcPct val="100000"/>
              </a:lnSpc>
              <a:spcBef>
                <a:spcPct val="0"/>
              </a:spcBef>
              <a:spcAft>
                <a:spcPts val="0"/>
              </a:spcAft>
              <a:buClrTx/>
              <a:buSzTx/>
              <a:buFontTx/>
              <a:buNone/>
            </a:pPr>
            <a:r>
              <a:rPr baseline="0" b="1" dirty="0" sz="4000" i="0" kern="1200" kumimoji="0" lang="en-US" noProof="0" normalizeH="0" strike="noStrike" u="none">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uLnTx/>
                <a:uFillTx/>
                <a:latin typeface="+mj-lt"/>
                <a:ea typeface="+mj-ea"/>
                <a:cs typeface="+mj-cs"/>
              </a:rPr>
              <a:t>Product Backlog</a:t>
            </a:r>
            <a:endParaRPr baseline="0" b="1" dirty="0" sz="4000" i="0" kern="1200" kumimoji="0" lang="en-GB" noProof="0" normalizeH="0" strike="noStrike" u="none">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uLnTx/>
              <a:uFillTx/>
              <a:latin typeface="+mj-lt"/>
              <a:ea typeface="+mj-ea"/>
              <a:cs typeface="+mj-cs"/>
            </a:endParaRPr>
          </a:p>
        </p:txBody>
      </p:sp>
      <p:sp>
        <p:nvSpPr>
          <p:cNvPr id="1048641" name="TextBox 2"/>
          <p:cNvSpPr txBox="1"/>
          <p:nvPr/>
        </p:nvSpPr>
        <p:spPr>
          <a:xfrm>
            <a:off x="467544" y="1515556"/>
            <a:ext cx="7272808" cy="3266441"/>
          </a:xfrm>
          <a:prstGeom prst="rect"/>
          <a:noFill/>
        </p:spPr>
        <p:txBody>
          <a:bodyPr rtlCol="0" wrap="square">
            <a:spAutoFit/>
          </a:bodyPr>
          <a:p>
            <a:pPr indent="-285750" marL="285750">
              <a:buFont typeface="Wingdings" panose="05000000000000000000" pitchFamily="2" charset="2"/>
              <a:buChar char="q"/>
            </a:pPr>
            <a:r>
              <a:rPr dirty="0" sz="2200" lang="en-US"/>
              <a:t>The flow of project is converted into the form of product backlog to make the process easier into divided tasks and estimated time.</a:t>
            </a:r>
          </a:p>
          <a:p>
            <a:endParaRPr dirty="0" sz="2200" lang="en-US"/>
          </a:p>
          <a:p>
            <a:pPr indent="-285750" marL="285750">
              <a:buFont typeface="Wingdings" panose="05000000000000000000" pitchFamily="2" charset="2"/>
              <a:buChar char="q"/>
            </a:pPr>
            <a:r>
              <a:rPr dirty="0" sz="2200" lang="en-US"/>
              <a:t>There are 3 types of users in this project-</a:t>
            </a:r>
          </a:p>
          <a:p>
            <a:endParaRPr dirty="0" sz="2200" lang="en-US"/>
          </a:p>
          <a:p>
            <a:pPr indent="403225" lvl="0" marL="285750">
              <a:buFont typeface="Courier New" panose="02070309020205020404" pitchFamily="49" charset="0"/>
              <a:buChar char="o"/>
            </a:pPr>
            <a:r>
              <a:rPr dirty="0" sz="2200" lang="en-US"/>
              <a:t>	Developer</a:t>
            </a:r>
          </a:p>
          <a:p>
            <a:pPr lvl="0" marL="285750">
              <a:buFont typeface="Courier New" panose="02070309020205020404" pitchFamily="49" charset="0"/>
              <a:buChar char="o"/>
            </a:pPr>
            <a:r>
              <a:rPr dirty="0" sz="2200" lang="en-US"/>
              <a:t>	User</a:t>
            </a:r>
          </a:p>
          <a:p>
            <a:pPr indent="117475" lvl="0" marL="285750">
              <a:buFont typeface="Courier New" panose="02070309020205020404" pitchFamily="49" charset="0"/>
              <a:buChar char="o"/>
            </a:pPr>
            <a:r>
              <a:rPr dirty="0" sz="2200" lang="en-US"/>
              <a:t>	Database admin </a:t>
            </a:r>
          </a:p>
          <a:p>
            <a:endParaRPr dirty="0" sz="2200"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42" name="Footer Placeholder 1"/>
          <p:cNvSpPr>
            <a:spLocks noGrp="1"/>
          </p:cNvSpPr>
          <p:nvPr>
            <p:ph type="ftr" sz="quarter" idx="11"/>
          </p:nvPr>
        </p:nvSpPr>
        <p:spPr/>
        <p:txBody>
          <a:bodyPr/>
          <a:p>
            <a:r>
              <a:rPr lang="en-US"/>
              <a:t>Batch 2015-2019, Final Year 2018-2019, </a:t>
            </a:r>
            <a:endParaRPr lang="en-GB"/>
          </a:p>
        </p:txBody>
      </p:sp>
      <p:sp>
        <p:nvSpPr>
          <p:cNvPr id="1048643" name="Slide Number Placeholder 2"/>
          <p:cNvSpPr>
            <a:spLocks noGrp="1"/>
          </p:cNvSpPr>
          <p:nvPr>
            <p:ph type="sldNum" sz="quarter" idx="12"/>
          </p:nvPr>
        </p:nvSpPr>
        <p:spPr/>
        <p:txBody>
          <a:bodyPr/>
          <a:p>
            <a:fld id="{7AB4EACA-22FD-4141-BAF8-53373B2C1587}" type="slidenum">
              <a:rPr lang="en-GB" smtClean="0"/>
              <a:t>8</a:t>
            </a:fld>
            <a:endParaRPr lang="en-GB"/>
          </a:p>
        </p:txBody>
      </p:sp>
      <p:pic>
        <p:nvPicPr>
          <p:cNvPr id="2097158" name="Picture 3" descr="PB1.png"/>
          <p:cNvPicPr>
            <a:picLocks/>
          </p:cNvPicPr>
          <p:nvPr/>
        </p:nvPicPr>
        <p:blipFill>
          <a:blip xmlns:r="http://schemas.openxmlformats.org/officeDocument/2006/relationships" r:embed="rId1"/>
          <a:stretch>
            <a:fillRect/>
          </a:stretch>
        </p:blipFill>
        <p:spPr>
          <a:xfrm>
            <a:off x="395536" y="476672"/>
            <a:ext cx="6904218" cy="2639591"/>
          </a:xfrm>
          <a:prstGeom prst="rect"/>
        </p:spPr>
      </p:pic>
      <p:pic>
        <p:nvPicPr>
          <p:cNvPr id="2097159" name="Picture 4" descr="PB2.png"/>
          <p:cNvPicPr>
            <a:picLocks/>
          </p:cNvPicPr>
          <p:nvPr/>
        </p:nvPicPr>
        <p:blipFill>
          <a:blip xmlns:r="http://schemas.openxmlformats.org/officeDocument/2006/relationships" r:embed="rId2"/>
          <a:stretch>
            <a:fillRect/>
          </a:stretch>
        </p:blipFill>
        <p:spPr>
          <a:xfrm>
            <a:off x="356664" y="3271232"/>
            <a:ext cx="6943090" cy="3257550"/>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4" name="Footer Placeholder 3"/>
          <p:cNvSpPr>
            <a:spLocks noGrp="1"/>
          </p:cNvSpPr>
          <p:nvPr>
            <p:ph type="ftr" sz="quarter" idx="11"/>
          </p:nvPr>
        </p:nvSpPr>
        <p:spPr/>
        <p:txBody>
          <a:bodyPr/>
          <a:p>
            <a:r>
              <a:rPr lang="en-US"/>
              <a:t>Batch 2015-2019, Final Year 2018-2019, </a:t>
            </a:r>
            <a:endParaRPr lang="en-GB"/>
          </a:p>
        </p:txBody>
      </p:sp>
      <p:sp>
        <p:nvSpPr>
          <p:cNvPr id="1048645" name="Slide Number Placeholder 1"/>
          <p:cNvSpPr>
            <a:spLocks noGrp="1"/>
          </p:cNvSpPr>
          <p:nvPr>
            <p:ph type="sldNum" sz="quarter" idx="12"/>
          </p:nvPr>
        </p:nvSpPr>
        <p:spPr/>
        <p:txBody>
          <a:bodyPr/>
          <a:p>
            <a:fld id="{7AB4EACA-22FD-4141-BAF8-53373B2C1587}" type="slidenum">
              <a:rPr lang="en-GB" smtClean="0"/>
              <a:t>9</a:t>
            </a:fld>
            <a:endParaRPr lang="en-GB"/>
          </a:p>
        </p:txBody>
      </p:sp>
      <p:sp>
        <p:nvSpPr>
          <p:cNvPr id="1048646" name="Title 1"/>
          <p:cNvSpPr txBox="1"/>
          <p:nvPr/>
        </p:nvSpPr>
        <p:spPr>
          <a:xfrm>
            <a:off x="323528" y="512064"/>
            <a:ext cx="7772400" cy="914400"/>
          </a:xfrm>
          <a:prstGeom prst="rect"/>
        </p:spPr>
        <p:txBody>
          <a:bodyPr>
            <a:scene3d>
              <a:camera prst="orthographicFront"/>
              <a:lightRig dir="tl" rig="flat">
                <a:rot lat="0" lon="0" rev="6600000"/>
              </a:lightRig>
            </a:scene3d>
            <a:sp3d extrusionH="25400" contourW="8890">
              <a:bevelT w="38100" h="31750"/>
              <a:contourClr>
                <a:schemeClr val="accent2">
                  <a:shade val="75000"/>
                </a:schemeClr>
              </a:contourClr>
            </a:sp3d>
          </a:bodyPr>
          <a:p>
            <a:pPr algn="l" defTabSz="914400" eaLnBrk="1" fontAlgn="auto" hangingPunct="1" indent="0" latinLnBrk="0" lvl="0" marL="0" marR="0" rtl="0">
              <a:lnSpc>
                <a:spcPct val="100000"/>
              </a:lnSpc>
              <a:spcBef>
                <a:spcPct val="0"/>
              </a:spcBef>
              <a:spcAft>
                <a:spcPts val="0"/>
              </a:spcAft>
              <a:buClrTx/>
              <a:buSzTx/>
              <a:buFontTx/>
              <a:buNone/>
            </a:pPr>
            <a:r>
              <a:rPr baseline="0" b="1" dirty="0" sz="4000" i="0" kern="1200" kumimoji="0" lang="en-US" noProof="0" normalizeH="0" strike="noStrike" u="none">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uLnTx/>
                <a:uFillTx/>
                <a:latin typeface="+mj-lt"/>
                <a:ea typeface="+mj-ea"/>
                <a:cs typeface="+mj-cs"/>
              </a:rPr>
              <a:t>Sprint Backlog -1</a:t>
            </a:r>
            <a:endParaRPr baseline="0" b="1" dirty="0" sz="4000" i="0" kern="1200" kumimoji="0" lang="en-GB" noProof="0" normalizeH="0" strike="noStrike" u="none">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algn="tl" blurRad="50800" dir="5460000" dist="39000">
                  <a:srgbClr val="000000">
                    <a:alpha val="38000"/>
                  </a:srgbClr>
                </a:outerShdw>
              </a:effectLst>
              <a:uLnTx/>
              <a:uFillTx/>
              <a:latin typeface="+mj-lt"/>
              <a:ea typeface="+mj-ea"/>
              <a:cs typeface="+mj-cs"/>
            </a:endParaRPr>
          </a:p>
        </p:txBody>
      </p:sp>
      <p:sp>
        <p:nvSpPr>
          <p:cNvPr id="1048647" name="Rectangle 4"/>
          <p:cNvSpPr/>
          <p:nvPr/>
        </p:nvSpPr>
        <p:spPr>
          <a:xfrm>
            <a:off x="467544" y="1340768"/>
            <a:ext cx="6912768" cy="4434839"/>
          </a:xfrm>
          <a:prstGeom prst="rect"/>
        </p:spPr>
        <p:txBody>
          <a:bodyPr wrap="square">
            <a:spAutoFit/>
          </a:bodyPr>
          <a:p>
            <a:pPr indent="-285750" lvl="0" marL="285750">
              <a:lnSpc>
                <a:spcPct val="150000"/>
              </a:lnSpc>
              <a:buFont typeface="Wingdings" panose="05000000000000000000" pitchFamily="2" charset="2"/>
              <a:buChar char="q"/>
            </a:pPr>
            <a:r>
              <a:rPr dirty="0" sz="2200" lang="en-GB"/>
              <a:t>In this phase all the perquisites for the project are gathered. </a:t>
            </a:r>
            <a:endParaRPr b="1" dirty="0" sz="2200" lang="en-US"/>
          </a:p>
          <a:p>
            <a:pPr indent="-285750" lvl="0" marL="285750">
              <a:lnSpc>
                <a:spcPct val="150000"/>
              </a:lnSpc>
              <a:buFont typeface="Wingdings" panose="05000000000000000000" pitchFamily="2" charset="2"/>
              <a:buChar char="q"/>
            </a:pPr>
            <a:r>
              <a:rPr dirty="0" sz="2200" lang="en-GB"/>
              <a:t>Search for other relevant solutions for the project analysing the similar projects.</a:t>
            </a:r>
            <a:endParaRPr b="1" dirty="0" sz="2200" lang="en-US"/>
          </a:p>
          <a:p>
            <a:pPr indent="-285750" lvl="0" marL="285750">
              <a:lnSpc>
                <a:spcPct val="150000"/>
              </a:lnSpc>
              <a:buFont typeface="Wingdings" panose="05000000000000000000" pitchFamily="2" charset="2"/>
              <a:buChar char="q"/>
            </a:pPr>
            <a:r>
              <a:rPr dirty="0" sz="2200" lang="en-GB"/>
              <a:t>Then a web form is developed to take the details of user.</a:t>
            </a:r>
            <a:endParaRPr b="1" dirty="0" sz="2200" lang="en-US"/>
          </a:p>
          <a:p>
            <a:pPr indent="-285750" lvl="0" marL="285750">
              <a:lnSpc>
                <a:spcPct val="150000"/>
              </a:lnSpc>
              <a:buFont typeface="Wingdings" panose="05000000000000000000" pitchFamily="2" charset="2"/>
              <a:buChar char="q"/>
            </a:pPr>
            <a:r>
              <a:rPr dirty="0" sz="2200" lang="en-GB"/>
              <a:t>Design a database schema for the project and create databases to store the data of each user.  Read about the concepts and methods.</a:t>
            </a:r>
            <a:endParaRPr b="1" dirty="0" sz="2200"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algn="bl" blurRad="50800" dist="25400" rotWithShape="0">
              <a:srgbClr val="000000">
                <a:alpha val="60000"/>
              </a:srgbClr>
            </a:outerShdw>
          </a:effectLst>
        </a:effectStyle>
        <a:effectStyle>
          <a:effectLst/>
          <a:scene3d>
            <a:camera prst="orthographicFront">
              <a:rot lat="0" lon="0" rev="0"/>
            </a:camera>
            <a:lightRig dir="tl" rig="brightRoom">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algn="tl" flip="none" sx="32000" sy="32000" tx="0" ty="0"/>
        </a:blip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Poornima Institute of Technology  Sitapura , Jaipur</dc:title>
  <dc:creator>Praveen Gupta</dc:creator>
  <cp:lastModifiedBy>Unknown User</cp:lastModifiedBy>
  <dcterms:created xsi:type="dcterms:W3CDTF">2018-02-12T21:48:17Z</dcterms:created>
  <dcterms:modified xsi:type="dcterms:W3CDTF">2019-03-15T03:16:26Z</dcterms:modified>
</cp:coreProperties>
</file>