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sldIdLst>
    <p:sldId id="257" r:id="rId2"/>
    <p:sldId id="271" r:id="rId3"/>
    <p:sldId id="258" r:id="rId4"/>
    <p:sldId id="261" r:id="rId5"/>
    <p:sldId id="263" r:id="rId6"/>
    <p:sldId id="268" r:id="rId7"/>
    <p:sldId id="272" r:id="rId8"/>
    <p:sldId id="26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8CF55"/>
    <a:srgbClr val="DBE9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48" autoAdjust="0"/>
    <p:restoredTop sz="94660"/>
  </p:normalViewPr>
  <p:slideViewPr>
    <p:cSldViewPr snapToGrid="0">
      <p:cViewPr varScale="1">
        <p:scale>
          <a:sx n="86" d="100"/>
          <a:sy n="86" d="100"/>
        </p:scale>
        <p:origin x="39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26/09/2021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996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26/09/2021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663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26/09/2021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744400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26/09/2021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665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26/09/2021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066486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26/09/2021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7826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26/09/2021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593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26/09/2021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053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26/09/2021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311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26/09/2021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834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26/09/2021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92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26/09/2021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79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26/09/2021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789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26/09/2021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53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26/09/2021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4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26/09/2021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890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26/09/2021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327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7E41C-B41B-4A82-AE5D-834E45B5F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208" y="1047566"/>
            <a:ext cx="11390790" cy="947692"/>
          </a:xfrm>
        </p:spPr>
        <p:txBody>
          <a:bodyPr>
            <a:normAutofit fontScale="90000"/>
          </a:bodyPr>
          <a:lstStyle/>
          <a:p>
            <a:r>
              <a:rPr lang="en-IN" sz="4800" dirty="0" err="1"/>
              <a:t>Crtl</a:t>
            </a:r>
            <a:r>
              <a:rPr lang="en-IN" sz="4800" dirty="0"/>
              <a:t> Alt Elite</a:t>
            </a:r>
            <a:br>
              <a:rPr lang="en-IN" sz="4800" dirty="0"/>
            </a:br>
            <a:r>
              <a:rPr lang="en-IN" sz="4800" dirty="0"/>
              <a:t>							</a:t>
            </a:r>
            <a:r>
              <a:rPr lang="en-IN" sz="2400" dirty="0"/>
              <a:t>Bug tracking webapp</a:t>
            </a:r>
            <a:r>
              <a:rPr lang="en-IN" sz="4800" dirty="0"/>
              <a:t> </a:t>
            </a:r>
            <a:br>
              <a:rPr lang="en-IN" sz="4800" dirty="0"/>
            </a:br>
            <a:r>
              <a:rPr lang="en-IN" sz="4800" dirty="0"/>
              <a:t>           </a:t>
            </a:r>
            <a:endParaRPr lang="en-IN" sz="27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7014C-2C9E-4133-9CFB-B5F20604EA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984" y="2485748"/>
            <a:ext cx="8910018" cy="418138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b="1" dirty="0">
                <a:solidFill>
                  <a:srgbClr val="A8CF55"/>
                </a:solidFill>
              </a:rPr>
              <a:t>PROJECT BY: </a:t>
            </a:r>
            <a:r>
              <a:rPr lang="en-IN" b="1" dirty="0"/>
              <a:t>	</a:t>
            </a:r>
            <a:r>
              <a:rPr lang="en-IN" dirty="0"/>
              <a:t>	</a:t>
            </a:r>
          </a:p>
          <a:p>
            <a:pPr marL="1714500" lvl="4" indent="0">
              <a:buNone/>
            </a:pPr>
            <a:r>
              <a:rPr lang="en-IN" dirty="0"/>
              <a:t>				</a:t>
            </a:r>
            <a:r>
              <a:rPr lang="en-IN" sz="2200" dirty="0"/>
              <a:t>Ankit Mane</a:t>
            </a:r>
          </a:p>
          <a:p>
            <a:pPr marL="1714500" lvl="4" indent="0">
              <a:buNone/>
            </a:pPr>
            <a:r>
              <a:rPr lang="en-IN" sz="2200" dirty="0"/>
              <a:t>				</a:t>
            </a:r>
            <a:r>
              <a:rPr lang="en-IN" sz="2200" dirty="0" err="1"/>
              <a:t>Saiesh</a:t>
            </a:r>
            <a:r>
              <a:rPr lang="en-IN" sz="2200" dirty="0"/>
              <a:t> Prabhu</a:t>
            </a:r>
          </a:p>
          <a:p>
            <a:pPr marL="1714500" lvl="4" indent="0">
              <a:buNone/>
            </a:pPr>
            <a:r>
              <a:rPr lang="en-IN" sz="2200" dirty="0"/>
              <a:t>				Yash </a:t>
            </a:r>
            <a:r>
              <a:rPr lang="en-IN" sz="2200" dirty="0" err="1"/>
              <a:t>Sali</a:t>
            </a:r>
            <a:endParaRPr lang="en-IN" sz="2200" dirty="0"/>
          </a:p>
          <a:p>
            <a:pPr marL="1714500" lvl="4" indent="0">
              <a:buNone/>
            </a:pPr>
            <a:r>
              <a:rPr lang="en-IN" sz="2200" dirty="0"/>
              <a:t>				Aditi Jain</a:t>
            </a:r>
          </a:p>
          <a:p>
            <a:pPr marL="1714500" lvl="4" indent="0">
              <a:buNone/>
            </a:pPr>
            <a:r>
              <a:rPr lang="en-IN" sz="2200" dirty="0"/>
              <a:t>				Ashwini </a:t>
            </a:r>
            <a:r>
              <a:rPr lang="en-IN" sz="2200" dirty="0" err="1"/>
              <a:t>Ghode</a:t>
            </a:r>
            <a:endParaRPr lang="en-IN" sz="2200" dirty="0"/>
          </a:p>
          <a:p>
            <a:pPr marL="1714500" lvl="4" indent="0">
              <a:buNone/>
            </a:pPr>
            <a:r>
              <a:rPr lang="en-IN" sz="2200" dirty="0"/>
              <a:t>				Gauri </a:t>
            </a:r>
            <a:r>
              <a:rPr lang="en-IN" sz="2200" dirty="0" err="1"/>
              <a:t>Shirmali</a:t>
            </a:r>
            <a:endParaRPr lang="en-IN" sz="2200" dirty="0"/>
          </a:p>
          <a:p>
            <a:pPr marL="1714500" lvl="4" indent="0">
              <a:buNone/>
            </a:pPr>
            <a:r>
              <a:rPr lang="en-IN" sz="2200" dirty="0"/>
              <a:t>				</a:t>
            </a:r>
            <a:r>
              <a:rPr lang="en-IN" sz="2200" dirty="0" err="1"/>
              <a:t>Muskan</a:t>
            </a:r>
            <a:r>
              <a:rPr lang="en-IN" sz="2200" dirty="0"/>
              <a:t> </a:t>
            </a:r>
            <a:r>
              <a:rPr lang="en-IN" sz="2200" dirty="0" err="1"/>
              <a:t>Gurjar</a:t>
            </a:r>
            <a:r>
              <a:rPr lang="en-IN" sz="2200" dirty="0"/>
              <a:t> </a:t>
            </a:r>
          </a:p>
          <a:p>
            <a:pPr marL="1714500" lvl="4" indent="0">
              <a:buNone/>
            </a:pPr>
            <a:r>
              <a:rPr lang="en-IN" sz="2200" dirty="0"/>
              <a:t>				Nidhi Rana</a:t>
            </a:r>
          </a:p>
          <a:p>
            <a:pPr marL="1714500" lvl="4" indent="0">
              <a:buNone/>
            </a:pPr>
            <a:r>
              <a:rPr lang="en-IN" sz="2200" dirty="0"/>
              <a:t>				Pragati</a:t>
            </a:r>
          </a:p>
          <a:p>
            <a:pPr marL="2628900" lvl="6" indent="0">
              <a:buNone/>
            </a:pPr>
            <a:r>
              <a:rPr lang="en-IN" sz="4300" dirty="0">
                <a:solidFill>
                  <a:srgbClr val="FF0000"/>
                </a:solidFill>
              </a:rPr>
              <a:t>			</a:t>
            </a:r>
            <a:endParaRPr lang="en-IN" sz="2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9932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F9BD9-3C54-4E82-99CD-5958AA99A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About the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10E9D-2A07-4798-9651-FAC30A5FA5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have developed a web based app for reporting bugs.</a:t>
            </a:r>
          </a:p>
          <a:p>
            <a:r>
              <a:rPr lang="en-IN" dirty="0"/>
              <a:t>The app enables the user to keep a track of reported software bugs in software development projects</a:t>
            </a:r>
          </a:p>
          <a:p>
            <a:r>
              <a:rPr lang="en-IN" dirty="0"/>
              <a:t>There are three main entities in the web app:</a:t>
            </a:r>
          </a:p>
          <a:p>
            <a:pPr lvl="2"/>
            <a:r>
              <a:rPr lang="en-IN" dirty="0"/>
              <a:t>Project Manager</a:t>
            </a:r>
          </a:p>
          <a:p>
            <a:pPr lvl="2"/>
            <a:r>
              <a:rPr lang="en-IN" dirty="0"/>
              <a:t>Tester</a:t>
            </a:r>
          </a:p>
          <a:p>
            <a:pPr lvl="2"/>
            <a:r>
              <a:rPr lang="en-IN" dirty="0"/>
              <a:t>Developer</a:t>
            </a:r>
          </a:p>
        </p:txBody>
      </p:sp>
    </p:spTree>
    <p:extLst>
      <p:ext uri="{BB962C8B-B14F-4D97-AF65-F5344CB8AC3E}">
        <p14:creationId xmlns:p14="http://schemas.microsoft.com/office/powerpoint/2010/main" val="1368678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9E984-FBC7-47F9-BB14-344CC73CA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835394"/>
            <a:ext cx="8610600" cy="1293028"/>
          </a:xfrm>
        </p:spPr>
        <p:txBody>
          <a:bodyPr/>
          <a:lstStyle/>
          <a:p>
            <a:pPr algn="l"/>
            <a:r>
              <a:rPr lang="en-IN" dirty="0"/>
              <a:t>Tester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D8455-C39C-4FFA-864C-B312B548E2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Once the user has registered himself/herself as a tester, he/she gets two main functionalities:</a:t>
            </a:r>
          </a:p>
          <a:p>
            <a:pPr lvl="1"/>
            <a:r>
              <a:rPr lang="en-IN" dirty="0"/>
              <a:t>Report new Bug</a:t>
            </a:r>
          </a:p>
          <a:p>
            <a:pPr lvl="1"/>
            <a:r>
              <a:rPr lang="en-IN" dirty="0"/>
              <a:t>View created bug</a:t>
            </a:r>
          </a:p>
          <a:p>
            <a:r>
              <a:rPr lang="en-IN" dirty="0"/>
              <a:t>The main job of the tester is report a bug that he/she encounters in the software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1090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6F217-E542-4E01-9F1D-6F2ED3731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Developer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06154-E67B-4214-85BB-FCF837D84E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Once the user register himself/herself as a developer, he/she gets two main functionalities:</a:t>
            </a:r>
          </a:p>
          <a:p>
            <a:pPr lvl="2"/>
            <a:r>
              <a:rPr lang="en-IN" dirty="0"/>
              <a:t>Close a bug after the issue is resolved</a:t>
            </a:r>
          </a:p>
          <a:p>
            <a:pPr lvl="2"/>
            <a:r>
              <a:rPr lang="en-IN" dirty="0"/>
              <a:t>View the bugs assigned to the user</a:t>
            </a:r>
          </a:p>
          <a:p>
            <a:r>
              <a:rPr lang="en-IN" dirty="0"/>
              <a:t>The developer is able to see all the bugs that are assigned to him/her</a:t>
            </a:r>
          </a:p>
          <a:p>
            <a:r>
              <a:rPr lang="en-IN" dirty="0"/>
              <a:t>Once he/she is able to resolve them, then the developer can mark it is as resolved</a:t>
            </a:r>
          </a:p>
        </p:txBody>
      </p:sp>
    </p:spTree>
    <p:extLst>
      <p:ext uri="{BB962C8B-B14F-4D97-AF65-F5344CB8AC3E}">
        <p14:creationId xmlns:p14="http://schemas.microsoft.com/office/powerpoint/2010/main" val="12654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D5767-1780-464C-A7F9-9E2EC2471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Manager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72FE4-5ECC-4AA2-9656-6E51818A5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Manager is the most imp entity in this project.</a:t>
            </a:r>
          </a:p>
          <a:p>
            <a:r>
              <a:rPr lang="en-IN" dirty="0"/>
              <a:t>He has the following functionalities:</a:t>
            </a:r>
          </a:p>
          <a:p>
            <a:pPr lvl="2"/>
            <a:r>
              <a:rPr lang="en-IN" dirty="0"/>
              <a:t>Add new Project</a:t>
            </a:r>
          </a:p>
          <a:p>
            <a:pPr lvl="2"/>
            <a:r>
              <a:rPr lang="en-IN" dirty="0"/>
              <a:t>View and Manage bugs</a:t>
            </a:r>
          </a:p>
          <a:p>
            <a:pPr lvl="2"/>
            <a:r>
              <a:rPr lang="en-IN" dirty="0"/>
              <a:t>View tester and developer info</a:t>
            </a:r>
          </a:p>
          <a:p>
            <a:pPr lvl="2"/>
            <a:r>
              <a:rPr lang="en-IN" dirty="0"/>
              <a:t>Manage tester and developer </a:t>
            </a:r>
          </a:p>
          <a:p>
            <a:pPr lvl="2"/>
            <a:r>
              <a:rPr lang="en-IN" dirty="0"/>
              <a:t>Close the bug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7652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F7B00-AD00-4051-807E-CE154105E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26237"/>
          </a:xfrm>
        </p:spPr>
        <p:txBody>
          <a:bodyPr>
            <a:normAutofit fontScale="90000"/>
          </a:bodyPr>
          <a:lstStyle/>
          <a:p>
            <a:r>
              <a:rPr lang="en-IN" dirty="0"/>
              <a:t>Manager contd.</a:t>
            </a:r>
            <a:br>
              <a:rPr lang="en-IN" dirty="0"/>
            </a:br>
            <a:br>
              <a:rPr lang="en-IN" dirty="0"/>
            </a:b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9CCD54-54B7-48BB-BA56-17919ADE81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414726"/>
            <a:ext cx="8596668" cy="3626636"/>
          </a:xfrm>
        </p:spPr>
        <p:txBody>
          <a:bodyPr>
            <a:normAutofit/>
          </a:bodyPr>
          <a:lstStyle/>
          <a:p>
            <a:r>
              <a:rPr lang="en-IN" dirty="0"/>
              <a:t>It’s the job of the manager to create a new project.</a:t>
            </a:r>
          </a:p>
          <a:p>
            <a:r>
              <a:rPr lang="en-IN" dirty="0"/>
              <a:t>He can view and manage the bugs that are created by the tester</a:t>
            </a:r>
          </a:p>
          <a:p>
            <a:r>
              <a:rPr lang="en-IN" dirty="0"/>
              <a:t>Once the developer marks a bug for closing, manager verifies it and does the needful</a:t>
            </a:r>
          </a:p>
          <a:p>
            <a:r>
              <a:rPr lang="en-IN" dirty="0"/>
              <a:t>Manager can also manage the tester and developers.</a:t>
            </a:r>
          </a:p>
        </p:txBody>
      </p:sp>
    </p:spTree>
    <p:extLst>
      <p:ext uri="{BB962C8B-B14F-4D97-AF65-F5344CB8AC3E}">
        <p14:creationId xmlns:p14="http://schemas.microsoft.com/office/powerpoint/2010/main" val="975609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AFDA0-71AA-405F-9D58-E29F066A2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AB2BD-3072-4614-B13C-D9C36546B7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</a:t>
            </a:r>
          </a:p>
          <a:p>
            <a:r>
              <a:rPr lang="en-US" dirty="0"/>
              <a:t>HTML/CSS</a:t>
            </a:r>
          </a:p>
          <a:p>
            <a:r>
              <a:rPr lang="en-US" dirty="0"/>
              <a:t>JSP</a:t>
            </a:r>
          </a:p>
          <a:p>
            <a:r>
              <a:rPr lang="en-US"/>
              <a:t>Servlets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855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529BE-F602-4666-B1B6-892992667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3021367"/>
          </a:xfrm>
        </p:spPr>
        <p:txBody>
          <a:bodyPr/>
          <a:lstStyle/>
          <a:p>
            <a:r>
              <a:rPr lang="en-IN" sz="7200" b="1" dirty="0"/>
              <a:t>THANK YOU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45879409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540</TotalTime>
  <Words>339</Words>
  <Application>Microsoft Office PowerPoint</Application>
  <PresentationFormat>Widescreen</PresentationFormat>
  <Paragraphs>49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Crtl Alt Elite        Bug tracking webapp             </vt:lpstr>
      <vt:lpstr>About the App</vt:lpstr>
      <vt:lpstr>Tester</vt:lpstr>
      <vt:lpstr>Developer</vt:lpstr>
      <vt:lpstr>Manager</vt:lpstr>
      <vt:lpstr>Manager contd.   </vt:lpstr>
      <vt:lpstr>Technologies used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LOCATING APP</dc:title>
  <dc:creator>Baibhav Anand</dc:creator>
  <cp:lastModifiedBy>Ankit Mane</cp:lastModifiedBy>
  <cp:revision>40</cp:revision>
  <dcterms:created xsi:type="dcterms:W3CDTF">2019-03-13T16:21:31Z</dcterms:created>
  <dcterms:modified xsi:type="dcterms:W3CDTF">2021-09-26T16:18:05Z</dcterms:modified>
</cp:coreProperties>
</file>