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2" r:id="rId4"/>
    <p:sldId id="258" r:id="rId5"/>
    <p:sldId id="271" r:id="rId6"/>
    <p:sldId id="273" r:id="rId7"/>
    <p:sldId id="274" r:id="rId8"/>
    <p:sldId id="259" r:id="rId9"/>
    <p:sldId id="260" r:id="rId10"/>
    <p:sldId id="270" r:id="rId11"/>
    <p:sldId id="267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0" autoAdjust="0"/>
    <p:restoredTop sz="94291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pPr/>
              <a:t>22-03-2020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 xmlns="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LENDING CLUB CASE STUDY</a:t>
            </a:r>
            <a:br>
              <a:rPr lang="en-IN" sz="2800" dirty="0"/>
            </a:br>
            <a:r>
              <a:rPr lang="en-IN" sz="2800" dirty="0"/>
              <a:t>ASSIGNMENT 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800" dirty="0"/>
              <a:t>Group Facilitator Name – Aditya Gupta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Group Members – </a:t>
            </a:r>
          </a:p>
          <a:p>
            <a:pPr algn="l"/>
            <a:r>
              <a:rPr lang="en-IN" sz="1800" dirty="0"/>
              <a:t>Aditya Gupta</a:t>
            </a:r>
          </a:p>
          <a:p>
            <a:pPr algn="l"/>
            <a:r>
              <a:rPr lang="en-IN" sz="1800" dirty="0"/>
              <a:t>Ankit Mahajan</a:t>
            </a:r>
          </a:p>
        </p:txBody>
      </p:sp>
    </p:spTree>
    <p:extLst>
      <p:ext uri="{BB962C8B-B14F-4D97-AF65-F5344CB8AC3E}">
        <p14:creationId xmlns:p14="http://schemas.microsoft.com/office/powerpoint/2010/main" xmlns="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Analysis - </a:t>
            </a:r>
            <a:r>
              <a:rPr lang="en-IN" dirty="0" err="1"/>
              <a:t>Univariate</a:t>
            </a:r>
            <a:r>
              <a:rPr lang="en-IN" dirty="0"/>
              <a:t>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5) Number of most defaulters are from CA state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6D5BEAB-4CBB-4A83-AD92-35B644EA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9" y="2193493"/>
            <a:ext cx="90487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790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25" y="658813"/>
            <a:ext cx="9313817" cy="856138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dirty="0" smtClean="0"/>
              <a:t>Analysis: </a:t>
            </a:r>
            <a:r>
              <a:rPr lang="en-IN" dirty="0" err="1" smtClean="0"/>
              <a:t>Bivariate</a:t>
            </a:r>
            <a:r>
              <a:rPr lang="en-IN" dirty="0" smtClean="0"/>
              <a:t> Variable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424C3D1-87B3-4E26-814D-3025782F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1" y="2129405"/>
            <a:ext cx="6839382" cy="3343932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7275803" y="2727315"/>
            <a:ext cx="4297889" cy="1400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Observation:</a:t>
            </a:r>
            <a:endParaRPr sz="1800">
              <a:latin typeface="Calibri"/>
              <a:cs typeface="Calibri"/>
            </a:endParaRPr>
          </a:p>
          <a:p>
            <a:r>
              <a:rPr lang="en-IN" dirty="0" smtClean="0"/>
              <a:t>Most </a:t>
            </a:r>
            <a:r>
              <a:rPr lang="en-IN" dirty="0" smtClean="0"/>
              <a:t>people with </a:t>
            </a:r>
            <a:r>
              <a:rPr lang="en-IN" dirty="0" smtClean="0"/>
              <a:t>rented accommodation  and debt consolidation as purpose of loan are most likely to default</a:t>
            </a:r>
          </a:p>
          <a:p>
            <a:pPr marL="469900" marR="10160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51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dirty="0" smtClean="0"/>
              <a:t>Analysis: </a:t>
            </a:r>
            <a:r>
              <a:rPr lang="en-IN" dirty="0" err="1" smtClean="0"/>
              <a:t>Bivariate</a:t>
            </a:r>
            <a:r>
              <a:rPr lang="en-IN" dirty="0" smtClean="0"/>
              <a:t> Variable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8905" y="1924799"/>
            <a:ext cx="4920251" cy="187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444" y="1802675"/>
            <a:ext cx="6056568" cy="273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bject 2"/>
          <p:cNvSpPr txBox="1"/>
          <p:nvPr/>
        </p:nvSpPr>
        <p:spPr>
          <a:xfrm>
            <a:off x="953380" y="4556116"/>
            <a:ext cx="5999480" cy="1129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Observation:</a:t>
            </a:r>
            <a:endParaRPr sz="1800">
              <a:latin typeface="Calibri"/>
              <a:cs typeface="Calibri"/>
            </a:endParaRPr>
          </a:p>
          <a:p>
            <a:pPr marL="469900" marR="10160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libri"/>
                <a:cs typeface="Calibri"/>
              </a:rPr>
              <a:t>Most </a:t>
            </a:r>
            <a:r>
              <a:rPr sz="1800" spc="-5">
                <a:latin typeface="Calibri"/>
                <a:cs typeface="Calibri"/>
              </a:rPr>
              <a:t>of </a:t>
            </a:r>
            <a:r>
              <a:rPr sz="1800" spc="-5" smtClean="0">
                <a:latin typeface="Calibri"/>
                <a:cs typeface="Calibri"/>
              </a:rPr>
              <a:t>the</a:t>
            </a:r>
            <a:r>
              <a:rPr lang="en-GB" sz="1800" spc="-5" dirty="0" smtClean="0">
                <a:latin typeface="Calibri"/>
                <a:cs typeface="Calibri"/>
              </a:rPr>
              <a:t> loss occurs by home owners and other</a:t>
            </a:r>
          </a:p>
          <a:p>
            <a:pPr marL="469900" marR="10160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GB" spc="-5" dirty="0" smtClean="0">
                <a:cs typeface="Calibri"/>
              </a:rPr>
              <a:t>Most of the </a:t>
            </a:r>
            <a:r>
              <a:rPr lang="en-GB" spc="-5" dirty="0" smtClean="0">
                <a:cs typeface="Calibri"/>
              </a:rPr>
              <a:t>profit occurs </a:t>
            </a:r>
            <a:r>
              <a:rPr lang="en-GB" spc="-5" dirty="0" smtClean="0">
                <a:cs typeface="Calibri"/>
              </a:rPr>
              <a:t>by </a:t>
            </a:r>
            <a:r>
              <a:rPr lang="en-GB" spc="-5" dirty="0" smtClean="0">
                <a:cs typeface="Calibri"/>
              </a:rPr>
              <a:t>mortgage holders</a:t>
            </a:r>
            <a:endParaRPr lang="en-GB" spc="-5" dirty="0" smtClean="0">
              <a:cs typeface="Calibri"/>
            </a:endParaRPr>
          </a:p>
          <a:p>
            <a:pPr marL="469900" marR="10160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dirty="0" smtClean="0"/>
              <a:t>Analysis: </a:t>
            </a:r>
            <a:r>
              <a:rPr lang="en-IN" dirty="0" err="1" smtClean="0"/>
              <a:t>Bivariate</a:t>
            </a:r>
            <a:r>
              <a:rPr lang="en-IN" dirty="0" smtClean="0"/>
              <a:t> Variable 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2679" y="1778794"/>
            <a:ext cx="5364978" cy="22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ject 3"/>
          <p:cNvSpPr txBox="1"/>
          <p:nvPr/>
        </p:nvSpPr>
        <p:spPr>
          <a:xfrm>
            <a:off x="1226144" y="4583366"/>
            <a:ext cx="4900930" cy="1408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Observation: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00699"/>
              </a:lnSpc>
              <a:buFont typeface="+mj-lt"/>
              <a:buAutoNum type="arabicPeriod"/>
            </a:pPr>
            <a:r>
              <a:rPr sz="1800" spc="-5" dirty="0">
                <a:latin typeface="Times New Roman" pitchFamily="18" charset="0"/>
                <a:cs typeface="Times New Roman" pitchFamily="18" charset="0"/>
              </a:rPr>
              <a:t>Applicants </a:t>
            </a:r>
            <a:r>
              <a:rPr sz="1800" spc="-5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GB" spc="-5" dirty="0" smtClean="0">
                <a:latin typeface="Times New Roman" pitchFamily="18" charset="0"/>
                <a:cs typeface="Times New Roman" pitchFamily="18" charset="0"/>
              </a:rPr>
              <a:t>more experience </a:t>
            </a:r>
            <a:r>
              <a:rPr lang="en-GB" spc="-5" dirty="0" smtClean="0">
                <a:latin typeface="Times New Roman" pitchFamily="18" charset="0"/>
                <a:cs typeface="Times New Roman" pitchFamily="18" charset="0"/>
              </a:rPr>
              <a:t>tends </a:t>
            </a:r>
            <a:r>
              <a:rPr lang="en-GB" spc="-5" dirty="0" smtClean="0">
                <a:latin typeface="Times New Roman" pitchFamily="18" charset="0"/>
                <a:cs typeface="Times New Roman" pitchFamily="18" charset="0"/>
              </a:rPr>
              <a:t>to default the</a:t>
            </a:r>
            <a:r>
              <a:rPr lang="en-GB" spc="-6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pc="-5" dirty="0" smtClean="0">
                <a:latin typeface="Times New Roman" pitchFamily="18" charset="0"/>
                <a:cs typeface="Times New Roman" pitchFamily="18" charset="0"/>
              </a:rPr>
              <a:t>loan</a:t>
            </a:r>
            <a:r>
              <a:rPr lang="en-GB" spc="-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55600" marR="5080" indent="-342900">
              <a:lnSpc>
                <a:spcPct val="100699"/>
              </a:lnSpc>
              <a:buFont typeface="+mj-lt"/>
              <a:buAutoNum type="arabicPeriod"/>
            </a:pPr>
            <a:r>
              <a:rPr lang="en-GB" spc="-5" dirty="0" smtClean="0">
                <a:latin typeface="Times New Roman" pitchFamily="18" charset="0"/>
                <a:cs typeface="Times New Roman" pitchFamily="18" charset="0"/>
              </a:rPr>
              <a:t>Most of the loans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GB" spc="-5" dirty="0" smtClean="0">
                <a:latin typeface="Times New Roman" pitchFamily="18" charset="0"/>
                <a:cs typeface="Times New Roman" pitchFamily="18" charset="0"/>
              </a:rPr>
              <a:t>granted were for debt</a:t>
            </a:r>
            <a:r>
              <a:rPr lang="en-GB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pc="-5" dirty="0" smtClean="0">
                <a:latin typeface="Times New Roman" pitchFamily="18" charset="0"/>
                <a:cs typeface="Times New Roman" pitchFamily="18" charset="0"/>
              </a:rPr>
              <a:t>consolidation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142" y="1684837"/>
            <a:ext cx="6651972" cy="292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GB" sz="1800" spc="-5" dirty="0" smtClean="0">
                <a:latin typeface="Calibri"/>
                <a:cs typeface="Calibri"/>
              </a:rPr>
              <a:t>Low grade loans have high tendency to default.  Grading system is working </a:t>
            </a:r>
            <a:r>
              <a:rPr lang="en-GB" sz="1800" dirty="0" smtClean="0">
                <a:latin typeface="Calibri"/>
                <a:cs typeface="Calibri"/>
              </a:rPr>
              <a:t>as</a:t>
            </a:r>
            <a:r>
              <a:rPr lang="en-GB" sz="1800" spc="-30" dirty="0" smtClean="0">
                <a:latin typeface="Calibri"/>
                <a:cs typeface="Calibri"/>
              </a:rPr>
              <a:t> </a:t>
            </a:r>
            <a:r>
              <a:rPr lang="en-GB" sz="1800" spc="-5" dirty="0" smtClean="0">
                <a:latin typeface="Calibri"/>
                <a:cs typeface="Calibri"/>
              </a:rPr>
              <a:t>expected </a:t>
            </a:r>
            <a:endParaRPr lang="en-GB" sz="1800" spc="-5" dirty="0" smtClean="0">
              <a:latin typeface="Calibri"/>
              <a:cs typeface="Calibri"/>
            </a:endParaRPr>
          </a:p>
          <a:p>
            <a:pPr marL="342900" indent="-342900">
              <a:buAutoNum type="arabicParenR"/>
            </a:pPr>
            <a:r>
              <a:rPr lang="en-IN" sz="1800" dirty="0" smtClean="0"/>
              <a:t>Applicants </a:t>
            </a:r>
            <a:r>
              <a:rPr lang="en-IN" sz="1800" dirty="0"/>
              <a:t>with Rented Accommodation are most likely to default</a:t>
            </a:r>
            <a:r>
              <a:rPr lang="en-IN" sz="1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GB" sz="1800" spc="-5" dirty="0" smtClean="0">
                <a:latin typeface="Calibri"/>
                <a:cs typeface="Calibri"/>
              </a:rPr>
              <a:t>Loans having higher interest rate have more  defaulters. Check the background of </a:t>
            </a:r>
            <a:r>
              <a:rPr lang="en-GB" sz="1800" dirty="0" smtClean="0">
                <a:latin typeface="Calibri"/>
                <a:cs typeface="Calibri"/>
              </a:rPr>
              <a:t>applicant  </a:t>
            </a:r>
            <a:r>
              <a:rPr lang="en-GB" sz="1800" spc="-5" dirty="0" smtClean="0">
                <a:latin typeface="Calibri"/>
                <a:cs typeface="Calibri"/>
              </a:rPr>
              <a:t>thoroughly if interest rate is</a:t>
            </a:r>
            <a:r>
              <a:rPr lang="en-GB" sz="1800" spc="-20" dirty="0" smtClean="0">
                <a:latin typeface="Calibri"/>
                <a:cs typeface="Calibri"/>
              </a:rPr>
              <a:t> </a:t>
            </a:r>
            <a:r>
              <a:rPr lang="en-GB" sz="1800" spc="-5" dirty="0" smtClean="0">
                <a:latin typeface="Calibri"/>
                <a:cs typeface="Calibri"/>
              </a:rPr>
              <a:t>high</a:t>
            </a:r>
            <a:r>
              <a:rPr lang="en-GB" sz="1800" spc="-5" dirty="0" smtClean="0">
                <a:latin typeface="Calibri"/>
                <a:cs typeface="Calibri"/>
              </a:rPr>
              <a:t>.</a:t>
            </a:r>
            <a:endParaRPr lang="en-IN" sz="1800" dirty="0"/>
          </a:p>
          <a:p>
            <a:pPr marL="342900" indent="-342900">
              <a:buAutoNum type="arabicParenR"/>
            </a:pPr>
            <a:r>
              <a:rPr lang="en-IN" sz="1800" dirty="0"/>
              <a:t>Applicants bellowing to CA state are most likely to default.</a:t>
            </a:r>
          </a:p>
          <a:p>
            <a:pPr marL="342900" indent="-342900">
              <a:buAutoNum type="arabicParenR"/>
            </a:pPr>
            <a:r>
              <a:rPr lang="en-IN" sz="1800" dirty="0"/>
              <a:t>Applicants with 10+ years of experience are more likely to default.</a:t>
            </a:r>
          </a:p>
          <a:p>
            <a:pPr marL="342900" indent="-342900">
              <a:buAutoNum type="arabicParenR"/>
            </a:pPr>
            <a:r>
              <a:rPr lang="en-IN" sz="1800" dirty="0"/>
              <a:t>Applicants who have taken loan for purpose as </a:t>
            </a:r>
            <a:r>
              <a:rPr lang="en-IN" sz="1800" dirty="0" smtClean="0"/>
              <a:t>debt consolidation </a:t>
            </a:r>
            <a:r>
              <a:rPr lang="en-IN" sz="1800" dirty="0"/>
              <a:t>are more likely to default.</a:t>
            </a:r>
          </a:p>
          <a:p>
            <a:pPr marL="342900" indent="-342900">
              <a:buAutoNum type="arabicParenR"/>
            </a:pPr>
            <a:r>
              <a:rPr lang="en-IN" sz="1800" dirty="0"/>
              <a:t>Loan application with medium int rate, rate in range 8 to 15 are more likely to default.</a:t>
            </a:r>
          </a:p>
          <a:p>
            <a:pPr marL="342900" indent="-342900">
              <a:buAutoNum type="arabicParenR"/>
            </a:pPr>
            <a:r>
              <a:rPr lang="en-IN" sz="1800" dirty="0"/>
              <a:t>Loan applicants with low salary, salary in range 4K – 200K are most likely to default.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xmlns="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u="sng" dirty="0"/>
              <a:t>Objective</a:t>
            </a:r>
            <a:r>
              <a:rPr lang="en-IN" sz="1800" dirty="0"/>
              <a:t>: You work for a </a:t>
            </a:r>
            <a:r>
              <a:rPr lang="en-IN" sz="1800" b="1" dirty="0"/>
              <a:t>consumer finance company </a:t>
            </a:r>
            <a:r>
              <a:rPr lang="en-IN" sz="1800" dirty="0"/>
              <a:t>which specialises in lending various types of loans to urban customers. When the company receives a loan application, the company has to make a decision for loan approval based on the applicant’s profile. Two </a:t>
            </a:r>
            <a:r>
              <a:rPr lang="en-IN" sz="1800" b="1" dirty="0"/>
              <a:t>types of risks</a:t>
            </a:r>
            <a:r>
              <a:rPr lang="en-IN" sz="1800" dirty="0"/>
              <a:t> are associated with the bank’s decision: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 If the applicant is</a:t>
            </a:r>
            <a:r>
              <a:rPr lang="en-IN" sz="1800" b="1" dirty="0"/>
              <a:t> likely to repay the loan</a:t>
            </a:r>
            <a:r>
              <a:rPr lang="en-IN" sz="1800" dirty="0"/>
              <a:t>, then not approving the loan results in a </a:t>
            </a:r>
            <a:r>
              <a:rPr lang="en-IN" sz="1800" b="1" dirty="0"/>
              <a:t>loss of business</a:t>
            </a:r>
            <a:r>
              <a:rPr lang="en-IN" sz="1800" dirty="0"/>
              <a:t> to the company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If the applicant is </a:t>
            </a:r>
            <a:r>
              <a:rPr lang="en-IN" sz="1800" b="1" dirty="0"/>
              <a:t>not likely to repay the loan,</a:t>
            </a:r>
            <a:r>
              <a:rPr lang="en-IN" sz="1800" dirty="0"/>
              <a:t> i.e. he/she is likely to default, then approving the loan may lead to a </a:t>
            </a:r>
            <a:r>
              <a:rPr lang="en-IN" sz="1800" b="1" dirty="0"/>
              <a:t>financial loss</a:t>
            </a:r>
            <a:r>
              <a:rPr lang="en-IN" sz="1800" dirty="0"/>
              <a:t> for the company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xmlns="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98714"/>
            <a:ext cx="11168742" cy="4900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	</a:t>
            </a:r>
          </a:p>
          <a:p>
            <a:pPr marL="0" indent="0">
              <a:buNone/>
            </a:pPr>
            <a:r>
              <a:rPr lang="en-IN" sz="1200" dirty="0" smtClean="0"/>
              <a:t>	</a:t>
            </a:r>
            <a:endParaRPr lang="en-IN" sz="1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</a:t>
            </a:r>
            <a:r>
              <a:rPr lang="en-IN" sz="2800" dirty="0" smtClean="0"/>
              <a:t>Solving </a:t>
            </a:r>
            <a:r>
              <a:rPr lang="en-IN" sz="2800" dirty="0"/>
              <a:t>M</a:t>
            </a:r>
            <a:r>
              <a:rPr lang="en-IN" sz="2800" dirty="0" smtClean="0"/>
              <a:t>ethodology</a:t>
            </a:r>
            <a:endParaRPr lang="en-IN" sz="2800" dirty="0"/>
          </a:p>
        </p:txBody>
      </p:sp>
      <p:sp>
        <p:nvSpPr>
          <p:cNvPr id="9218" name="AutoShape 2" descr="data:image/png;base64,iVBORw0KGgoAAAANSUhEUgAAB9AAAARlCAYAAADh11wiAAAgAElEQVR4XuzdB5gURfrH8VcQJShBgoAkCSJBkgRXJAgoR3DFwN2pZ8AECgeyAgICIkgQEJRDCWfivFPvDCAHIgZAEZAgiBIlZyRKVEDh/7yzt/yXpaera6and2b59vPcc/fcdndVfaqmh2d+XVUXnD59+rRwIIAAAggggAACCCCAAAIIIIAAAggggAACCCCAAAIIIIAAAgggcJ4LXECAfp6PAJqPAAIIIIAAAggggAACCCCAAAIIIIAAAggggAACCCCAAAIIIBASIEBnICCAAAIIIIAAAggggAACCCCAAAIIIIAAAggggAACCCCAAAIIIECAzhhAAAEEEEAAAQQQQAABBBBAAAEEEEAAAQQQQAABBBBAAAEEEEAgVYAZ6IwEBBBAAAEEEEAAAQQQQAABBBBAAAEEEEAAAQQQQAABBBBAAAEECNAZAwgggAACCCCAAAIIIIAAAggggAACCCCAAAIIIIAAAggggAACCKQKMAOdkYAAAggggAACCCCAAAIIIIAAAggggAACCCCAAAIIIIAAAggggAABOmMAAQQQQAABBBBAAAEEEEAAAQQQQAABBBBAAAEEEEAAAQQQQACBVAFmoDMSEEAAAQQQQAABBBBAAAEEEEAAAQQQQAABBBBAAAEEEEAAAQQQIEBnDCCAAAIIIIAAAggggAACCCCAAAIIIIAAAggggAACCCCAAAIIIJAqwAx0RgICCCCAAAIIIIAAAggggAACCCCAAAIIIIAAAggggAACCCCAAAIE6IwBBBBAAAEEEEAAAQQQQAABBBBAAAEEEEAAAQQQQAABBBBAAAEEUgWYgc5IQAABBBBAAAEEEEAAAQQQQAABBBBAAAEEEEAAAQQQQAABBBBAgACdMYAAAggggAACCCCAAAIIIIAAAggggAACCCCAAAIIIIAAAggggECqADPQGQkIIIAAAggggAACCCCAAAIIIIAAAggggAACCCCAAAIIIIAAAggQoDMGEEAAAQQQQAABBBBAAAEEEEAAAQQQQAABBBBAAAEEEEAAAQQQSBVgBjojAQEEEEAAAQQQQAABBBBAAAEEEEAAAQQQQAABBBBAAAEEEEAAAQJ0xgACCCCAAAIIIIAAAggggAACCCCAAAIIIIAAAggggAACCCCAAAKpAsxAZyQggAACCCCAAAIIIIAAAggggAACCCCAAAIIIIAAAggggAACCCBAgM4YQAABBBBAAAEEEEAAAQQQQAABBBBAAAEEEEAAAQQQQAABBBBAIFWAGeiMBAQQQAABBBBAAAEEEEAAAQQQQAABBBBAAAEEEEAAAQQQQAABBAjQGQMIIIAAAggggAACCCCAAAIIIIAAAggggAACCCCAAAIIIIAAAgikCjADnZGAAAIIIIAAAggggAACCCCAAAIIIIAAAggggAACCCCAAAIIIIAAATpjAAEEEEAAAQQQQAABBBBAAAEEEEAAAQQQQAABBBBAAAEEEEAAgVQBZqAzEhBAAAEEEEAAAQQQQAABBBBAAAEEEEAAAQQQQAABBBBAAAEEECBAZwwggAACCCCAAAIIIIAAAggggAACCCCAAAIIIIAAAggggAACCCCQKsAMdEYCAggggAACCCCAAAIIIIAAAggggAACCCCAAAIIIIAAAggggAACBOiMAQQQQAABBBBAAAEEEEAAAQQQQAABBBBAAAEEEEAAAQQQQAABBFIFmIHOSEAAAQQQQAABBBBAAAEEEEAAAQQQQAABBBBAAAEEEEAAAQQQQIAAnTGAAAIIIIAAAggggAACCCCAAAIIIIAAAggggAACCCCAAAIIIIBAqgAz0BkJCCCAAAIIIIAAAggggAACCCCAAAIIIIAAAggggAACCCCAAAIIEKAzBhBAAAEEEEAAAQQQQAABBBBAAAEEEEAAAQQQQAABBBBAAAEEEEgVYAY6IwEBBBBAAAEEEEAAAQQQQAABBBBAAAEEEEAAAQQQQAABBBBAAAECdMYAAggggAACCCCAAAIIIIAAAggggAACCCCAAAIIIIAAAggggAACqQLMQGckIIAAAggggAACCCCAAAIIIIAAAggggAACCCCAAAIIIIAAAgggQIDOGEAAAQQQQAABBBBAAAEEEEAAAQQQQAABBBBAAAEEEEAAAQQQQCBVgBnojAQEEEAAAQQQQAABBBBAAAEEEEAAAQQQQAABBBBAAAEEEEAAAQQI0BkDCCCAAAIIIIAAAggggAACCCCAAAIIIIAAAggggAACCCCAAAIIpAowA52RgAACCCCAAAIIIIAAAggggAACCCCAAAIIIIAAAggggAACCCCAAAE6YwABBBBAAAEEEEAAAQQQQAABBBBAAAEEEEAAAQQQQAABBBBAAIFUAWagMxIQQAABBBBAAAEEEEAAAQQQQAABBBBAAAEEEEAAAQQQQAABBBAgQGcMIIAAAggggAACCCCAAAIIIIAAAggggAACCCCAAAIIIIAAAgggkCrADHRGAgIIIIAAAggggAACCCCAAAIIIIAAAggggAACCCCAAAIIIIAAAgTojAEEEEAAAQQQQAABBBBAAAEEEEAAAQQQQAABBBBAAAEEEEAAAQRSBZiBzkhAAAEEEEAAAQQQQAABBBBAAAEEEEAAAQQQQAABBBBAAAEEEECAAJ0xgAACCCCAAAIIIIAAAggggAACCCCAAAIIIIAAAggggAACCCCAQKoAM9AZCQgggAACCCCAAAIIIIAAAggggAACCCCAAAIIIIAAAggggAACCBCgMwYQQAABBBBAAAEEEEAAAQQQQAABBBBAAAEEEEAAAQQQQAABBBBIFWAGOiMBAQQQQAABBBBAAAEEEEAAAQQQQAABBBBAAAEEEEAAAQQQQAABAnTGAAIIIIAAAggggAACCCCAAAIIIIAAAggggAACCCCAAAIIIIAAAqkCzEBnJCCAAAIIIIAAAggggAACCCCAAAIIIIAAAggggAACCCCAAAIIIECAzhhAAAEEEEAAAQQQQAABBBBAAAEEEEAAAQQQQAABBBBAAAEEEEAgVYAZ6IwEBBBAAAEEEEAAAQQQQAABBBBAAAEEEEAAAQQQQAABBBBAAAEECNAZAwgggAACCCCAAAIIIIAAAggggAACCCCAAAIIIIAAAggggAACCKQKMAOdkYAAAggggAACCCCAAAIIIIAAAggggAACCCCAAAIIIIAAAggggAABOmMAAQQQQAABBBBAAAEEEEAAAQQQQAABBBBAAAEEEEAAAQQQQACBVAFmoDMSEEAAAQQQQAABBBBAAAEEEEAAAQQQQAABBBBAAAEEEEAAAQQQIEBnDCCAAAIIIIAAAggggAACCCCAAAIIIIAAAggggAACCCCAAAIIIJAqwAx0RgICCCCAAAIIIIAAAggggAACCCCAAAIIIIAAAggggAACCCCAAAIE6IwBBBBAAAEEEEAAAQQQQAABBBBAAAEEEEAAAQQQQAABBBBAAAEEUgWYgc5IQAABBBBAAAEEEEAAAQQQQAABBBBAAAEEEEAAAQQQQAABBBBAgACdMYAAAggggAACCCCAAAIIIIAAAggggAACCCCAAAIIIIAAAggggECqADPQGQkIIIAAAggggAACCCCAAAIIIIAAAggggAACCCCAAAIIIIAAAggQoDMGEEAAAQQQQAABBBBAAAEEEEAAAQQQQAABBBBAAAEEEEAAAQQQSBVgBjojAQEEEEAAAQQQQAABBBBAAAEEEEAAAQQQQAABBBBAAAEEEEAAAQJ0xgACCCCAAAIIIIAAAggggAACCCCAAAIIIIAAAggggAACCCCAAAKpAsxAZyQggAACCCCAAAIIIIAAAggggAACCCCAAAIIIIAAAggggAACCCBAgM4YQAABBBBAAAEEEEAAAQQQQAABBBBAAAEEEEAAAQQQQAABBBBAIFWAGeiMBAQQQAABBBBAAAEEEEAAAQQQQAABBBBAAAEEEEAAAQQQQAABBAjQGQMIIIAAAggggAACCCCAAAIIIIAAAggggAACCCCAAAIIIIAAAgikCjADnZGAAAIIIIAAAggggAACCCCAAAIIIIAAAggggAACCCCAAAIIIIAAATpjAAEEEEAAAQQQQAABBBBAAAEEEEAAAQQQQAABBBBAAAEEEEAAgVQBZqAzEhBAAAEEEEAAAQQQQAABBBBAAAEEEEAAAQQQQAABBBBAAAEEECBAZwwggAACCCCAAAIIIIAAAggggAACCCCAAAIIIIAAAggggAACCCCQKsAMdEYCAggggAACCCCAAAIIIIAAAggggAACCCCAAAIIIIAAAggggAACBOiMAQQQQAABBBBAAAEEEEAAAQQQQAABBBBAAAEEEEAAAQQQQAABBFIFmIHOSEAAAQQQQAABBBBAAAEEEEAAAQQQQAABBBBAAAEEEEAAAQQQQIAAnTGAAAIIIIAAAggggAACCCCAAAIIIIAAAggggAACCCCAAAIIIIBAqgAz0BkJCCCAAAIIIIAAAggggAACCCCAAAIIIIAAAggggAACCCCAAAIIEKAzBhBAAAEEEEAAAQQQQAABBBBAAAEEEEAAAQQQQAABBBBAAAEEEEgVYAY6IwEBBBBAAAEEEEAAAQQQQAABBBBAAAEEEEAAAQQQQAABBBBAAAECdMYAAggggAACCCCAAAIIIIAAAggggAACCCCAAAIIIIAAAggggAACqQLMQGckIIAAAggggAACCCCAAAIIIIAAAggggAACCCCAAAIIIIAAAgggQIDOGEAgsQVGvjxXXvvnYsdGtLq5ojzbq5nkynlhYjeS2iOAAAIIIJBFBX759Td5ZsjnMu3TNY4tfOgvtSWlY/0s2nqahQACCCCAAAIIIIAAAggggAACCCCAQHwKMAM9PvuFWiHgSYAA3RMTJyGAAAIIIBCXAgTocdktVAoBBBBAAAEEEEAAAQQQQAABBBBA4DwXIEA/zwcAzU9sAQL0+O6/X4//JkuW7ZBly3eGKlq9ajGpVb245LyYVQHiu+eoHQIIIBCMAAF6MM6UggACCCCAAAIIIIAAAggggAACCCCAgI0AAbqNVpydu2bdXmnfdbLs2Xv0nJpVubqIjBmWLEUK54mzWlMdPwUI0P3U9Pde6zful65PTxP97/THNZUvlyH9msuVpQv4WyB3cxXYveeodOoxRVas3n3OeYUL5ZHxo9pIxfKFUEQAAQQCFSBAD5SbwhBAAAEEEEAAAQQQQAABBBBAAAEEEPAkQIDuiSk+T3rng+/luRGzHCt3YfZsMmZ4sjRIKh2fladWvggQoPvC6PtNDh76Vbr1nS7zFm5xvHezxuVkSN/mkjt3Dt/L5obOAnPmb5ZO3afIb7+fcjyhT7cb5a47qsGHAAIIBCpAgB4oN4UhgAACCCCAAAIIIIAAAggggAACCCDgSYAA3RNT/J2kAV3X3tNkwbfbwlbuttaVpV/3JnLRRdnjrwHUyBcBAnRfGH2/yfcrdslDnT+UY8dOOt5bg/PXRt8u1aoU9b1sbniuwIkTv8uA4TNl0tSVYXnqXVtCRg1uJfny5oQQAQQQCEyAAD0wagpCAAEEEEAAAQQQQAABBBBAAAEEEEDAswABumeq+Dpx0dLt8vBfPww7m1JrW7pkfhk3so2UKpEvvipPbXwTIED3jdLXG02Zvkp6DfjU9Z4jB7WU5k0q+FouN3MWWL9pf2i7i527Docl0pcaJoy6TWpWKwYjAgggEJgAAXpg1BSEAAIIIIAAAggggAACCCCAAAIIIICAZwECdM9U8XOiLkE88uWvZeI7S42VYlliI1FCn0CAHp/d9+XcjfJ4tymulXvzlTulTs0r4rMBWaxWbttdpG/q/XfVlJSON4hugcGBAAIIBCFAgB6EMmUggAACCCCAAAIIIIAAAggggAACCCBgJ0CAbucVF2dv23FIHntysmzYdMBYn6Q6pURnuua99GLjuZyQeAIE6PHZZ1u2HZQOKZNl89afHStYtkwBGftCGylRPG98NiAL1erQ4eOS8vTHMn+R83706ZtKv2ShjqcpCCSIAAF6gnQU1UQAAQQQQAABBBBAAAEEEEAAAQQQOK8ECNATsLs//uxH6d5vuqeasyyxJ6aEPYkAPT677vRpkcnTVkr/oV+cs82Czm7u37OptGlVWS64ID7rn5VqtfT7nfJo10lh96PP2NbhA1pIy5uuykoEtAUBBOJYgAA9jjuHqiGAAAIIIIAAAggggAACCCCAAAIInLcCBOgJ1vXHjp2UXgNnyOez13uuOcsSe6ZKuBMJ0OO3y06dOi1zF2yWsa8vkBWrdocqWqt6cXn4vtqiK0Nky0Z6Huves9nuIq0uzRqXkyF9m4u+fMSBAAIIxFqAAD3WwtwfAQQQQAABBBBAAAEEEEAAAQQQQAABewECdHuzTL1i1Zo9odmU+w/84rkeVa4uImOGJUuRwnk8X8OJiSFAgJ4Y/UQtM0fgpz1H5PEnp8jqtXs8V6BwoTwyflQbqVi+kOdrOBEBBBCIVIAAPVI5rkMAAQQQQAABBBBAAAEEEEAAAQQQQCB2AgTosbP1/c66LPSEiQtl9Pj5jve+olhe2b7zkOPfWJbY9+6IixsSoMdFN1CJOBVw2+7C7XnZuX2SPHp/XZbYj9N+pVoIZCUBAvSs1Ju0BQEEEEAAAQQQQAABBBBAAAEEEEAgqwgQoCdQT+qs8049psiy5bvOqXXZMgVCgc+A4TMd9/ptdXNFebZXM8mV88IEajFVNQkQoJuE+Pv5KuAWSuny7P26Nwm9kLRh04FziKpXLRpateOyArnOVz7ajQACAQkQoAcETTEIIIAAAggggAACCCCAAAIIIIAAAghYCBCgW2Bl9qlz5m+WTt2niO7rm/HQfc47tKsnfQd/5rg/OssSZ3bvxaZ8AvTYuHLXxBdYs26vtO86WfbsPXpOY3Sf84G9b5JxbyyQie8sPefvF2bPJmOGJ0uDpNKJD0ELEEAgrgUI0OO6e6gcAggggAACCCCAAAIIIIAAAggggMB5KkCAniAdf+LE76HZ5ZOmrnQNe9754Ht5bsQsx1axLHGCdLZFNQnQLbA49bwRMG130afbjXLXHdXE7aWk21pXDs1Sv+ii7OeNGw1FAIHgBQjQgzenRAQQQAABBBBAAAEEEEAAAQQQQAABBEwCBOgmoTj5+5ZtB6VDymTZvPXnc2pU79oSMmpwK8mXN6es37Q/NOty567DrufFSbOoRpQCBOhRAnJ5lhQ4eOhX6dp7miz4dts57StdMr+MG9lGSpXIJ27bYqQ/L0si0SgEEIgLAQL0uOgGKoEAAggggAACCCCAAAIIIIAAAggggMBZAgToCTIgvM4s9zpTPR6braHXoiXbZd6izaF93jds2i/aHj10SeUryxSQSlcVketql5SkOqVEl6W/4IJgW6LL52/e8rMs+Har/LDyJ/lx/d6z6qm1KXRZbilZIp9UrVRUalYrJjWvKR6zuhKgn93/p06dlt17j8qCxVtl2YqdsnzlT7J1+0E5dPj4mRO1f4oVvVQqX11E6l1bUqpXLSZFCuWRbNkCHkw+D93zue0ZKb3OLPc6U93nror6didP/i6rftwTGufzFm6R7TsPhf6TdugYL1vmMrm+bim5rk4pqVSxcOgZGg/HsWMnZcWa3fL1/E3y7bLtsnXbQdm7/9iZql1RLG+o7vXrlZbr65WSK0sVyPTPpo6TnT8dli++XC9zF2yWVWt2n6mzWteuWUK6Pl5fShTP6wuxfhd+98NOWbhkmyxbvvMco7TvGH121a1VQmpcUyz0Al1mH2njcsn3O2Tp9ztCL/xt3HTgrG1ntH/1PzWqFZMaVYvFRd213lpX9dbv9oz1Tvv3h75Uo98Z+p/SpfL79pmKJkDX5/6OXYflq3kbQ3Vfv3G/bNx84MxQyHvpxaHPk44R/Uypee7cOTJ7qFA+AggggAACCCCAAAIIIIAAAggggAACcS9AgB73XSRy9NgJ6dl/hsycs+Gc2uoPoa+Nvl2qVSl65m8zZq6VlKc/dmzZPW2rS48uDX374TdjIR/+d4X0Hfy5Y9kP/aW2pHSsf9bf9Mdf/aH9zXeWyldzNzru7x6ui3TmfYcH60ntGlfENGDR8GTbjoPy3uTl8t5HP5wVxnodPpUrFhHdp75Z4/KS8+ILvV5mPC/SAN0UHGrBPZ9oJPf+qYaxDjYnTHhzkbw0fl7YS4YPaCEtb7rK5pahc4/9clJmfLFWJr67RNau32d9vQYjf7qtmtx+SxW59JKLrK/PeEE0gYht4fHWdtv6+32+vuQy7KWv5F/vLXO89chBLaV5kwpn/vb9il3yUOcPRYPdjEeTBmVlaP/mkid39GPCqTKLlm6XBx5/37Ge/Xs2lba3Vj3rbxo0/+u97+TdD763eg4VLXKJ3NO2huiy9AXy5/KF3O1Zr99J19UpeVY5+iLLhImLZOqM1WdejPJSkQrlCsr9f64lzZtWkNy5og/+TJ/Ngb2bhZ4DaYfW+4UxX8usORtcv5/efOVOqVPzCi9NcjxHXxabu3CzvP7Pb2XJsh3W96lVvbi0u/va0EsHfn7HmCqi3+E/rt8XGpe2fav31nBa6/7QvbVDYyaoFz2i/V7XYPrPd1STu26vLkUK5zExuf7dNCad/u306/Hf5PPZ6+TVtxZbfefplhR33FJF2t1zbehFBg4EEEAAAQQQQAABBBBAAAEEEEAAAQQQcBYgQE+AkbH0+53yaNdJjgFPs8blZEjf5mfNKNq956h06jFFVqzefU7rYr0ssU2ArrOmhoz6UmZ+tT6qXvjjbddIl/bXS/58/s/A8xqeeG2ALhvdO6VxaCaYHzOeIw3Qtb6r1uwJjStdxtrp8Ds8dHsRRMu/ukJheeWFZLm88CVeOUNB3LRP18iLY+eeNYvV8w0ynKgzO594rL60urliVHtfRxKI2NY5Xttu2w6/z3fb7qLK1UVkzLDkswIvDc57DZwhn88+9zmkLyhNGHVbaCWJWBxuAXr60Ez7+sOpK+T5l76yCp8z1lnHd/fODUMvqUT7/HF71qcPofUFj3GvL5SJ7yyxekEqY9312Tmw901ybY0rolp5xPTZTKu7BsMff7ZGBr0w29PLCpEG6FqOzmofPHK26NiN9vD7OyZcfTSAXr7qJxn1yteOWyVE0g4N0nt0bihVK10eVR+bytYXUca9viD0Upy+cBPNoYH0Y+3qyV/+VCPiFzxMYzL9s0DddbwMemFWVONF693riUZye3KVwF5aiMaZaxFAAAEEEEAAAQQQQAABBBBAAAEEEAhagAA9aHHL8vTH3ZEvfy0T31nqeGWfbjfKXXdUO+tvkVxjWa2wp3sJ0PUH4NlzN0j/IV/4EnpqZWrXvEJGDGgRWirdj0MDq7ffXxaaLZ22jLwf99V76Ay7dvfUCs2ej3amYDQBultwqPW8rECuUHioyz/7caxZt1fad50se/Yedbyd7eoI+w4ck0EjZouuuOD3oasbDOh9U8RLMtsEIpHUPZ7bHkl7/LzGbbsLXQUipeMN5wRGkVzjR529BOja1/qsdFqBJNI66OzTTo9cF9Xzx0uArktJ9xowI7TdhR+HPjt7dm0kbdtUjTj0M302NUBv06qyTJq6UgYMm+k5YI0kQNcgV2e3T5m+yg+es+6R3KKSPNnphtCWIn4fR46ekL9NmB9aCSHaADpj3WIZ7Mbi3x5p9S935WUyqM/Nck3ly625TWMyLUDXf4u89Z+lMnrcfN/cH3uwnnR4sG7EnyfrxnIBAggggAACCCCAAAIIIIAAAggggAACCSJAgB7nHeU2m1z3cR4/qo2UK3PZOa3QYObhv37o+COr06x1vxjcQhX9Qb9fjyby6cy10v/5L3wPpvX+fbvdGPX+nj8f/FWeGzFLpn/+o18sjvfRZYJ1Blg0+5FGE6BrpdyCQ/27n8u4u40NDcbGDE+WBkmlPZlv23FIej77iejqDLE6dLWGoc80P2t7BK9leQ1EvN4v/Xnx3vZI2uTXNW4vhegYe/Vvtzsus71+0/7Qyx07dx0+pypOs9b9qq9bgK6rIHR6JEn6Dv5MFi/d7leRZ+4T7fPH9LJUcourpXPPqaH9pP08tB/bt6srjz5QJ6LQz/TZ1ABdl+zv8cwnViGlbYCuLxR17zc9tGd1rA4NdXVbjIrlC/lWRBDPn2j72KmxGvS/9e5SeXHsPKt+tYHTZd01RL+xQVmrGfSmMakBeod2deXFcfNCS+X7eai1bhehL41ccIGfd+ZeCCCAAAIIIIAAAggggAACCCCAAAIIJLYAAXqc99/Hn/0Y+pHd6dD9bPt1b+K41PTBQ79K197THJdWjeWyxG6hSotmV4X2ONUZd4cOH4+JfO+URnL3nTUi/iE4FrM93Roa7eyvaAN0t+BQ6+3XMu6mgMAmpNQZ7N36TY9JqJixrzREHz20tZQvW9BqvJra67SnrZcCEqHtXtoRq3PctrvQVQVGDW4l+fKeu9WDzuwcMHxmaNax06EhpC577vfhFqBffVVhyXFhNt9mbzvVPZrnj9uzXpe812d8rMLhaEI/02dTV3SZt3CLdfBvE6BreK7fz36/XODUx/oM03HvR4ju94oCbp+naPo44301PNdtBMa+vsDvj/A599MQXZ8Xuk2L10DaNCb/fHs1yZUrh7zxr29jUn+t87iRbaR61aIxuT83RQABBBBAAAEEEEAAAQQQQAABBBBAIBEFCNDjuNdMoc7IQS2leZMKYVsw4c1FoSXInY7O7ZPk0fvrev6B1yuTW6iiy5X/9tspx9lf+mO57n96Q1JpqVi+sGTPnjoV6ujRk7L0hx0ya84GT2FDNHu86+zVgSNmGZfT1SVm9WUAta9csUho7/UcObKn1vfYCdm3/xf5ZtEWefuDZbJ2/T5XOm336OdbS6P6V3olPuu8aAN00xjzaxl3t32ptUHhltbOiKJBg64OMHmac9CZdr4GAk0blpMmjcpJpZwtAAEAACAASURBVAqFJWfOC8/cavvOQ/Ltdztk0rQVxv7RizR4HT6whRQs4H0pZFMgEkmAnihtj2gg+3CRLs88YeJCGT1+vuPdurS/PjRrOdyhWwGkPP2x45/dXlaKpupuAbrbfXVZ7qaNy0mdmiVCz5+0QwPO+Qu3yNcLNnta4UOfPwN6N5NbW1aybobbs97tZvqM1hm6Na8pLnny5Aid+vvvp2XNuj3y9fzNsmTZDk8zhPUzPvr5WxxXFHAr3/TZtIb43wVeA/R1G/Z5npmv34naNzWqFpOC6ZZi12eYvizy6ay1IS/TEemLQOnv6/XlHe2XW1tWlqaNyoVWx8mb9+LQSgH6+Tx85Ljs3nNEZn29Ud79YJns2n3Eteq6JcsrI5JD37ORHlqufl/0H/qFcVzp56rlzRWlQVIZqVC2oFx4YbZQsfrvlrUb9slX8zbJRx+vNL4AaFvvaMakeje8/kq5rnZJKXr5JWeYdv10RL5ZvFW+mrfRWF+9KFbPuEj7jesQQAABBBBAAAEEEEAAAQQQQAABBBDIbAEC9MzuAZfy3faMvrpCYXnlhWS5vPD//2Ca8VZu19vM+LUhsg1VNIx+5L46oX3cC+TPFbaoU6dOh2ZijhgzxxgYPNnxBnnwL9faVDv0477pR3YNAXTvXX3xoEhh817rWuevv9kcmtnqtDR0WgWvr1tKRgxs4Tgz1tSIaAN0vb/bKgf6dz+WcXcLJ22Wb5/xxVrXpZX1Xrqf6/131ZLcuVLDuXCH9s/cBZtl8MjZogG/2/HEY/Xl4Xtre37hxBSIRBKgJ0rbTWM2Vn932+7Cy4sgbtdrIKbbZfgxizd9+20DdH2Zo0uH+qF9lrNlC7/e8uEjJ+SDKctDM1Z1n223Q8PVMcOSpWyZAlZdY/Os18+lhuZdH68vpUrkd/0caT+8/f53MvHdpcaXAGLxcks4BHW6qXH50IteV5a+TC695KLQqRpm67YfFcoVdP0+1nN1ZZhufaeHZri7HU0alpNunW4wWun3lgbyoyfMl5lfrXe9ZzTfM15mcOt3+WPt6sldd1Y/Y+NWIX15a+qM1TL8b3NcA94/trlGenVt5LjSjpcBq5+xzk/917WMUiXySbdODULBubbD7Tj2y0n557+/k7FvLHAdnzbepu8Lp/ponZ/s2CD00qG+nBju+PX4b/Lxp2vkpXHzXJ8FsVyZyEs/cQ4CCCCAAAIIIIAAAggggAACCCCAAALxJkCAHm89kq4+bjPIvczYddsPWIsxzWCPhMYmVNHw45mnmooGE16PI0dPyMDhs0I/vIc7kuqUCrVNZ2Z5PTRA7dRjStglh/VHdV0uX2cDugVXTuWZZhzaBMgZ7+9HgK572j725GTZsOmAI1e0y7hr+DLspa/kX+8tc7y/LhurAZ6GnG6HKXyKdP9ZL3ve617CWkcNLbwcpkDENkBPpLZ78YnFOW4vaTRrXE6G9G0uGhKFO3Scjnz5a5n4zlLHU0wz2CNpk9cAXZ8/T3VpKLe3rmIM+NLXQ5cIf/q5T0Ozld0OL98nGa/3+qzXWb39ejQJBehen50aDC9bvlN6D/zUuPJIn243hl7A8nqYPpsZ76NhdudHk0LbOHhdktupLtqmV99aLC+OnRu2qtrPvZ5oJLcnV7Ha313D6PenLJfnX/zKdZZ1x4evi2jv+GXLd0mHlMlhQ2jt4yHPNBf97rU1+mbRVun69LSw947m5RXTc1M7Qr/f+nZv4umluPQd9/2KXdLz2Rmu49PrljI2Y1L/vaAviOmLYqaXxNLX1/TvED03VisTef1sch4CCCCAAAIIIIAAAggggAACCCCAAALxJECAHk+9ka4ubnuY6w+or/7tdk9L17qFHLFYstNrqKJLoGvwkX75Ya9doTMUU/pMCxsKeZltmrGsdz74PrQ0uNPhx16sppDgzuSq0qdb4zNLwXu18CNANwXckXimr/9Pe47I409OkdVr9zg265H7aodm1ZqCF7f9rfXGXsMKp0p4WZ7YZh9sUyBiG6AnUtu9jl0/zzNtRTCwdzO5/ZYqxiI10H74rx86hpBue6gbbxzmBC8BeiR7KqcvzsvYjiSk9PKsj3b/bS+hn+1qKqbPZpqdPvefeqKh6LPZNCvZS/+vXLNbHu82RbQ/nA4to/9TTSW5RSXjs9Dpei+rqESy17XpxRK956hBreS6OiW9MJxzjpd6R/ryimmMtm5+tfTtfqNckid1NQHbwzQ+vY5NmzHZs2uj0Eo4Oj5tD10RR19W0JcrnY5IXj60rQPnI4AAAggggAACCCCAAAIIIIAAAgggkCgCBOhx2lNz5m+WTt2nRB3kuO09HUloYuIy/WCt19eueYWMGNBCtPxID9Oy40P63RwKIrwcum95z/4zZOacDY6n6wzEwX1v9rQsbbjyTAGflyX5ne7tR4Cu93Ubb/r3aJZxd7u3zbKxb/37Oxn64peOxJH6pb+ZKeCyecnBFIjYBuiJ1HYvnzm/z3HbrkJD3HEj23haPcD04tKY4cnSIKm0b9U3Beh+vLyjlTUFfXqO7exT07M+2mA1Ddn08pGe5+fLLXo/v9zT2qDP/yGjvpT/TP4h7NiJ5gWgtJt6WWrd9sU50wtQf/ljDeneuUFEgW5avd0+d3pOJKuguG3JoPe8+qrCMmbYLVLs8kuj+jx/OXejdH5qatiZ/17Gpun7Iq2Cjz1YLzTzPJLwXO9h+ndIySvyybiRt0qZUnbbOUQFyMUIIIAAAggggAACCCCAAAIIIIAAAgjEqQABehx2jGnGl81srJMnf5fnRswOLe/qdNguf2viMoUqGmaNHto6tBxuNIfpR32bgNK0hHn/nk2l7a1Vo6lu6Fr9oV1nIDodGiS/Nvp2qValqFU5fgXo+w/8ElrCXpfqdTq8LIHtdJ3OLnxp3Fz5+z8WO97X66xe0yx5fVlCZ29efLH7/rVuuKZwoWa1YvLy8GRPe9WbAhGb8ZlobbcawD6d7LaChM2LD1qdaLfOsGmSKUCPdv/n9HWZ8cVa6fHMJ2GDPq+zZdPuaXrWP/FYfXn43toRzaZOX28vS5/bPJ9Mn00t2093vZ/bCx76d12RZUCvZq5bDHgdV4ePnAgtfR9uT3Sbl5a0TF2q/KHOH4adtazfW5HOPk/fJreXhMqWKSBjX2gjJYrn9cogbi/ZaQA97Nk/SPOmFTzfL9yJpu8NL88fL2NSv+P6drsx6jHi9u8QbeObr9zpaXWjqOG4AQIIIIAAAggggAACCCCAAAIIIIAAAnEuQIAehx3kNms8kuW0/ZrN7oXKFKpoSKBLKZuW6zaVdfz479L/+S9kyvRVjqfaBKrrN+2X9l0ny85dhx3v5dcPypu2HJAOKR/J1u0HHcuJZE96vwJ0DakmTFwoo8fPd6xbpKsVmIJ5r7NeTQGDTSDtNrbe+2i59B/6heMpNiGOn/X1815BtN302fX776bZq6+MSJZG9a/0XKxfs9m9FOgWoEfyrHcr0xSs2mwNouW4Pev9WBEifVt2/nRYOvX4r6z+0XkbiGJFL5Xxo9pIuTKXGdlNnyebexkLExHTs9U20PZSpmnLB5s9793GqJ9WS5btkHYdP3B8wcP2BTNdorzXwBny+ez1jlx+rCqT/sZuWz94+SyYxqR+/+pzrHLFIl663/Uc079DvG53EXVFuAECCCCAAAIIIIAAAggggAACCCCAAAJxLkCAHocd5BZM2My0S2ua21KmtqGJiSvIUMUtPP5D06tk4NPNJHeuHKYqB/b3Az//Io89OUV+WOk8yzuSH679CtAVwRS6RLJagdvsRZtQxBQwPHB3LenWqUHUL2Ys+X6HDHvpK8cxkffSnKF96kuVyG8cM6b62gT+pnvFW9uNOD6f4BZe2c6q1qqZwrdIPqfhmhxUOJlWvmmrBpvVTdye9ddULipjX0iWAvlz+dbbbqsMaCFeX0AyfZ7uaVtdenRpGPEy2RkbbFpK3HZJdS+gplnRkXwuvJQbzTl+vshmmvHvZVl1m7a4vSjm5XsuyDFp+ndINNu12JhxLgIIIIAAAggggAACCCCAAAIIIIAAAvEuQIAeZz0Ui/DGtIy2zWw0E1eQoUqQZZna7eXvph+uIwnm/AzQDx0+LilPfyzzF21xbE4kL2+4LYedVKdUKPTSvZJNh2kZc5t7mcry4++mQMQmQE+0tvvh5/Uepu0uHrmvtnTpUN/6xQq/X2IK156gA3RTmGuz13TQz19TKOo1+Pbzs+llnLq94KHX266Q4KVMPcftZQm/X5zzWie38/wM0N3Gps1KIl7bZdoqx9THQY7JIMvy6sd5CCCAAAIIIIAAAggggAACCCCAAAIIxKMAAXqc9YrbjF3dP3zcyDZSqkQ+61q7zS6O5r4ZKxJkqBJkWdbgDhfEe4CuVXbbh9Z2Gfejx05Iz/4zZOacDY58tjPd3OqmgdDo51tbLdXtR5+Gu4ffIUUitT2WrhnvvW3HIXnsycmyYdOBc4qNZmlst200orlvxkoGHaCbXsawCReDfv6anideX6Lx+7NpGu9uLxHZeJvKyfh308sSNqsN2JYdyfl+BeimMd7q5orybK9mkivnhZFUM+w1r/1zsXw2a53j39vdfa3rfutBjskgy/IVmJshgAACCCCAAAIIIIAAAggggAACCCAQsAABesDgbsWZ9kqNZqlX0+xiv5Y0DTJUCbIsP4ZJIgToplmeNsu4r1qzRx7tOkl0eduMRyT7O7u9XKL31xdBBve9WapXLWY949iP/k1/D79DikRqu9+Wbvf7+LMfpXu/6Y6n1Lu2hIwa3Ery5c1pXSXTjNLO7ZPk0fvrRj3Ogg7QFWLGzLWhlSacDi/LTaddlxnPXz/CaL8/m26D69gvJ6XvoM/lky9+dDwtVmGuFmYaw/G2zYlfAbrp3zrx9uKA9lWQYzLIsqwfvFyAAAIIIIAAAggggAACCCCAAAIIIIBAHAkQoMdRZ5hmjJmWATU1xW0P2UiW53YqL8hQJciyTLZe/p4IAbppCwGbceI23myWik6zNdVNz7voouxyxy1VpN0918oVxfJ66ZaYnON3SJFIbY8JqMNNTSa2KxxkLMJtCWy/9pDOjADd7cUWNfD6PZMZz98v526Ux7tNcRxiXl/K8fuz6Tbe9x04Jo+lfCQrVu92PC3WYe57Hy2X/kO/cCxbx/DYkbdKwQK5g/rIupbjV4DutiqFzfgOEiXIMRlkWUEaUhYCCCCAAAIIIIAAAggggAACCCCAAAJ+CxCg+y0axf3cwgE/Ahu32cVewwdT84IMVYIsK63dOqtv89af5YeVP4l6Ll+1S44cPSEbNx0QXTo2miOz90BPq7ubq9dl3E0/0tvMZE9vqoFj56f+KzrL0O3QJd1rVS8uf76jmlxXu2REs5Cj6UtT+232QE+rR6K0PRo3m2vdgmCv49StvFi/0KRlZ0aA/tOeI/L4k1Nk9do9js33+hzKjOevKfx/85U7pU7NK1yHUSw+m+EKNIXCIwe1lOZNKtgMe6tzgx5fart+4z7RFTPWbdwnK1fvTv1+3HzuFgtWDRERL32r93QbIzYrLNjWL5rzgxyTQZYVjQnXIoAAAggggAACCCCAAAIIIIAAAgggkNkCBOiZ3QP/K//Eid9lwPCZMmnqSscaPXJfbenSoX5USwabfjj1Y1niIEOVoMr69fhvMm/BFnnr30tlybIdUQfl4Yac1+Aq/fUjX54ruveq0xHp8sBu+z9rOV7Cb7d7RBNu6jYHk6etDM2qtHlhQWejN77hSqlfr7RcU7moFMifK6rPkumxYfqsRRKgJ0rbTTZ+/N203UWkYz993bSMl8bNlb//w/nzFc2WGmnlBB1warkHD/0qHbtPkaXf73TsivYP1BX9LjAdQT1/09dj05YD0iHlI9m6/aBj9Yb0u1mSW1RyrXosPpvhCnTrX33J542X7wi96BOrY92GfdK+62TZtfuIYxFeQ2m3+h0+ckI+n71O3n5/maxc4zzT3o/2ea1rZnymom1fkGMyyLKideF6BBBAAAEEEEAAAQQQQAABBBBAAAEEMlOAAD0z9dOV7TZTTWdNTRh1m9SsVizq2rrtGezHLPcgQ5VYl6X71/7z39/JG29/a5zxHHXHiEi8BOimlzm8LOPuts+yl+vdPDU4f+vdpfLi2HlWIXr6exa6LLe0vLmi3HxjBalaqYjkyJHdjy48c49YhRSJ0HZfIcPcbP+BX6RTjymybPkuxzOGD2ghLW+6KuqqaMj8aNdJosvFZzyieREk7V6ZEfb5NTZj/fx16jw/tsHwq/1eBtc3i7bKQ50/dDy1WNFLZfyoNlKuzGVebhXROaYZ8F5DaafC9+4/Jn+fuEj+M/kH0e+MWB9e6+r2mSp5RT4ZN/JWKVOqQKyra3X/IMdkkGVZIXAyAggggAACCCCAAAIIIIAAAggggAACcSZAgB4nHeK2X3S9a0vIqMGtfFmG2m1/UJ0RN2Z4sjRIKh2xSpChSqzKOnXqtMxdsFkGj5wtOpM6qCNeAnRtr1sAbgp+dJn750bMlvenLHeki6SdGW+ks4O1j/o//4Xs3HU4qi7SfdNbN79a2t5aVapWulyyZbsgqvvpxbEMKeK97VHjebiB2/7kpUvml3Ej20ipEvk83Mn9FN0qIOXpj2X+oi2OJ3pZjcGtBAJ0uy5KtADd7TvK9By1k3E+2+TlZcZ+xjtrWD7t0zXy4ti5oiF6UIfXAD1W/y6IZTtj+X2Rsd5BlhVLM+6NAAIIIIAAAggggAACCCCAAAIIIIBArAUI0GMt7OH+uqRu197TZMG32xzP7vlEI7n3TzU83Ml8is5gHfny1zLxnaWOJ0e7LHGQP17HoiwNB159a7GMf2NhxLObzb3gfEYkwXIslnDX2kWzT7LbtX6HRhoQ6csnf//HIl9mQVYoV1D++kiSNEgqIxqsR3oEEVLEa9sjNfN6nWmFhHvaVpceXRqKvhDkxxHLl5sI0O16yBQIe3mGBvHZTGuV23fU1RUKyysvJMvlhS+xQ7A42w+v9MXpfuZDR30pk6Y5bzVjUTXrUwnQ61ubOV0Q5Pj3pcLcBAEEEEAAAQQQQAABBBBAAAEEEEAAgUwSIEDPJPj0xbotExx09aKdvRmLUDucgd9l6csF415fKGNfX+CJPe+lF4f2065SqYhcVa6Q5M+X0/U63StWZ+1t3vqz43lewp+MF8YqQDe9aOG2x/SXczfK492mOLYx2hc0wgFrUDRp6kr513vfhd3v11On/u8k3Ze4R+eGoRnpF0QwIT3IkCLe2m7jHMm5uipEh5TJYT9Hkdwz0mui3V6DAN1O3o9AOMjPpt/fUXZaIn54pZWp2xgMHDFLpkxf5akauk1GjWrFRF8UqFC2kOTJk8P1Ol1JZNTYuaLbMzgdBOgE6J4GHichgAACCCCAAAIIIIAAAggggAACCCDgkwABuk+Qkd7GFFRGet9orotmWeIgAwM/y9JlsSdPWyn9h37hOvNcQ/O2t14jd95aRUoUz2e13LefYUZa/8YqQNf7uy2THW4muTq+NG6u/P0fix2HoF97U4cb37r8/vqN++Wz2etk6ozVUYWsOoO5c4ckufePNa1nowcZ0qVZxEvbo3n2eLnWbUa4l+v9Puf+u2pKSscbIprxToBu1xt+PEOD/Gy6fUeVLVNAxr7QRkoUz2uHYHG225YtehuvL215fbmsaJFL5J62NUJbYhQulMfq5SO/9mvXgL/XgE8dlfSFt7EvJEuB/LksFGN/apBjMsiyYi9HCQgggAACCCCAAAIIIIAAAggggAACCMROgAA9drae7mxaKtvTTXw+KalOKRk5qKVoWGx7+Blqm8r2s6yVa3aHZk3v2XvUsVgNUzs8WFfuv6uW5M7lPpMuXL39CH8y3juWAbrOBOzUY4osW77LsUlO4YvbNdGubmAaDxn/rmG+mv+wcldov/R5C7fIxs0HbG8j7e65Vjo9cp3kvPhCz9dmdkiRmW33jBTBiUePnZCe/WfIzDkbIrg6NpdEE4RmRoB+7JeT0nfQ5/LJFz86gjz0l9qS0tE829XP56/Xntl34Jg8lvKRrFi92/MzKeOJQX42M6N/07fXFEq/Nvp2ua5OSSO/rirS+ampYV8u038rdP9rg1BwHunWF6a6ep2B7mYezWfViBTFCUGOySDLioKESxFAAAEEEEAAAQQQQAABBBBAAAEEEMh0AQL0TO6Cjz/7Ubr3m57JtTi7+GiWJQ4yVPGrLN1TecioL+U/k39w7AcNB/p2byItml1lNaMu480SLUDXEHbCxIUyevx8RxenZdzdtiO4M7mq9OnWWHLkiHxv8Wg/KLoM8Yo1u2XqJ6vl01lr5dDh455u+cRj9eXhe2t77v94DCmCarsn0AhPiqftLtI3IdKVFTIjYDU9h9o/UFc6t08y9pBfz19jQelOMIWsQ/rdLMktKrneMsjPplv/6mzt8aPaSPmyBW0IrM79fsUueajzh6KffafDSyh98NCv0q3v9NALSE6Hrkby/DPN5doaV1jVLePJpr71Ule9Z2Z8pqJquIgEOSaDLCtaF65HAAEEEEAAAQQQQAABBBBAAAEEEEAgMwUI0DNRX3/U7jVwhnw+e30m1sK56EiXJQ4yVPGrrDXr9kr7rpPDzj63DU/DdaYpuPK6nG76+8dyBrqW4xbAOC3jPuHNRfLS+HmOBLqqQfMmFeJmrP96/DeZt2CLTJi4KDRL3e3Q5YhfGZEslSsW8VT/eA8pYtl2T0ARnBSP212kNaNZ43IypG9z0ZePbI7MCPv8Wtbbr+evjZcfgXCQn02/QmEbo/Tn6sxxXVnF6fAa4Ltt5aErswx79g/SvGn0z3W/rNZt2Bf6Pt+1+8g5zb6sQC6ZMOo2qVSxcKSkMbkuyDEZZFkxweKmCCCAAAIIIIAAAggggAACCCCAAAIIBCRAgB4QtFMxpuA2E6smV1coLK+8kCyXF77EqhpBhip+leW2p3KVq4vImGHJUqRwHisHp5MTMUA3LZmdPvTX2dwpT38s8xedO1MxXpfO1X7SFQh0v/Thf5vjOiPd5qWSRAkpYtH2qD8oYW6we8/R0JYC4ZbvjlW5Xu4baTCXGQG6KYTWF0Ua1b/S2Gy/nr/GgtKdMGPm2tAzxunw2gdBfjZNS87379lU2t5a1YbA6ty3/v2dDH3xS8drvHzHm15aifTFEacK+RWgm14Q8bpsvRV0lCcHOSaDLCtKFi5HAAEEEEAAAQQQQAABBBBAAAEEEEAgUwUI0DOJ37Q8doVyBaXTw0mSJ4/djEab5vy056i8OHZu2JnXkSxLHGSo4kdZJ0/+Ls+NmC3vT1nuSPfIfbWlS4f6npfudvNPxABd2+P2gkH6ZdxXrdkjj3adJLoPesbjnrbVpUeXhqIzFuP1+GbRVun69LSwIbqXwCmtbYkWUvjZ9lj1r9t2F7pCgK4UcbkPL7qEq//RoydlzKvzZe36fY6n6LLnj95f1+pZkRkBulsIrTPoNWCsVqWosRv9eP4aC8lwgtsKF15f0gnys2nabz6Wz0XTd9sfml4lA59uJrlzhf83httLUdo1kayaEq7P/QrQTXXu+UQjufdPNWyHXkzPD3JMBllWTNG4OQIIIIAAAggggAACCCCAAAIIIIAAAjEWIECPMXC42+u+ol17T5MF325zPMXP4DZcHUw/pDrtcW3iCjJU8aMs7YeO3aeI7q3sdPgZECRqgO62UkL6Zdzdgnavs1pN4yuWf9fZlq+8ukDGv7nQsRgN/994+Q6pVb24sRqmz9ZDf6ktKR3rG+8T1Al+tj0WddaZ8gOGz5RJU1c63j6SZ5VtPfWlp5fGzZW//2Ox46XVqxYNrVahM6G9HkEH6NqGEWPmyJtvL3Gsos1LIn48f7066XmmMLpJg7IytH9zyZP7ItfbBv3ZHD1+fthnSiRjxqvZT3uOyONPTpHVa/c4XuJlr/tNWw5Ih5SPZOv2g4738LovuZc6+xWg67Ns2Etfyb/eW+ZY7J3JVaVPt8aSI0d2L9UK5Jwgx2SQZQWCRyEIIIAAAggggAACCCCAAAIIIIAAAgjESIAAPUawptu67SuqswB1n86a1YqZbhP1302zOsePaiMVyxfyXE6QoYofZZlCbT+XezWVFUlYH+s90LXjTT+4a71b3FRRnhnyuUz7dM05YyXaZfB1Rvuadc4hUPbs2UL7kl+Sxz008zqA3WbR6z289pHJzGuAnoht92ptc55pu4tIVsuwKT/tXH3RRldZOHbs5DmX6wsWY4YnS4Ok0p5vHXSAruNJl8FftnyXYx29zEpOu9CP569nKBExBawP3F1LunVqYFwBwK/Ppte6u+1DHsmY8aNcvYeXl5rczL3uoe61vqb+tQnr3camzUsiXuuu530+e33YlxWur1vK9cWrIMdkkGXZ+HEuAggggAACCCCAAAIIIIAAAggggAAC8SZAgJ4JPWJaWrXetSVk1OBWki9vzpjXbsu2g9IhZbJs3vqzY1m2yxIHGar4UZZpht2QfjdLcotKvvRDogbo2ni3Fy109u99f64pT/SeJjt3HT7HymbvcCdot5DRZslpL51o2rM46AA9Edvuxdn2HLelu0uXzC/jRraRUiXy2d7W+nzTyiG3ta4s/bo3kYsu8ja7NegA3e3FLcXo0v56efSBOp5c/Hj+eirofye5rXChp4wc1FKaN6lgvGXQAeLuPUdDLy2sWL3bsW5/bHON9OrayPOYMTZQREwrNngNkZcs2yHtOn4gOqs742GzIoeXOvsZoJteuPE6VrzUW88xzXo3vawQ5JgMsiyvfpyHAAIIIIAAAggggAACCCCAAAIIIIBAPAoQoGdCr5hCa5sQI9rq+x3mBxmq+FGWaZlbP/dL1ZmInZ+a6hhGaD96DWfT93kQM9C1PLcxqwFm86YVRENOp5DFdlZuxnuYghU/wxC/XnLwK6RIxLZH+0zKeL0ptA567gwHxgAAIABJREFUSWY/w/wgA3RTqKqB6Kt/u13q1LzCUxf68fz1VJCImMZA+q0kTPf067NpKift7xqujnz5a5n4zlLHSwoXyhOaDa4rafh16AoD+mKc7gfudHh9qcm0IocpGPbaHt1a4O33v5PBI78Me4nNDHRdIaLXwBmhWeFOR7PG5WRI3+aiL2D5cbi9JKFbOuiKQpUqFg5bVJBjMsiy/LDlHggggAACCCCAAAIIIIAAAggggAACCGSWAAF6Jsi7zaTz8mOr31V2m5Vou8RskKGKH2WZAlO/9lbWH9hT+kwLu9e69mk8B+imFy3CjUk/9vg1LTttO+vX7fNjeqHC64oEfoUUidj2IJ9PWpZfIZ7Xeptmt/bpdqPcdUc1T7dzC9D1Br1TGsndd9YwLkvupTAtq/NT/w0bqtqufOL2/NXvjdHPt5ZG9a/0UjXjOR99vEr6Df487MtHNs8Avz6bxkqnO8Ft6X89rUWzq2RAr2a+BLoaHvcb8rlM//xHxyrabBFjeoHnkftqS5cO9aMen2vX75PHun3kuIJJWiNsAnS9xm3VFL/Hp1tZSXVKhVZHyHvpxWGHTJBjMsiybD4jnIsAAggggAACCCCAAAIIIIAAAggggEC8CRCgB9wjQc+M8tI80xKz97StLj26NBT90dl0+BFqm8pI+7sfZR0//rv0f/4LmTJ9lWOxfswOPHL0hAwcPkumzljt2rR4DtC14m57+YZrmB8Bi2l5XA0mdAlvDeujPUwvk7zx8h2ue9mmle9XSJGIbY+2D9Jfb5q9W+XqIjJmWLIUKZzHz2Jd72V6hjdpUFaG9m8ueXJfZKyTKUDXsT36+Vs8zwoPV+CevUelW7/psnjp9rB1sgn+9SZuz1/9u65MoX1TtkwBo4PbCes27JPOPaeG3WbE9iUvvz6bNo3yMvu/f8+m0qZV5ajCaJ3JPXnaSuk/9IuwLxvYvBSmM/87dp8S9sWvq68qLGOG3SLFLr/UhuOsc3f+dFh6PjvDdWzqBbYBuunfNbVrXiEjBrQQ/Y6P5tD6d+rxX1n94x7H23jZBifIMRlkWdG4ci0CCCCAAAIIIIAAAggggAACCCCAAAKZLUCAHnAPmGai2YYYflRff3R/adxc+fs/FjvezmaPYT9Cba9t8qsstyWZtS7RzA7UH/EHDp8pM+dsMDYrkuXig1rCXStvCiQyNtBmpqMJx7R3sx9hiGnmptd9g7UtfoYUidZ2U1/a/N203YXXpahtyvRyrtuzx2bcmwJ0rUu5Ky+TUYNahf47kkPH9cARs8K+JKT3tHnGp9XBFKDredfXLSWD+94ccUjpJfi3nTnv52fTpj9My6rryxKD+twsNzYoG1GIrt/jcxdslu79poddZcD2ZSMvK4/oS1KdHk3y9IJdRi99OaLPoM/kh5U/GSltV5rwsix8cotK0rfbjRHP/De9HOf1cxXkmAyyLGOncgICCCCAAAIIIIAAAggggAACCCCAAAJxLECAHmDnmIJqm31c/a62X8G+X6G2l/b5Vdb3K3bJQ50/FA2awh0aouvLDfnz5fRSNTl16rR8/c1mGTB8puuytOlv9tBfaktKx/qe7p92UpABumk2cMaK2wZbbg0/fOSE9B74qcz8ynlPW71Ww7oBvZtFNBvy1+O/yZi/fyNv/OvbsNWwCWv9DCkSre1WA9hwsmmZcJs9u/2sl1/BvpcAXeut4bmGq9dUvtyqGRrwvTRunrz9/jLX6554rL48fG9tq+DWS4CuhepzYEDvm6RE8bxWdffy8pHOPh/27B+kedMKnu/t52fTc6EioRnh+rLWy69+E/YyDbiffrKxtLypomTLdoHn2+v3zcefrZFBL8wOG57rzR57sJ50eLCuVdg9Y+ZaSXn6Y9e6tLvnWun0yHWS8+ILPdVZZ+TriizD/zbHtb7pbxbJCi06g75b3+kyb+GWsPXSEP2pLg09f7en3cjL+PT6uQpyTAZZlqfBwEkIIIAAAggggAACCCCAAAIIIIAAAgjEqQABeoAdY5rBa7OPq9/V1h+au/aeJgu+3eZ462aNy8mQvs2NM7X8CrW9tM+vskw/KKfVpVSJfPJkxwZyQ1LpsEGBhvDfLN4qEyYukh9W7vLSjDPnPHB3LenWqYFViBVkgK4V1cDv4b9+GHZ54PQN9rJ0rQ2QaQ9nvVehy3JLlw7XS8ubK3oKczR40tmPI8bMkSXLdoStju1S/qYxZfuyRCK13aZP3c41LZXu5wsatnU2LcntdWl5rwG61u+ii7LLY+3qyV13VpdLL3FfHt7ruNb71qxWTEY+18p6GXyvAbrt51KD5rnfbJahL34p+qKC2xHJ6iB+fzZtxo6XQFfv16RhOenRuYGUvCKf8fbbdx4KBfPvT1nuem6kq3Ts3XdMUvp8LN9+F375fy24VvXi0umRJLm2RvGwAb22f+ZXG2TCxIXGvs3YGF3ivu2tVY0eGU/w8uzU73ZdAab+daWNLxfoZ3/ap2vkxbFzZe/+Y2Hro8+n4QNbSMECuY11DnJMBlmWseGcgAACCCCAAAIIIIAAAggggAACCCCAQBwLEKAH2DmmmVzDB7SQljddFWCNzi7KbSlzr8sS+xVqe0HwsyzT8rrp66NBVu0aV0jVypdL9myp+8LrTE8NGH5ct9dTuOzUPpu9adOuDzpAN71okVYvHS+vjb5dqlWJfl/ytHt6mcGZdq7O5Gzd/GpJqltKKlUoLDlz/v/MyFOnT8vmLT+H+mvaZ2tk7fp9xuHW8eHr5NEH6hjDlbQb+R1SJFLbjZgeTzCtDOH3Cxoeq3XmND+e5zYBelrB+vzR4LhZ4/LnjO19+4+FXgR576PlsnLNbmOT9HOiy8NfV6ek8dyMJ9gE6Ok/l7e2rCwNry8jFcoWlAsvTH1+6qFB8PxFW2XS1BVh9ztPXwddHnv00NZSvmxBq7r7/dm0KlxETHu6p91PZ9dfX6+U3HxjBbm2xhVnvTShq1KsWP1TaFn+eQu2GL9zIrVKq8uML9ZKj2c+MZaj5+uYqlOrhFxVrtAZmv0/H5OF326TjZsP2HKdOd/2paO0C73sC592btEil8gdyVXlutolpXSp/JLtgtRVANK+M/TluA+mLJddu4+4tsPWO8gxGWRZEXc2FyKAAAIIIIAAAggggAACCCCAAAIIIBAHAgToAXWCacZi2TIFZOwLbayXufWz+mvW7ZX2XSeL7jvrdHgJrPwMtU1t87Ms/ZFd79dvyOemYiP++2UFcoUCI12JwOm4pnJRGftCshTIn8tzGUEH6OqkswdHj5/vWsekOqVk5KCWoTDFz0NnJQ958ctQXwV1RLJPbixCikRpux/9YhpnsXhBw7befqwoEkmAbltPt/MjWdI77X6RBOh+1V3DZZ2R3KZVZasVO7T8WHw2bdul37W64svmrT/bXmp9vm4N8/wzzUMhfKSHvsAzZsJ8+fs/Fkd6C+N1Ws+jR0+EXdI9khfM0grV+o97faGMfX2BsR7RnhDJSylBjskgy4rWkusRQAABBBBAAAEEEEAAAQQQQAABBBDITAEC9ID0TeH0PW2rS48uDT3PcI1FtU1LJntZltjPUNvURr/LiuWP7LqHsa4wMG3GGnntn84hhM5+Gz+qjdWMyqADdO0T08xgPadL++tDM7Zjceg4fXHcPPnXe9/F4vZn3bNJg7LSv1dTT8vwpr8wViFFIrTdj04xhdPaL0P7N5c8ud2XMvejLuHuoc+LkS9/LRPfWep4ii77r5/niuX/fyZuxhPdAnQNFNs/UFfe+Ne3MQlabfetzlh3t+evflfceWtVGfXKXM97XHvtKw3Pe3ZtJG3bVI3o+zJWn02v9U87T/9N0L3fdFm/cb/tpZ7P1++dQX1ulmsqX+75mnAn6rNn4IhZoVnvfh/X1y0lvVMahwJuXR7d6dAxNXbkrdbP4rR76ef1rXeXyotj53maSR9JGyN9WSHIMRlkWZEYcg0CCCCAAAIIIIAAAggggAACCCCAAALxIkCAHlBPvPXv70J7ujodGgiMGZ4sDZJKB1Sb8MWYZhXqrOLmTSqEvYHfobYbSCzK0pUCXn1rsYx/Y6FvP7Jr2Ne3e5PQHsO6tHL/oV+EbZbJN+OFmRGgm1600Jn2E0bdJpUqFo7ZeNYw5L/TV8uw0V/5HtBppfUz2e6eWtLhwXqe9lLP2NBYhhTx3nY/Ov3LuRvl8W5Twt6qT7cb5a47qvlRVFT30AD84b9+GPZZYXqRxBSgawB/+tRp6TPoM/lh5U9R1TXtYh3b7dvVlYfvrR3aVz3Sw/T8fWVEsqzftF96DZghO3cdjrSYs67T+vbr3kRubVlJsmVLXV7b9ojlZ9O2LrqH9gtjvo5JKK3f07qvt37v+HXoViVDR30pk6at9OuWcved1aVLh+tDL8OMGDNH3nx7ieO9/Vh14tSp0zJrzgYZMGym6/7lkTRO963v1bWRFC96qfXlQY7JIMuyhuACBBBAAAEEEEAAAQQQQAABBBBAAAEE4kiAAD2AzjDtG+1lZncA1QwVsWXbQemQMjnsjMfbWlcOBRjhghdTqGK7RLlbu2NVli4fPXfBZhn0wqyQR6RHoctyyxOP1RddejbNyzR7+87kqtKnW2PJkcNbsJUZAbp6vPPB9/LciFmONEHODt66/aCMe2OhTP1ktW8vPNSqXlx6dG4oVStdbr08dBpIECFFvLY90s9L2nWm7S68zOyOtg5erzc92+tdW0JGDW4l+fLmdLyllwC9XJnLRIPLv02YL+9+8H1U41xnyOrz+4brSkccQKc1xOvzV1cT0JfHdM/4aA6dRf30kzdG9bnU8oP4bNq0U0Nd/b4ZPHJ2VN83aWWWKpEvNJu7fr3o+9ipHaEXeD5ZLS++MjeqENqpnjpGUp7+OCyf6YUUr+764sK41xfIe5OXR/V50vK0HZ0eSZKbGpeP+IWUIMdkkGV57Q/OQwABBBBAAAEEEEAAAQQQQAABBBBAIB4FCNAD6BXTLMVH7qstXTrUjzis87MJ0YZXXkMVP+oc67KO/XIyFMyOf3Oh7Np9xHOVdQ/U+++qJX+67Zpz9jM3BW5lyxSQsS+0kRLF83oqL7MC9HUb9kn7rpMdXYKeHawvPGzbcVA+mLJcJk1dGVGoo7NyG9a/Uh64q6bUrFY86nAxqJAiHtvuaeC6nKSzlnVshZu1HM1eyNHWLeP1pr3aTauLeA3Q08rVlyZe/cdi+XTWWquVF/RlHl2y/Y+3XSO5c+XwhcHm+atOq37cLRPeXCRfztso+j3j9fAjoExfVlCfTa/tSzvv1+O/ybwFW+SNt7+VJct22F4u+uLPg3+5VurXLR1xkGtT6IGff5F/T/pBJr6zxGos6lYlujVB6z9cfc5YNL3Al1SnlOgqLfodG+2R9uzUEP29j36waoOWXbliEbn/rprSrHH5iFYpyawxGa/jP9r+5HoEEEAAAQQQQAABBBBAAAEEEEAAAQT8FiBA91uU+2U5AZ1xt3nLzzJv4ZbQTEENazduPnCmnRpOlS1zmeg+rtfVKRVaulyDs6x8fPzZj6H9ezMemT07WPtqx87D8u132+WHVbtk5erdoSBWZxymHboagPaXvqSgYXmtasWlQrlCkivnhQndZedz2xO142wD9LR2njz5u6z6cY8sWrpNFi3ZLhs27ZftOw8F+kyyCdDT949uAbFizW5Z+O1WWbw0te7pP59XFMsb+nzqDOrr65WSK0sViPqFlkQbH/qi1Xc/7JSFS7bJsuU7Zeu2g2cZ6XdOyRL5pHrVYlK3VgmpcU2xsKscxLrtaWNxweKtoe9IHYfpx2Ii9Ke2YfPWn0PeC77dGvrfGzcdODM7Pe0746pyhaTxDVdKzWuKi37XXRDZLgKx7hLujwACCCCAAAIIIIAAAggggAACCCCAAAI+CBCg+4DILRA4nwTcZrA1a1xOhvRtLrpfLQcCCLgLRBqgx4NrpAF6PNSdOiCAAAIIIIAAAggggAACCCCAAAIIIIAAAggg4CZAgM74QAABK4E16/aGltjes/foOdcN7N1Mbr+litX9OBmB81WAAP187XnajQACCCCAAAIIIIAAAggggAACCCCAAAIIIBDPAgTo8dw71A2BOBR454Pv5bkRs86pWbGil8r4UW2kXJnL4rDWVAmB+BMgQI+/PqFGCCCAAAIIIIAAAggggAACCCCAAAIIIIAAAggQoDMGEEDAs8DRYyekZ/8ZMnPOhnOuua11ZenXvYnofrEcCCBgFiBANxtxBgIIIIAAAggggAACCCCAAAIIIIAAAggggAACQQsQoActTnkIJLDA0u93yqNdJ8mxYyfPacXwAS2k5U1XJXDrqDoCwQoQoAfrTWkIIIAAAggggAACCCCAAAIIIIAAAggggAACCHgRIED3osQ5CCAgv/1+SoaPniP//M9352iULplfxo1sI6VK5EMKAQQ8ChCge4TiNAQQQAABBBBAAAEEEEAAAQQQQAABBBBAAAEEAhQgQA8Qm6IQSGSBZct3SYeUyXLo8PFzmnFnclXp062x5MjB8u2J3MfUPVgBAvRgvSkNAQQQQAABBBBAAAEEEEAAAQQQQAABBBBAAAEvAgToXpQ4B4HzXGDP3qPSrd90Wbx0+zkSF2bPJmOGJ0uDpNLnuRLNR8BOgADdzouzEUAAAQQQQAABBBBAAAEEEEAAAQQQQAABBBAIQoAAPQhlykAggQWOHD0hA4fPkqkzVju2olnjcjKkb3PJnTtHAreSqiMQvAABevDmlIgAAggggAACCCCAAAIIIIAAAggggAACCCCAgEmAAN0kxN8ROE8Ffj3+m3w9f7O88PIc2bLtoKOCzj4f/XxraVT/yvNUiWYjELkAAXrkdlyJAAIIIIAAAggggAACCCCAAAIIIIAAAggggECsBAjQYyXLfRFIEIGVa3bLJ5+vlYsuSt2/XGecf/fDTlmzbo+cOPG7ayvatKosfbrdKLlyXpggraWaCMSPAAF6/PQFNUEAAQQQQAABBBBAAAEEEEAAAQQQQAABBBBAIE2AAJ2xgMB5LuAW4rnRlC6ZX8YMS5ayZQqc54I0H4HIBAjQI3PjKgQQQAABBBBAAAEEEEAAAQQQQAABBBBAAAEEYilAgB5LXe6NQAIIRBKg5730Yhk1qJVcV6dkArSQKiIQnwIE6PHZL9QKAQQQQAABBBBAAAEEEEAAAQQQQAABBBBA4PwWIEA/v/uf1iMgtgG6LvXe/6mmktyiklxwAYAIIBCpAAF6pHJchwACCCCAAAIIIIAAAggggAACCCCAAAIIIIBA7AQI0GNny50RSAgBmwC90GW5pX+vptK4flnC84ToXSoZzwIE6PHcO9QNAQQQQAABBBBAAAEEEEAAAQQQQAABBBBA4HwVIEA/X3uediPwPwEvAfqF2bNJ2zZVpcOD9URDdA4EEIhegAA9ekPugAACCCCAAAIIIIAAAggggAACCCCAAAIIIICA3wIE6H6Lcj8EEkxg/4Ff5Mu5G+WHVbtkybIdsnHTAfnt91OhoLxSxSLSvEkFaZBURgoVJDhPsK6luggggAACCCCAAAIIIIAAAggggAACCCCAAAIIIIAAApYCBOiWYJyOAAIIIIAAAggggAACCCCAAAIIIIAAAggggAACCCCAAAIIIJA1BQjQs2a/0ioEEEAAAQQQQAABBBBAAAEEEEAAAQQQQAABBBBAAAEEEEAAAUsBAnRLME5HAAEEEEAAAQQQQAABBBBAAAEEEEAAAQQQQAABBBBAAAEEEMiaAgToWbNfaRUCCCCAAAIIIIAAAggggAACCCCAAAIIIIAAAggggAACCCCAgKUAAbolGKcjgAACCCCAAAIIIIAAAggggAACCCCAAAIIIIAAAggggAACCGRNAQL0rNmvtAoBBBBAAAEEEEAAAQQQQAABBBBAAAEEEEAAAQQQQAABBBBAwFKAAN0SjNMRQAABBBBAAAEEEEAAAQQQQAABBBBAAAEEEEAAAQQQQAABBLKmAAF61uxXWoUAAggggAACCCCAAAIIIIAAAggggAACCCCAAAIIIIAAAgggYClAgG4JxukIIIAAAggggAACCCCAAAIIIIAAAggggAACCCCAAAIIIIAAAllTgAA9a/YrrUIAAQQQQAABBBBAAAEEEEAAAQQQQAABBBBAAAEEEEAAAQQQsBQgQLcE43QEEEAAAQQQQAABBBBAAAEEEEAAAQQQQAABBBBAAAEEEEAAgawpQICeNfuVViGAAAIIIIAAAggggAACCCCAAAIIIIAAAggggAACCCCAAAIIWAoQoFuCcToCCCCAAAIIIIAAAggggAACCCCAAAIIIIAAAggggAACCCCAQNYUIEDPmv1KqxBAAAEEEEAAAQQQQAABBBBAAAEEEEAAAQQQQAABBBBAAAEELAUI0C3BOB0BBBBAAAEEEEAAAQQQQAABBBBAAAEEEEAAAQQQQAABBBBAIGsKEKBnzX6lVQgggAACCCCAAAIIIIAAAggggAACCCCAAAIIIIAAAggggAAClgIE6JZgnI4AAggggAACCCCAAAIIIIAAAggggAACCCCAAAIIIIAAAgggkDUFCNCzZr/SKgQQQAABBBBAAAEEEEAAAQQQQAABBBBAAAEEEEAAAQQQQAABSwECdEswTkcAAQQQQAABBBBAAAEEEEAAAQQQQAABBBBAAAEEEEAAAQQQyJoCBOhZs19pFQIIIIAAAggggAACCCCAAAIIIIAAAggggAACCCCAAAIIIICApQABuiUYpyOAAAIIIIAAAggggAACCCCAAAIIIIAAAggggAACCCCAAAIIZE0BAvSs2a+0CgEEEEAAAQQQQAABBBBAAAEEEEAAAQQQQAABBBBAAAEEEEDAUoAA3RKM0xFAAAEEEEAAAQQQQAABBBBAAAEEEEAAAQQQQAABBBBAAAEEsqYAAXrW7FdahQACCCCAAAIIIIAAAggggAACCCCAAAIIIIAAAggggAACCCBgKUCAbgnG6QgggAACCCCAAAIIIIAAAggggAACCCCAAAIIIIAAAggggAACWVOAAD1r9iutQgABBBBAAAEEEEAAAQQQQAABBBBAAAEEEEAAAQQQQAABBBCwFCBAtwTjdAQQQAABBBBAAAEEEEAAAQQQQAABBBBAAAEEEEAAAQQQQACBrClAgJ41+5VWIYAAAggggAACCCCAAAIIIIAAAggggAACCCCAAAIIIIAAAghYChCgW4JxOgIIIIAAAggggAACCCCAAAIIIIAAAggggAACCCCAAAIIIIBA1hQgQM+a/UqrEEAAAQQQQAABBBBAAAEEEEAAAQQQQAABBBBAAAEEEEAAAQQsBQjQLcE4HQEEEEAAAQQQQAABBBBAAAEEEEAAAQQQQAABBBBAAAEEEEAgawoQoGfNfqVVCCCAAAIIIIAAAggggAACCCCAAAIIIIAAAggggAACCCCAAAKWAgTolmCcjgACCCCAAAIIIIAAAggggAACCCCAAAIIIIAAAggggAACCCCQNQUI0LNmv9IqBBBAAAEEEEAAAQQQQAABBBBAAAEEEEAAAQQQQAABBBBAAAFLAQJ0SzBORwABBBBAAAEEEEAAAQQQQAABBBBAAAEEEEAAAQQQQAABBBDImgIE6FmzX2kVAggggAACCCCAAAIIIIAAAggggAACCCCAAAIIIIAAAggggIClAAG6JRinI4AAAggggAACCCCAAAIIIIAAAggggAACCCCAAAIIIIAAAghkTQEC9KzZr7QKAQQQQAABBBBAAAEEEEAAAQQQQAABBBBAAAEEEEAAAQQQQMBSgADdEozTEUAAAQQQQAABBBBAAAEEEEAAAQQQQAABBBBAAAEEEEAAAQSypgABetbsV1qFAAIIIIAAAggggAACCCCAAAIIIIAAAggggAACCCCAAAIIIGApQIBuCcbpCCCAAAIIIIAAAggggAACCCCAAAIIIIAAAggggAACCCCAAAJZU4AAPWv2K61CAAEEEEAAAQQQQAABBBBAAAEEEEAAAQQQQAABBBBAAAEEELAUIEC3BON0BBBAAAEEEEAAAQQQQAABBBBAAAEEEEAAAQQQQAABBBBAAIGsKUCAnjX7lVYhgAACCCCAAAIIIIAAAggggAACCCCAAAIIIIAAAggggAACCFgKEKBbgnE6AggggAACCCCAAAIIIIAAAggggAACCCCAAAIIIIAAAggggEDWFCBAz5r9SqsQQAABBBBAAAEEEEAAAQQQQAABBBBAAAEEEEAAAQQQQAABBCwFCNAtwTgdgUgF1q9fL927d5dDhw5J69at5Yknnoj0VlyHQMIIuI37X3/9VQYMGCALFy6UkiVLysiRI6VAgQIJ0bZFixZJr169QnXt2LGj3HbbbQlRbyqJAAIIIIAAAggggAACCCCAAAIIIIAAAggggAAC7gIE6IwQBAISIEAPCDqAYk6dOiWHDx+W3LlzS44cOSIqcdKkSfLyyy9L3rx5Zfjw4VKuXLmI7hPvFxGgx3sPUT8EEEAAAQQQQAABBBBAAAEEEEAAAQQQQAABBBBIL0CAnkXGw4svvihTp051bE22bNmkUKFCUqtWLbnlllukQoUKov8fR7ACBOjBeseqtBMnTsiwYcNk9uzZUr58eRk0aJAULFjQujgCdBFmoFsPGy5AAAEEEEAAAQQQQAABBBBAAAEEEEAAAQQQQACBGAsQoMcYOKjbuwXoGeugoV+3bt1C4R9HcAIE6MFZx7KkAwcOSEpKimzdulWyZ88uzz//vNSoUcO6SAJ0AnTrQcMFCCCAAAIIIIAAAggggAACCCCAAAIIIIAAAgggEHMBAvSYEwdTQPoA/b777gvNMk87Tp48KUuXLpV58+bJvn37Qv93njx55KmnnpKkpCS54IILgqnkeV4KAXrWGAC///67vPnmm/Kf//xHrr/++tDLKPp5Sju8zqomQCdAzxqfCFqBAAIIIIAAAghhxMIFAAAgAElEQVQggAACCCCAAAIIIIAAAggggEDWEiBAzyL9mT5AHzJkiNSpU+eclum+zbNmzZLRo0fL0aNH5eKLL5bBgwdL9erVs4hCfDeDAD2++8ev2hGgny3JHuh+jSzugwACCCCAAAIIIIAAAggggAACCCCAAAIIIIAAAkEIEKAHoRxAGV4C9LRqfPPNNzJw4EA5fvy4VKtWTZ599lm59NJLA6jl+V0EAfr50f8E6ATo58dIp5UIIIAAAggggAACCCCAAAIIIIAAAggggAACCGRNAQL0LNKvNgH66dOn5fXXX5d33nlHsmXLJv369ZMbbrghi0jEbzMI0OO3b/ysGQE6Abqf44l7IYAAAggggAACCCCAAAIIIIAAAggggAACCCCAQLACBOgBeb/22mty+eWXS7NmzSRnzpy+l2oToGvhW7Zske7du4f2RG/YsKH06tVLcuTIEapX+gCwbt268vTTT8uSJUtC+z5v3bpVrrzyShk2bJjky5fvrHYcOHBAJk+eHFomfteuXaJLxufPnz+0RPwf//jH0L7sGthnPPS6lJSU0L07duwot9xyiyxYsCAU8G/cuDE0U173mK5du7a0a9dOSpQoEZXf9u3b5YMPPpC5c+ee2RO+aNGi0qBBA7nzzjulYMGCrvePtJ1uAXp6AzXXlxqcxolbOJux3/r06SPa1nfffVcWL14cWrY/e/bsUr58ebn77rslKSkp1B/6QsWqVatCe3ovXbr0rPPatm0b2uf7oosuOqev0/qsdevW0qXL/7F3LtBajXn8f4xcagpRSHTVUrmVGJdCKl0MpRUpcmuKIibdi0ZFKSmWxHTRamhKF7dEUpJbEakQ9c8tIZeEMozLzPzX51n/5/yfs8/e797ved/3nPfU97fWrNF5n/1cPs+z93nP/v4uf7Vn6qGHHioYixIBxx57rLnkkktM48aNQ/eeThn/gw8+ME8++aQhO8L3339vx2JPmjZtatq3b2+qV6+eeM99zozds2fPItcy5qRJk8zChQvN8ccfb26//fZCdczdBW+88YY9/5zlQYMGmdatWxe6P4466igzceJEU758eTNq1CizevXqyHm6tpUrV7ZtgjXQq1WrZpYsWWIWLVpk7wXGhEHLli1Np06dzAEHHJCYAQ2ZO/c1RlkH9oD7avbs2ZY3tdy5P7n/6T+MsZuj6yOsNERwLO7hjh07Fsw1FyncFy9ebCZMmBDrAPTbb7/Ztb/00kv2vh4/frypUaNGIY7bt2+33FesWGHPMFw4u/Xr1zcdOnQwp512WpHzn8ma/cGT3vecBe7NuXPnmg0bNhQ8E5kjz9ZU9xfj8RzgrPPM49mMsfesjTXyTNhrr73SOl9qLAIiIAIiIAIiIAIiIAIiIAIiIAIiIAIiIAIiIAIiIAK7KwEJ6CW0s07gRghGsEBgckJaNqaQroD+888/mxEjRpg1a9YYhLu77rrLCvyYL8Q2atTI/hyByVlQCETcQdCaOnWqFV+jDCHwhhtuMBUrVizUxBeRaEMfCKlhhgDsRPZ0BZ/ff//diof//Oc/rUgWZuxPr169TNu2bYsISpmusyQFdPYNRwdEaeYdZpxBHBL+8Y9/WDE3qh2iMcxh48zfM1jVrFnTTJ8+PZQrIn3v3r3NhRdeWITpr7/+anAuSTU+YmafPn1C9yRsXZwfnAfeeecdE+WMsGPHDutAsmXLFit+4xDSoEGDIt1NmzbNipa++BrmxJCpgM6Z42x+9tlnoXtVt25dK/JXrVo18ePCF9AR/xGRo+4r1jd69GgrpPqWrwK67wDUrl0707dvX+scEjR4ss/ffPONCbbjecD6os6t6wsHC85T0LHG55uO04A/xyQCOg4lPJ+j9o7+wu5Rfs49zTPg73//e+Qzj/sTh5pu3bqZcuXKJT5faigCIiACIiACIiACIiACIiACIiACIiACIiACIiACIiACuysBCegltLO+wM2QiD3Nmzc3l19+uY38TFcMDk47XQGd6901RLYiIDrxzBcI3TiILFWqVLGRmAjqw4YNsxHoRPISdf7AAw9YsQaRlYjkJk2a2EsRjRGpvv76a/tvIh6Jio0SY914xxxzjO2HKEkEJKJyN23aZD9GUB0+fLjtK6khmCOGLliwwF6C8wKRmw0bNrT/XrlypR0D8TWs/2yssyQFdMcFER2B+4gjjjA//fSTWb58uY1MZq/IOMDPEZHhQeQ/WQKI2iVSmYhcov/Z+/79+5s2bdoU4PaFP0Q3+uM8+H0sW7bMin7uXHDG2FdnMCXLAOUEMBwzyADA/cC4q1atso4Z7B1zRcQkIj2JOeEbwZmo42DWgnXr1tlzyFqxq666ygqIvvlOJr4QHyagc0537dpl58rciY4mYhi+RKbDBo6VKlUqiMR34jQ/539wIsK7RYsWpkKFClZMJysArLFUQnEYE1/ghR9r9e8rnAi4H4h2x3C6GDlyZKF7M18FdDgjKi9dutTuLWfr0EMPLYIBpwH4B0tVBO9nrsWh5NRTT7UOFe+995557LHHbLQ3xrMaJwQ/E0NJCOhkCMHRiQwRGBkdcERx9+38+fNtlg6M+V977bWFRPAXX3zROkZwttwzD2cMDOcp98zj39ddd53tI9PfRUnuT7URAREQAREQAREQAREQAREQAREQAREQAREQAREQAREQgXwmIAG9hHYH0Q1BkChTJ3gwNMIOKc579OgRmeI8yRSLI6AjnhGZiJHm2KVnDgroCOuIjUQZB80XhRGybr31Vhv57Bui9OTJk81zzz1nf9y9e3fTtWvXAqHGF2PhQTQuIpGf7h0BCKGe+fLfCIFjxowpkkY+itX69eut6I+4yToHDx5sxXnfSGtNum5EK9Y8duzYgjbZWGdJC+gwvOaaawqJfkHhkPVHRTcjft92222WGc4KCNgurby/Z/TB50OGDCmUXYCxEGDvv/9+izkoUvtR4CeccIIVbxGYffPnECbwRu3322+/bfcY0Zh0+KQpd8a8ENgRp52F9e1HL3N/dunSxTaPq3Ee97kb0xencShhvqTV9wVMHE84t5988kmRTBFxzwVf4I26r7g3iWynbVgkfr4K6Kz9lVdeseI4xh43a9asEBJfZA/ez3BFEGePiTDn7AVT5LOPCPOI8OxP0AEk1wI65xTnEpxMsDCBnP3j2c19guMPz0R+nwTPKVlGcCShJEDUMy+VI0LcWdPnIiACIiACIiACIiACIiACIiACIiACIiACIiACIiACIrA7EZCAXsK7iShCPVrEa6InESedITwjMhIFmW4q3eII6FHimC8AIiohvLioRR8XAhXjEiVMhCvieVRUuC8EBoUaX4wl+hZhK2z9pPtGxCIymvEQjhA+48yfJ0IY17nI8+C1fm1lIjcR27O1zpIU0IOCob9OX7hOxdFPhR5M2+/vWa1ataxwFxYB7IvQiNg4YjAmloqHm68vguLwQNQx48WZv0ZqqFM6wAnTO3futPPYvHmzLafw7LPP2jkFz7mLXg4Ky3ECedznbu5+BDop6plnmLloeuY4btw4g7NBEvMFXvomwjjsvsKxhfsKc3Xeg3Pk376TTXD84orJSVmFrdff47Do/K+++soMGDDAbNu2zWab6NmzZ8EZ+PHHH21UN2ncyaxB5oUwc2eAz4KOGMVdsz9OqhTufpr6KAcT+vLb+Wc9SXp4rp81a5aZOXOmdVjCaeikk05KcrzURgREQAREQAREQAREQAREQAREQAREQAREQAREQAREQAR2WwIS0Etxa6Oi0km1S01aUmaTyjmJ5UpADwqn/lx8AYsoTiJZ/dTswXn7Qo0Tp2njCz2kbaeecZQhWhElThR6WNrtsOuIKCcFOWJuVE1sd50v6rq6xtlaZ0kK6KnWmVS0xNnj7rvvNs8884xNrz5x4kSbBjq4Z6nGSiXi+VzpHweMMHEcIR/nCQTwihUrJnIu8Z0eyFaA+OsijF10OqUIEEUnTZpk66UH61g74Tp4fRy/uM/dWXMCeionFdomjQIPnv1UAq/fNlW7pGMXV0xOyirsvvYzCRBhjXMFe+rMid/pOh4kZVPcNfv9p7o/fMcGnl84CYSZz9B/DgcdoSh7gcNRMEU77ShXgHF/OQeXJL931EYEREAEREAEREAEREAEREAEREAEREAEREAEREAEREAEdkcCEtDzYFejotJTRXwGp10cAT1JCvdUAnqSCGJ/nm+99ZZN84347YuV6QjopLImqpS66HFiuxvbnydpzYn2Tceytc6yJqDDyJ2rXAjowXTyRMDWqVPHnHvuuTYNNSUDMhHzoiLInTDOOJwlUmQTges7AvjR98Ho5TjRN+5zd/YkoMenw4+7T6NS9fuZC+JS/3/55Ze2vAQp4ckO4mcF8ccPOljkWkC/7777bNmKsNT6Uc9/sntMmDDBHHLIIbaJXwKBf1M7vVWrVqZJkyY2q4gryRDHWZ+LgAiIgAiIgAiIgAiIgAiIgAiIgAiIgAiIgAiIgAiIwJ5EQAJ6Huw2gjLppB955BGzcuVKmzIcy7WA7sRRImBJ4UzabyypAJg0wtUhjhKy0xHQ/bbButxRWxkl3Cfd+mytUwL6n2zEty/acfaXLFlia5KTWt23vffe26Yrp/Z448aNbYrpdMxPH+9Sk/vCuEvJTSpvPifbA2nca9SoYWuOI64zJz9bQpL7I+n9IwE9+bMmat/ZTzIXrFu3zjpesGecGz99u1+/3u+HfZo6dapZtGiRdeqJs5IW0H2nqLi5uc+D2QxwUlmzZo3NHkEZDd+cwwr31xlnnGH23XffpMOonQiIgAiIgAiIgAiIgAiIgAiIgAiIgAiIgAiIgAiIgAjs1gQkoJfi9iLgLFu2zMyePbuQuEEtaVK4EymYNEIw3Qh0X0gMpj9OKgBmIiz70ePFFdDj0rG7rfWjVIMiWJLtz9Y6JaAXFdAdf84cjg4vv/yygTcZBnyjLvPgwYMLImuT7Btp36nNTmSxE1f/z//5P1YsJ1U1YjkRu64m+qZNmwpqgLvo9bDU4HH3R9znbu4S0DMX0GGJ49H06dONv1du/4jEdk4R/pmh9vmUKVNsenwMR40rrrjC1kL3y1CkuvdzHYGeDQHdrZn1btiwwaxYscLeX0Td+1a7dm0zbNgww//LREAEREAEREAEREAEREAEREAEREAEREAEREAEREAERGBPJyABvYRPQFS6dqaBeEFd71NPPTVRnWd/6ukK6E4sREg/66yzzNChQwvSZScVANNNjR4lOKUjoKebTh1G6c4zeCTSvT5qnRLQowX0IHPO5fr1683cuXOt8IcRJYvIl9SphGucSE06eIRUUnUjtgbPvEvrzs8pM/D3v//dLFy4sFBUs5tj3P0R97nrRwJ6dgT0Tz/91AwcONB8++23NsNB06ZNbT30pUuXmmbNmtkzE4yu9p9/7du3N9ddd13oMzcfBHQcA0aOHGkqV64c+9uK+uY4h5QrVy5l299++83eV4899phN804EPhlIyLbg0r/HDqYGIiACIiACIiACIiACIiACIiACIiACIiACIiACIiACIrCbEpCAXkIbi6i2atUqG23+8ccfF4xKGl3qPZNmmOjHdNNUu47SEdBJEf/AAw/Y+rqM179/f9OmTZuCOSUVAHfs2GGFqy1btpi4OsN0PmvWLFtrmjH9tNjpCOgIWjfffLMVfHA26NatW+wOIqyxRlJ6RwlqrpMff/zRkNKbiE3qfhOhnK11phLQ/Sho6hOPGDHC1j4OWqq98T9LFZ2fdH8ZO5c10ClbsH37div2NWjQwAp/QUNIv/32223UbJJa0MHrXXp29hNx9dFHH7Xpvl1Kd9feZSk46KCDLHsE9HfeeadIO9rH8Yv73I1ZFgR0HA4o74CxD5RNCLPiRmMnZZXqJg9mGrj88stttoJt27bZPccpImj+ulKVyiiugO6XDzjvvPPMTTfdZBC3g+Y/+4L37IIFC+w5LM65ZxzmsHXrVjvkMcccYw4++OAi43Nf3H///dZZBIviFfuQVQMREAEREAEREAEREAEREAEREAEREAEREAEREAEREAER2I0ISEAvoc0MpuOlTm/z5s1t2uDq1atnPIukAjoR8NRZJ7X1L7/8YoUV/vvAAw8smENSUQshnnEXL15so9epRRwlsCGUEgn60UcfWVEaUY5U9ZgvIvl1jINQEHuo5Yv4xXjjxo2zqZfjzJ9nsEZw8FrSfY8aNcoK9E5MytY6UwnoPvOwtOFungjtzOvdd9+1Aj88XGRqWRPQ77vvPuvEEScQOqEZBqnEzrBz4JcqOOWUUwyRx5ydYFpv34Ghc+fO5tlnn7Xd0a5u3bqFuo67P+I+d52VBQHdF5BTOay88MIL1ikGC5ZJSHrug+c57r72P3cp26tWrWratm1rHn744SLPGb+9f6aiHAN4Vs6ZM8fMmDEjdF2pxHX/mXb88cdb5wM/NbybCyI/zj3UJw8K6Emj5OmLufI/3wELUfzee++1Q6USxtMtUZHOvqitCIiACIiACIiACIiACIiACIiACIiACIiACIiACIiACJRFAhLQS2jXnMCNiNKhQwfTsWPHRCl5k04viYBOpOaiRYvMgw8+aMXz/fbbz4rnRMD7llQA5Jr33nvPpn9HqKxVq5aN3kUgD/ZHxPvTTz9tf9y9e3fTtWvXgohMX2xiTgMGDLDOBX7EJuIQYiv9IG4niXj350A6cAR81o3IT5ruYMQzdYFxAkDwq1OnjmVTpUoV20021hmXft6lEUcE6927t7nwwgsLMWD/pk6dajlgZV1AJxKcs0M6afaE/w6KjJwrRHPSTBMdTmpuzlk65ri6a6KyEATbRUXxx90f/ufcCxMmTAhNi10WBHQ/khpHAoRgRGrfEHoRaMn0gJWGgI4ATVYB5uusXbt2pm/fvgZnpaD5mSzCzh7PmGeeecY+b3hmhK0rlfDMmebcIuzzTBs+fHgR5yKyXYwdO9aebSx43rjfcTSibjlr6NWrl/3dEcxSgmMR0eoI5kTe41TEs9NPbR+1d34tePplPieddJKdj4tgT5UhIp37UG1FQAREQAREQAREQAREQAREQAREQAREQAREQAREQAREoKwQkIBeQjuFaH3YYYeZVq1apVXDOen0fAGdqHbSwTv76aefbD1poquJtMUQKhFbTj/99CKpheMEQn9OQWGbfs8//3xbr7pSpUo2DTbijkslHCZW+QI6fSPk0I608ojECDlEBLtavQhSCPVEFCc1XyjiGqK2iTRu3Lix7YIIWpwLEGzDBK9srDNOQPdFfgQzBEDWCA/SncMAodBZWRfQfYGQNbGeiy66yGZFwBBmcRZwJQ9at25t+vXrF1vfOXgmfLGUz4ICr2vv0rgjfmJREddx9wdnZdKkSQVpsUkh3rJlSxshzHlzTgJlQUCP2iPSgfNcQdxdvXq1IUuDs9IQ0GGLA8S8efPsNMgygICNo02Y/fDDD9ahhjOGkQ2DyHWEZtL+L1++vNC9FnZu4iK3lyxZYp0nEOPdc/G4446z/+asUaPdPY/pP8xh45tvvjG33HKLderBuDd4vh577LGGvfHvEZ4TiOw43vDfMCF6nih6/5nXsGFD+2zmmYJTE9ksmBPCO7XW+QxLej6TPoPVTgREQAREQAREQAREQAREQAREQAREQAREQAREQAREQATKCgEJ6GVlp2LmGUwRn6o5QglCZDBS3F0TJxAG+0Z8IY070dEI0GGGoIPzwHXXXVck8tsX0Kn/jTCE8B5miNt9+vSxYldYTeFU66Zf6rA/8sgjVjAKM4Qu6hWfffbZRfrPdJ1xAnpQpA+bnxPUX3/99TIfgc76OC9E+ZKWP2pPaNe0aVMzcODA0DrpcbewX8M+VQp/P417qhIBSe4PP2OBm1/Q4SGpQFncFPZxAq+bV1y7oIgb5M09+ec//9ksW7bMCsKlIaAzJz+jwdFHH22jqclaEGU4ZiAY+1HrfltEdZx4eF7gVIEwzbMnKbeg007YPMi0Ad8NGzaECuhc88UXX9hyFbSJMhxuevToYTObEDHujDnMnj3b/POf/yzk5BDsB2GeKPnDDz+84KOk5zPu/tPnIiACIiACIiACIiACIiACIiACIiACIiACIiACIiACIlDWCEhAL2s7FjHfVAI64soRRxxhBRpEbKIsg2mA/W6TCIRh00AIJ2KYaG7SoSOIImCRIr5Lly4GUStM9PYFdKIrEdmp007kOiIXKZQRtk8++WRz9dVXRwr/SbYSkfrzzz83jz32mHn11Vdt2mlYIG7ChvFdBGZUf8VdZ5yAznjMjwjYmTNnWsHMpdqvXbu2jc4msv/++++30fJlPQLd8WXNH3zwgXnyySdtloHvv//efsTZIWK3U6dONuI21ZlNtfdER5P6nYjfqLTs7nqXxh1BkQhmBPegJb0/2D/2ikhfjLVQIuDAAw+0/04qUJa2gM5ciTbnfsTRgXsbO+SQQ6xjA/sDExwcSlNA9+vdp6rX7u8n6+LcIf67LBnuWUC6dOd8gcgdrGUe53jAODwDV61aZUVszjhnkWdZ/fr1bQYM/p/a8UTxpzqbCOFr1661e7Bx40breML9gOBNFpH27dub6tWrR94GPPNI8c4zz+0f8yBTCfuHY44vvNPRfffdZ5/npOwfP358Rs/dJM9mtREBERABERABERABERABERABERABERABERABERABERCBfCEgAT1fdmIPnkdQQKdusUwEREAERKB0CJCtY8yYMbbsR9BxoHRmpFFFQAREQAREQAREQAREQAREQAREQAREQAREQAREQAREoOQISEAvOdYaKYKABHQdDREQARHIHwJ+toxgSv78maVmIgIiIAIiIAIiIAIiIAIiIAIiIAIiIAIiIAIiIAIiIAK5ISABPTdc1WsaBCSgpwFLTUVABEQghwRIFz9x4kSbrp9SBkSiu7IDORxWXYuACIiACIiACIiACIiACIiACIiACIiACIiACIiACIhA3hCQgJ43W7HnTkQC+p6791q5CIhAfhH43//+Z95++23z0EMPmT59+pjatWvn1wQ1GxEQAREQAREQAREQAREQAREQAREQAREQAREQAREQARHIMQEJ6DkGrO7jCUhAj2ekFiIgAiIgAiIgAiIgAiIgAiIgAiIgAiIgAiIgAiIgAiIgAiIgAiIgArknIAE994w1QgwBCeg6IiIgAiIgAiIgAiIgAiIgAiIgAiIgAiIgAiIgAiIgAiIgAiIgAiIgAvlAQAJ6PuyC5iACIiACIiACIiACIiACIiACIiACIiACIiACIiACIiACIiACIiACIiACIlDqBCSgl/oWaAIiIAIiIAIiIAIiIAIiIAIiIAIiIAIiIAIiIAIiIAIiIAIiIAIiIAIiIAL5QEACej7sguYgAiIgAiIgAiIgAiIgAiIgAiIgAiIgAiIgAiIgAiIgAiIgAiIgAiIgAiJQ6gQkoJf6FmgCIiACIiACIiACIiACIiACIiACIiACIiACIiACIiACIiACIiACIiACIiAC+UBAAno+7ILmIAIiIAIiIAIiIAIiIAIiIAIiIAIiIAIiIAIiIAIiIAIiIAIiIAIiIAIiUOoEJKCX+hZoAiIgAiIgAiIgAiIgAiIgAiIgAiIgAiIgAiIgAiIgAiIgAiIgAiIgAiIgAvlAQAJ6PuyC5iACIiACIiACIiACIiACIiACIiACIiACIiACIiACIiACIiACIiACIiACIlDqBCSgl/oWaAIiIAIiIAIiIAIiIAIiIAIiIAIiIAIiIAIiIAIiIAIiIAIiIAIiIAIiIAL5QEACej7sguYgAiIgAiIgAiIgAiIgAiIgAiIgAiIgAiIgAiIgAiIgAiIgAiIgAiIgAiJQ6gQkoJf6FiSbwL///W8zatQos3r1anPUUUeZiRMnmsqVKxdc/MYbb5ihQ4faf19//fWmY8eOyTpWKxHIkEDc2cywe10uAkUI3HPPPWbRokXmgAMOMOPHjzd169YVJREQAREQAREQAREQAREQAREQAREQAREQAREQAREQAREQARHICgEJ6FnBmPtO4kRKCehF9+DDDz80AwcONDt37jTnn3++6du3b+43ag8cIe5s7oFIyvSS//vf/5pdu3aZChUqmH322Scv1yIBPS+3RZMSAREQAREQAREQAREQAREQAREQAREQAREQAREQAREQgd2CgAT0MrKNcSKlBHQJ6KV1lOPOZmnNS+OmT+DXX381d955p1mxYoU5+uijzejRo80hhxySfkc5vkICeo4Bq3sREAEREAEREAEREAEREAEREAEREAEREAEREAEREAER2IMJSEAvI5sfJ1JKQJeAXlpHOe5slta8NG76BL777jvTr18/s3XrVrP33nubcePGmUaNGqXfUY6vkICeY8DqXgREQAREQAREQAREQAREQAREQAREQAREQAREQAREQAT2YAIS0MvI5seJlBLQJaCX1lGOO5ulNS+Nmz6B//znP2bmzJlm3rx55owzzjADBgwwf/zjH9PvKMdXSEDPMWB1LwIiIAIiIAIiIAIiIAIiIAIiIAIiIAIiIAIiIAIiIAJ7MAEJ6GVk8+NESgnoEtBL6yjHnc3SmpfG3X0JSEDfffdWKxMBERABERABERABERABERABERABERABERABERABERCB0iYgAb20dyDh+HEipQR0CegJj1LWm8WdzawPqA73eAIS0Pf4IyAAIiACIiACIiACIiACIiACIiACIiACIiACIiACIiACIpAzAhLQc4Y2ux3HiZQS0CWgZ/fEJe8t7mwm70ktRSAZAQnoyTiplQiIgAiIgAiIgAiIgAiIgAiIgAiIgAiIgAiIgAiIgAiIQPoEJKCnzyyjK37//Xezdu1a8/TTT5t3333XfP/997a/ww8/3DRt2tS0b9/eVK9evcgYcSJlcQV0v98//elP5uabbzZvvfWWrYO8detWU7t2bXPnnXeaAw88sP8iFfMAACAASURBVGBO//3vf83mzZvNU089ZRj322+/tZ8ddNBB5rTTTjMdOnQwRx99tNlrr72KrOPxxx83kydPNgcccIAZP368XeuyZcsMP2c8+oZFy5YtzYUXXmgqV64cyZu2q1atMrNnzzYffPCBoX4zczjrrLNMp06dDGsbOHCg2blzpzn//PNN3759Q/v66aefzJIlS8wzzzxjPv30U9sPdZ/r169vLrroItO4cWNTrly5lHsCu1tuucV8/vnn5pFHHjFvvvmm+de//mX23ntvy+LSSy81p59+uvnDH/5g/ve//5n333/f1pnmLPjtLr74Ylt7et999010zjg/Q4YMsetv1KiRGTlyZGTN6rffftsMHjzY/Pbbb6Zz586mZ8+ehfYoV2czqdjpzgYLv+OOO8wpp5wSyuC7774zTzzxhHn++efNl19+aZlyZs4555zYM/Prr7+a1157zTz55JNm48aN5pdffinYozZt2phWrVqZChUqJGIf1ogzyZ6yt/Tv9rZGjRrmvPPOs/1XqlQptP/gvbHffvvZe4V9Y2/GjRtn9zipca65tzjb7v6gT8419yj3avCcpXrOBJ8Vf/vb3+y9NX/+fPPCCy/YZ5k770nOMfNbsGCBee655wr28aijjrL3KnuxYcMGM3ToULvc4HlIeqbcvb1o0aKC58shhxxin7U8I8KetUn5qp0IiIAIiIAIiIAIiIAIiIAIiIAIiIAIiIAIiIAIiIAIiMDuSUACegnu62effWZuv/12K2ZFGQJXnz59TNu2bQuJmyUhoCPOHXbYYVZwc4agNXHixAIhG5HsrrvusiJklCFoIhh369atiPDsi4Q33nijFZujeNStW9fyqlq1apGhECYRFxHfwgyOLVq0MK+++mqkgI6QvWbNGitMIspG2fHHH2+FvEMPPbRQE39PYIezAcIsImqYdezY0Vx99dXmH//4h3UYiGrXunVrc/3110cK4X7frGHatGlWsEX0x9nhmGOOCR2fdnPnzg1tl8uzmVTsjBPQWeuLL75o7r77bitMhxmOGTiBNGnSpMjHiO233Xab2bRpU+ReH3nkkebWW2+1e5muff311/bewAElypgfZ+nkk08u4mDi3xsI3OwpAr+zVE4FwfFYI84UzCnVucbpA0HZWVIBHeeGM88800yZMiVyLzjv1157bajzyYcffmiGDx8eOT/2ARH9wQcftFMrjoD+zjvv2OuiGEQ9a9Pdd7UXAREQAREQAREQAREQAREQAREQAREQAREQAREQAREQARHYvQhIQC+h/fzmm29shDLCEVGaRBkTkVqnTh0r3hLBSZQkwiDCzpgxY8yJJ56YSNiiUTYi0N1gCOBVqlSx0akI6sOGDbMR6MwNQQrxnDbHHXecjWRt2LCh+fnnn83rr79uRT/Ww+f9+/e3IphvTiTkc/6HiIwYh9hN5C9CruuD69q1a2cjx2HmjGhchDv6whCOEZ1ddO66deussO6LrGER6KwDQdVFITMWUeLwJ5KcKOePP/7YjhEm5vtio5sbwivOD0cccYQh+nX58uV2b1jnPvvsY3++ZcsW65BwwQUXmHr16tmIcNitWLHCziWKXdRRJZp90KBBdg969OhhunTpUqQpLDh/iIrBSPVcn81sCejcH5MmTSrIEMCeEkUN21deecUsXLjQfoYgPHr0aBv572zXrl1WGCeaG75cRzQ4bRHWuZaIZ6xWrVr2/gs6TKR6VPgMaXfsscfabBJExpOhgft75cqVdn6cL8Rj5hB2b/g/I6NCxYoV7Y/69etnTjjhhNgnFush88K2bdvsfcO5PvXUU20/ZFgg6ptsDxj3HueCewhLKqCTkQHu5cuXL3TvcdYXL15s1wlnotSbNWtWaM5BVi7q3N0zLjuH72CSroDOPHC+cRkAYEBmCu7B9evX26h596wN24tYyGogAiIgAiIgAiIgAiIgAiIgAiIgAiIgAiIgAiIgAiIgAiKw2xKQgF5CW0uk9fTp062oRARq8+bNi0SgkvoZMQsRNSgcl0QEOigQHZlfzZo1i5BBpBw1apQVzq688kpz2WWX2fX49sknn1jBnajPsJTifpQxQiJtcSbw071zLT+nr2rVqtmoXoR8ZwjkzBHhGbFzxIgRhohV3xAREUxxWMCCAvr27dvtGB999JFNJx8WtYxQP2vWLJsinjUj0iNiunTuQQGdlPPXXHNNobTYRE0jxD/wwAMFEedRkfW+oI+4ylnYf//9Y08oQiBrhUtUGndfZMexgfPlLNdnMxsCOoIv6ec5G2ECOWvx+XF/4VTgUpQjqLLH7GP37t1N165di6Sv950yohwRwjYDsZj9ZZ9TZV8g2wHCPmnPOdeUMEBgd+bfGwjaZGggLX3wHos7EL6TCms+++yzC10SdITxRe6kAjodco6JcvfXwM/J+oB4zf157rnnmgEDBhQ4wPgZE2j75z//2fTu3bvQOacNzgY4MbgI/HQE9B9++MHe20ThRzkrkPUCNjg3kLGBsfwyFXGM9bkIiIAIiIAIiIAIiIAIiIAIiIAIiIAIiIAIiIAIiIAIiMDuS0ACegntLTXDEW0RXxs0aFAQVeoP70cJkzYcESpJZCh9ZCMC3dUlRxgLM6LDXeQqotPBBx9cpBliIoL30qVLQ8VvXyS87rrrDGmew2qlu3TjRIySYt1F3tI/gixRrnyGcByM5HWTosY8QjuR2UEB3YnGtCVdOvMIM/aEfYBvMEW6LzbieDB27Fhbgz1oO3bssBHBRJ4zZ8TAsFrW/v4HU+fHHVPHNSqNO44A1LVHfEa4pSa3s1yfzUwFdF90RUwOE4VZi98ueJbj0sNz/VdffWXFXiK303FgQKhFrGf//vSnP9mo6zDHB+bHPO6//36LPijS+3NMdSbjzkIS3r5DBY4flI3Akgro8OW+JINC0HAQ4L6DC88Jzjvtg4zJvoFwTbaLoMHq4YcfNg899JD9KB0BnWfDhAkT7HVhzhJuLNeOM4VjA9H4MhEQAREQAREQAREQAREQAREQAREQAREQAREQAREQAREQARGQgJ5HZyCpeBUmrmZDQE9XtI1Cl0rASyJk0m9UO2qwI3ISnR50MgjOh+hzhGsEPV9A9zmHRbgH+3nppZds5D3mC5t+P6mE07jsAW48REPqez/zzDMm3b0gNTdrJaL2qquusvXnnfnCPGmsETcR8tOxTM5mEkE31Z77gmwqRwX68CPNEbJZb/DnZBJAMKZkgG9Ep5Pqnf8n9XmlSpVCnTuC3Pyz6o8ZxtcX6YNnJum9Ebdvfj9XX321ufjiiwtlReB6siv8+OOP1umAKP0kjjpJz3GqdtSHHzJkiGV8ySWXmJ49e0YuJxWPqDNF1DtiO/dsmLOIP5j/fAjeM3GM9bkIiIAIiIAIiIAIiIAIiIAIiIAIiIAIiIAIiIAIiIAIiMDuS0ACegnv7a+//mpI5bxkyRJDFCiCZ5gFBdQ48aokBXTEL6K7qTOOIEZkvV+v2K0nLKI9qUgY1c4Xvaghf9NNN0WKnFECOjXaScVONH0q4dutA7Ee0R7xPkqIz4aAznhOGExXQPeFw6BjgYs2Jh12WE1qt85cnc1MBXSffzAlePDe8fe8V69e5qKLLrJN/LTl/JvU3ieffLItpUBGCOqdp5sq3Y2ddH205z4mowHp5oN7nPTeiHtkBWuMI46feeaZtlQCayVLQljWBzc/nEVWr15dZH5xzyA3r1Tt/DXCISp7BH0VR0BPx8HGfw7EPUvimOtzERABERABERABERABERABERABERABERABERABERABERCB3YeABPQS3Mt33nnHRkdSxznO8lVAJ407whc1hOMs1wJ6MC17cD5RAnrUz6PW4wttfmrvbEegM35xBXSudTXqEYfvvPNOK5ZiLn07deL5OWJx0HJ5NpMKzEmcJuLOnP958HwQcU2dcxw/KAXgGyJzy5YtTadOnUz16tUTD5NUVPY7dDwQsil3UKtWLftxtgR0+uIZQzYDnHWCzi1EZrdt29aQur1y5cqF1ppJpgHXUVIBPZiWPQi9OAK6f68m3kRjEjnSpNOf2oqACIiACIiACIiACIiACIiACIiACIiACIiACIiACIiACJRdAhLQS2jvEJyp3UzEOWJdly5dbPRr1apVbV10LBPxqiQi0P3IVlJct2/f3lxwwQW21rmfEjyXKdzTEb9zIaD7keb5JqAjmlKLGycHl5LaT9/euXNnmzI7GH2c67OZLwK6u9XJmLBy5Urz4osvmo0bNxoi851xri+77DJz6aWXFtyXqR4RmQjoxanTns7jivTs1HNfvny5WbVqlXV68R0HeA4RpY+Y7s5EJs8gNzcJ6OnsktqKgAiIgAiIgAiIgAiIgAiIgAiIgAiIgAiIgAiIgAiIgAjkGwEJ6CWwI4hWiIiLFy82iGbjxo0z9erVKzJyJuJVSQjojzzyiJk+fboVy2+55RbTtGnTUHr5LqBHRZRHHYUktdRLO4U7c0cwnTZtmpk3b15BfXhqoyOqU/OaiN9GjRoVWmZJnM1sCuhXXHGFddpIYn5t76j2MMMx5OWXXzacb84GqdypkY6DSBKLiigPuzZb4nKSeQXbEIn+xRdf2OfQokWLbFp7shWMGDHCnHLKKbZ5Js8gN16qPhYuXGjuvfde2zQXKdz9e5uMAjgIJLF0at4n6U9tREAEREAEREAEREAEREAEREAEREAEREAEREAEREAEREAEyi4BCeglsHc7d+40Q4cONZs2bUqZKjgT8SrXArpfYzuuPncuBfR0ahwnEb5TpTV3R+Oll14y1IXGrr/+etOxY0f73/kWgc6c1q1bZ88aWQ1I104K75kzZxYI6kQd+1YSZxNRf+7cudZ5hDkdffTRoXddVMpusjb079/fRtbH1UAP65ja7u+++66NNGcO9evXNwimQdu8ebMZPHiwgUmwjnyqx4SbN8J7qhrz9PHVV1+ZAQMG2MjwoNNFNlK4k6aemvc4TFSpUiXUUYd5vPrqq1bA5r72mWbyDHKMUvXx9ttvW8aM67IkRLEtTgr3n3/+2ToEcO7T2cMS+DWgIURABERABERABERABERABERABERABERABERABERABERABMoIAQnoJbBRflRkkyZNrMBTvnz5IiN/+eWXZuDAgVZcy7ca6L4ohug8YcIEQy3loO3atcvceuutBqEsFzXQ/YhpIuHDoqrdnBBNEZMR1YL1sF00PW19UTy4Hn/diM8IwMccc4xtlo8Cup+yvV27dlZ0pr55jx49bNmAoJXE2fSFUATms846q8g8iAR/+OGHzUMPPWQ/8+tjJ42Sd50SaU1KcpeWPKnTRXHSsTMmjjFE+cM+VSYC2vosgnuSDQH9k08+sQI9a07lbODve1RZgnSfQY5/Ko5+mYE6deqYMWPGWKE/aH42heB54N+pnHSSZsqgn+BZKYFfBxpCBERABEQgRwSK+3s8R9NRt2WMgM5PGdswTVcEREAEREAEREAEREAEREAEREAEckxAAnqOAdO9/0KGlMnDhw83p512WqGREZYQDRE7sXTFq1xHoCNoTZo0yZCCmUjb3r17mwsvvLBQPW2iX2nz/PPP2zXkQkCn3/Xr15thw4bZiOK6deuakSNHmsMPP7wQT5wREPKJQseCArrvrIAjAPXpTzjhhEJ9EMW7YMECM2PGDCu0tW7d2vTr1y+0Zn0+pHB3k/edA/hZUPj3F1kSZ9OPOubc49TgR8JztqhJjpjq6pH7Anpwz3Fg4B4K7jntcBjgPBx77LHmmmuuMRUqVCiU2j7q7HKtXwueeVKmYP/99499QnBOJk6caJ577jl7b3Tv3t1cdNFFRWqow2H06NGGiPpq1aqZ8ePHF1pDNgR0ou3h+Morr9j07GHPGhb02muvmdtuu83y5j4mZX3wWZXuM8iBSvUCmr3mfpozZ45tztjsE+n2ndFmxYoV5q677oo8D6kE9K1bt9ood56phx56qH0OOKcXfzNxMqCcBtkIbrrpplCHoNjNVwMREAEREIG8ISABNG+2InQifJfG0ZbvZjjBZtOiHAPTGUPnJx1auWvL90DOCd8Nk3wPz91M1LMIiIAIiIAIiIAIiIAIiIAIiMCeTkACegmdgCVLltiobV4eIdgguDZv3twgeFF/mZTDRNo6S1e8yrWAzrx84RqhsEGDBqZt27b2Bcfq1autaOcEUNrnSkBHsJwyZYqN5sUQYxG3XX1vWCxdurTQXIICOtf5IiJ7QsQ20dGIbqTzfuKJJ8yGDRvsGAj1pLyuWrVqwR7lYwQ6k6PuOZkMEGqxZs2aWYcDX6T0j32uz+YPP/xgxydSG0Pcpr44L1ARMZ999lmbdpx7w1lQQOdlGvvxwAMP2HZuz08//XRzxBFHmC1btphVq1YV7HvQscIXVTm7CORt2rQxNWvWtJzefPNN8/TTT9v07XyOQ8XZZ5+d+OlAHXUEd+ewwRoRh+vVq2eFXMoAUHucezxK2M6GgB68T925hlONGjXs2fA5wRHWDRs2tGvNdQp3xgiy4lnH/ck+/vTTT3YfyB6R6jykEtDD7m3qoXMfEPVOGn1/v3GgoURDmMie+ACooQiIgAjsJgT8TCFlrRSGBND8PYT8vUMWJxzkKOWDQ2FYJqvirkACenHJ5dd1vqMl52Ps2LGmdu3a+TVJzUYEREAEREAEREAEREAEREAERGCPISABvYS2GtF31qxZZvbs2YWEITc8ol2rVq2smIeYftBBB9kIzFq1asUKWzQoCQGdlxqInffdd18hcdpHiDCJKEcUOmvixcdJJ51U0CSpSBjXjnTZkydPtlG/YYZIed5551nhEqZhAjrrgTVRqLx4izLmT1pshHXf8lVA96OQmS/1w3EOiLJcn03G9aO7w+bBS7JzzjnHRvxjQQGdnzHPp556ykyfPj3y/NGOF7OI2ZQa8O3jjz+20dn8f5QhOPfq1ct06NDBnt90DNGBe/att96KvKxy5co2OppSDi7FvGscd+bTmQtzgGGqc819ylwQ191cSkJAZx3sAZkCyBgQZuwdgrbLZhE8D3ECustqgNMSThFRxj1NRgREIpkIiIAIiICxzpA4FeHEFFcqJ994SUDPtx35//PxBW6+a/Hd2zm+ZmPWEtCzQbH0+/DvYWZD5i/+npOJgAiIgAiIgAiIgAiIgAiIgAiIQGkQkIBegtQRdYi0nTdvnlm7dq2tmYyI1bhxY9O5c2cb0Y04OHfuXDsrv1503EvBkhDQHSpEL9KEE8FNBDFidf369c3FF19sI+uXLVtmo0ywq666ynTr1q2AclKRMEk7Xu4S+Q6v9957z0b34nhAFHmnTp1shDMvXog+DhPQ3aSIeiUK+5lnnrERuvTDvrAm9oX9CRNT81VAZ104DvACnFThiLqHHXZYypOey7PpBsaRgXPzwgsv2HMDU9KwI5wTrY3IjpiJhQnorp/t27dbIZ1+SMXvItKJ9iayHSeOqGh7nAs4t08++aTZuHGjFeLdPJo2bWo6duxYxFEinUcEc+He5h6nf+5xXhQT/c0LQKLeOZdhluTMpzMXzjX3ImcbtpxrN5cWLVrYe6JSpUqFuiwpAZ1BmR8OEzjBsI/sA9HoOBLhwMC8cZIJOw9xArpbFClAYeDf2zyviGYiawVjRe1HOqzVVgREQAR2BwJBBzzWhANe37597e+PfLe478r5Pv/deX58B5k5c6b9fnTGGWdYx1S/nE+ma5eAninB/LmeTET333+/dSIfMWJEoexf+TBLPWfyYRc0BxEQAREQAREQAREQAREQAREoGQIS0EuGs0YRAREQARFIg8C0adOscwylIHDIIbOATAREQAREIHcEKENCCRgyd+CQiLMbGUF4Bgez8ORuFsXvWcJW8dmV9SsloJf1HSw789dzpuzslWYqAiIgAiIgAiIgAiIgAiIgApkSkICeKUFdLwIiIAIikBYBIvOJBC9XrlzodYg3ZOCgFjp16sePH28OPvjgtMZQYxEQAREQgfQIkCWGTEiUVenevbuNAuV5HVcKJr1Rctdawlbu2OZ7zxLQ832Hdp/56Tmz++ylViICIiACIiACIiACIiACIiACcQQkoMcR0uciIAIiIAJZI0C6dlJyNmzY0FxzzTVm//33L9Q3te5J7T5jxgybnp8yCj179ixSMz5rE1JHIiACIiACNuqcMiqbNm2ypXBuvPFGc/vtt5t169bZ8jw4NQWf1/mGTcJWvu1Iyc1HAnrJsd7TR9JzZk8/AVq/CIiACIiACIiACIiACIjAnkRAAvqetNtaqwiIgAiUMoGFCxea++67z4rjpASm7jxiOvXYN2/ebPh8w4YNdpZ169a1Ak7VqlVLedYaXgREQARKlsDHH39s5s+fby655BJTo0aNnDsRIZQjoP/2229WLEdEf/zxx83kyZNtrWrSuB9zzDGhEHxByYntCPLM/4UXXrCp4KmhTimOiy++2NbA3nfffSOB7tq1y1733HPPGTj88ssvBde3adPGtGrVylSoUKHI9VHC1uLFi82ECRNs+6uuusp069YtdGyi7W+99VbrNEAUPtlPYH/PPfeYRYsWJT4A559/vq0bH7T//e9/5oMPPjBE+r/55ps2up9sLLVr1zYXXXRRLJdgf25df/jDH+yeNWvWLHSO7Okdd9xhXnrppULr8htv377dLFmyxKxYscJ8+umnhprlzK1+/fqmQ4cO5rTTTgvdszfeeMOeG4wx6tSpY2udM9bPP/9s/vrXv5o///nPJqnoiBPd2rVrDXWwyULD2cEOP/xw07RpU9O+fXtTvXr1IusMCug333yz2bhxoy0Fw3cKzhDn+OSTTzZdunSxZ3GvvfYq1E/SOXIR4z3xxBPm+eefNzgGsgfM8ZxzzjEXXnihqVy5cuR5+fXXX81rr71mnnzySTvHpOc76QEs7l66/jmn77//vt3HMHbw57vZ6tWrI51r+I7Hd7qnnnrKcEa+/fZb2z2lIThLnKmwPaCNu98o4cM9yHdBZ+6Z5D5jLsuWLbPPqq1bt9rvluxDy5YtY/fhp59+stdy7rkvU515/2xE7cNRRx1lJk6cmHLvk+6h2omACIiACIiACIiACIiACIiACOQHAQno+bEPmoUIiIAI7BEEeLnJS/+pU6da8SDKEBSGDRtmhQWZCIiACOxpBPx65Mcee6y54oorTOPGja1Ql21DOEK04tns1zxHSKUmOuIXQj7ZQMLMF5dOOeUUc+aZZ5opU6ZEPuNxnLr22muLlPFAuHvxxRfN3XffnfL3A3NE6A7+fogSQP11HH/88Vb8Q0wNGtH3gwYNsmPjQIAwvM8++2RFQGdu/N5DiOf3YJgxt1tuucWK3EnMX1e7du2saI+jQtA+++wzu4/ffPONCbZDsEZ8JHU/5yDKoubmC+hXXnmlXZ8TS+nr+uuvt45yScRp5sneIGZGGaJ+nz59TNu2bQsJ4L6AjqMHZV9WrVoV2g2MevXqZUVc/35KMsckZxRxFwG/SZMmRcZHbL/ttttspocoizrfcWci072kf/rgLDz22GOh5xRecMOxJSo7BU4Pd911l3USiDL6ufTSS60zS7CcT1IBnSwZOKNEnZdUTpjwHzlypPn6668TnXkJ6HGnT5+LgAiIgAiIgAiIgAiIgAiIwO5JQAL67rmvWpUIiIAI5DUBF2GYJPInrxeiyYmACIhADgj4Arrrnqwdf/nLX2wkbjbTqX/11VdmwIABZtu2bYUEViJlx4wZY1555RUbLTp27FgbQRo0X1xCDEMgLl++vGndurVp1KiRbY7QikCPSBsVMY3ghrhIRC4iJJHLZ599to3o/Oijj2w0K23oH5GUuR144IEF04kSQBkTQW/p0qVWEB83bpw54YQTiqzDRbcG50ckLVG9UYZgTNkRou4ReIcPH26jbJ0xLyL4icrGiFQl4hym9Pvoo4+at99+237GdQj3YQJ/cHx/Xb7jQ7Ad444aNaoId8RgoqgfeOCBQllhTj31VLt/7733nhVSXVaY5s2bWwcDP3uAL6C7cZm7i8Du2rWrIWtAnDiNuI/zAOcegZssBeedd56NaEccJyMB4ryL2mfvTzzxxIKl+gK6+yGcyQZwxBFHGKKNly9fbs8h54dzwHjcS/4+wYnI6qhoYuYwadIke45ZJ/2zZ/TJfUIWHT7DCWL06NF2j53xvQfHD/aaM8Z1ZFOgLcK6n4GnVq1a9nxzzyexbOxlsA/2gUhu5gkvzgOZATjnzoLlHdgfMhFwn7LG4447zgruZBoiI8Hrr79u5s2bZ/eUz/v372/Ph29JBHSu5X9wx2mnRYsWNisFThiuf/oMcyyBNQ4lPO9YI2048xUrVrTZFygjRDQ7Rt+cE/pm/9hbnk9ktCBTAmeLM8NziPmQTSkXTk5JzoDaiIAIiIAIiIAIiIAIiIAIiIAIZJ+ABPTsM1WPIiACIiACIiACIiACIlBsAohZn3/+uRVzEH4RbZwhLiNMEoWLYJOpuVTgiGSIX070pl/SqCP+pkoTHozOJPKT6E5SKfv26quv2ghjUoqfe+65VrR3EdN++vRq1arZeSAK+4ZY9uCDD9q03GHzSSXSIm4idNFHWDS9f20qMTrImohdou0R35lT7969bepoPz04jmIIbowdJpAH+wgTFaP22K2Lz8PSuPsie9AJguhbBHFERyLM2TPOlm+++B+Wyt8X0NnL7t2724jzYIr+OAGdSGIin2GIAwFifTDFOoIlYib3QlAYDQro7ME111xTaB7cUytXrrTCNH0EecTNEVF18ODBNmo5TCCHm+8EEnQ4gBWR6ZwDOHEP+2v0zwF99ejRw6abT2LZ2Es/owHrY65BR5Mff/zROtK46PKggO7fZ2QkuOyyy4oIyp988onNMMScedZw7nyHkSQCOkxwVqEfnC18jvTLzxmHZwnOM4cddlgBRt9RhjXipONb0AkgeF/FnZMk+6U2jiUtrgAAIABJREFUIiACIiACIiACIiACIiACIiACZYOABPSysU+apQiIgAiIgAiIgAiIwB5IAMGGdNSzZ8+2qZOdISAhoiMIJ41UDeLzheuwKHM/Oj0oeru+fEEJAZYI73r16hXZKSJXEUdJn0wEOSK5E2yJdqfmtYs+p/Z2WDpyajMj+hLNGqxnnkrY2rFjh4063bJlS2g0vR/xT53tG264IbbufDBiNyxCm3TWQ4YMsWmmEfOo6Rx0LACU3y4oSqY68v66wqJt/f3r3LmzTcPvxEbEUHgi3FapUiV0zxjbRbDz34iJpLd35gvoiNY4EITtW5zo6KL8yWDQoEEDGw0cdlYR0N955x0r+Pup+H0BHdEXUTbMuQSHAiLuibxHrCdKnChjLNUc2etp06bZ6GauCxNe6cNvF6zh7YRb2nH23bj+Ov39wtmC9SbJNpGNvZw1a5ate4651PthZ4/IbZw8EKqDZxVnDBe97VLpB/vwnTrCBO6kAvp1111nnTWCjhaMx17haBOWcSJV/26u/nOGc03ZgLDnneqe74G/kLVkERABERABERABERABERCBPYqABPQ9aru1WBEQAREQAREQAREQgbJIICoq3aWDvvzyy604HCYoRa3Xr/sdFpnt10cnKhUBuEaNGoW6ixNHsyk8+UI36bOp+52kf1/YDIu0d+Jm2GdR7BCPR4wYYUX/qHrLpOsmapmo+6CA7ffL/EgNThrvMFExag7+usKuc+J3qtT1cfeCL5IHhdVUn/n9Jj0jqeaSqg9fQA+ei2Cf/p74Zz5V/77zR6pyBozlR5r7Dgf+zylvgChLanDfiE4nVTj/jyMCTgDp3M/F3UvWjkMCkeVVq1a193kwA4Tr22edjrOHP7dUInZSAT3KCYFxUjkr+J9dffXV5uKLLy6SMQGnEpwSuL/IpuBHyGfjLMftkz4XAREQAREQAREQAREQAREQARHIDwIS0PNjHzQLERABERABERABERABEUhEICwqPV0xyxdfqXlNqnaif4Pmp2UOSyudVFBK2g6BbsWKFbbuNRHjRMmHWToCOtf7UaV+lLlf6z0YGR+1GX7N7qh03lyLIH7vvffaboLR28G+nbBH5DJ74dfPTnUofEHYH8OP9A1Lle33SV1o0vWz15QO8EsG+O1yLaCzF2vWrDGkvWe/qC8fZsHI33QE9KisCqnOJ+nAKTlApoCoTAxunr6TR69evWy9e8xPDc6/ySBx8skn23T13HdkkchG/ezi7KXPr0mTJtYxhGdCmCUR0HEAIKMEZ+qtt94y27dvt04BQQtG6fN5rgV0/95lPMTxM88806aCZx8OOuiglE4LSZ9jiR7kaiQCIiACIiACIiACIiACIiACIpDXBCSg5/X2aHIiIAIiIAIiIAIiIAIiUJgAUarLli0z8+fPt6mUsXQFdD9teCqBNa5dUkEprh1Rn4jI1MJG/I2zdAV0P119zZo1bZTtwQcfbPzaz8G08GFzCNZITlWz3I92jVuP/3mq6NpgP/66fHHXF4qj6mmzJ1OnTjWLFi0KFTiDY+VSQCc1O+t25zkVr0wE9CgBONX59EXxdPYxeEaJap4yZYoVloNnHCG3ZcuWplOnTqZ69erpDGPbZrKXSURxN6G4tqRxJ5qdsgVxVhoCOnPijN19993WWSMo7OMQQ2kMUrdXrly5yBLinmNxa9bnIiACIiACIiACIiACIiACIiACZYeABPSys1eaqQiIgAiIgAiIgAiIwB5KgIhxxF7qFK9cubJAgCPVM9GTiL+kV0+a8tmPLE+KNCzFeVJBKa7GNHWpqU+NoFW7dm1z5ZVX2lrXiGxuTcVN4e7W5wRtIn2J1m7WrJlZvHixmTBhgo1EJfKbKPQoQ/SkvvKCBQtsE2owX3vttYba3WFWEgI64z7yyCPW8cBP4+7St0el3sdhATGXOWLUDr/iiitsLXQ/ZXVJpHBHbKWuOBHnjN2lSxcbmU06ccc2WyncS1NAd2eEiGzu4RdffNFs3LixUMQ/9/Nll11mLr300shzFTxrme5lnCjuj5eqrR/dzTrI9HDBBRfYc8mzw1lppnB3c+B5Sj335cuXm1WrVlnB33dq4BySQQAx3X+mJn3eJX2mqp0IiIAIiIAIiIAIiIAIiIAIiED+EpCAnr97o5mJQEYE9IInI3y6WAREQAREQATygkBYunYmRgpoxB3qOJP+OR2jJjfRvois6VqwlnfS7xup2hEROmjQIEP06imnnGJuueWWQiKum2OmArofbd6uXTtDRDWiORySRPBTI/q2226zgudpp51mhg4dGjpPN18noCPG3XrrrdYxIIlVrFixkOAYd42/LhwDmjZtau666y6zdOlS6yQwbNiwInWeN23aZJkTwY7Qed1114UKtrkW0BEtEVRxZMBZYty4cVbED1q2BHTO2MCBAw1i71lnnWX3EHE3aQQ6TgaIwkksWD877BqEXOby8ssvW0cIBGocPKiRzr4ksUz3kiwTpKgnVX0mKdydIwc8uYc5h2GWDwJ6cF447nzxxRf2HJKRgfuCZyzp7HkmOUv6vEuyb2ojAiIgAiIgAiIgAiIgAiIgAiKQ3wQkoOf3/mh2IlBsAnrBU2x0ulAEREAEREAESpUAohq1qIl0RgT1a1IjMnbt2tWK55UqVSrWPH3BlShv6jSnqr+M4D537lyDUHfkkUda0dmJ9km/b6Rq59fxDqYJ9xeYqYDuOw6wjhtuuMEKzQiYpGJHVI8yP0qatSP0kko8lSG4IyRicTXQi7WR/+8iv447adwvv/xyM3jwYBthGzUuacTZRyxVyvhcC+g7d+60IjZnK5UTQ7YEdNZDtDuCKc4nPXv2tAxS9U9kPOcD8T2uBnrYPrI/1ATnPub+rV+/viFCO2ibN2+2+wYT7ktSofvZAKLOSKZ76d8XfhaDsPGiItD9PoIp9oP9lJaATgr9999/3xCxX6VKlVBHDeb66quvWvasKbjfSZ93mdzPulYEREAEREAEREAEREAEREAERCA/CEhAz4990CxEIOsE9IIn60jVoQiIgAiIgAiUCIGwmsuItn/5y1/MmWeeWSSaON1JuUhRriMKuXXr1rFdRF2T9PtGqna+SEvaZAT9MCPl9ejRo634mW4NdNefn7q+QYMGVlCLSnPurkFARXRFRCcqdfjw4TYCPc6SRta7fojGDhNW48bhc5eynbTnOFc8/PDDRZwd/H789PKIhWHrwZFjzpw5ZsaMGfbSXNRA9wXZVNHPX375pY0cxykgVQ10UtGPHDky1LnEj3bHYYSz5KKLU53PpFHyji/nk7TfLvW3H+GdShhPei8Fz0M29tK/v1M5sfjON77Dgz93nFMoi8B9FbRdu3bZbAw4zZR0DXQi7Im0Zz9SOUKkSlNf3D1Kcg+rjQiIgAiIgAiIgAiIgAiIgAiIQH4RkICeX/uh2YhA1gjoBU/WUKojERABERABEShRAr6Afuyxx9ra1I0bN04ZJZ50gqQmJir6nXfeSSmwBvvzhTM/LXjS7xtJU2TXrVvXRn8iBDtDyH3zzTdtpDTRuVhxBXRf1Hb9pxLT/PrSiK69e/c2F154YaJa88wb8RkRmmupmY4TBKm9faPdihUrzP3332/rLp9zzjlp73XYuoio79u3b6go70dih6WjRwR+5plnbF16lwEhFwK6fy6inBNYG3vPmcVSCeh8zv5cc801hTg7xmQcYD3Uuh8zZow58MADbZ9x53j9+vU2Fb67FieKww8/vMhtR5Q6Aj73LXOoUKGCYexp06aZefPm2X2NOkN+lgP2hPt0//33j721s7GXW7dutdHvsEb4HjVqlGXkG8IzmRcYD/MFdNY4adIks3Dhwsg1EgFOm+eff95eX9ICup+pIZUjjF+qgbNEOn1nSR0FYjdNDURABERABERABERABERABERABPKegAT0vN+i7E0wlTd99kZRT/lCIO5FYL7MU/MQAREQAREQAREoTODjjz828+fPtymma9SokUisTcpw3bp1NmU26YlTCazB/nzxibTSpP9GYEv6fSNVO/qmP0RkDGENUZtoYlgQec7/+1ZcAd0XM+kPQZM05zgFBI22TzzxhBWREZSJVkaQDgrg/nVEHVPDvFy5cvbHOCwg/iLKYYi/zP3EE0+0/ZC2++mnn7YpvhkjTPxNsrfBdVGHmnEbNWoUevkPP/xgBWFSp2NkOCByHQcGovKXL19uxVTfciGg0/+SJUtsxDLrJwIfYbZ58+aGc0Ft8DVr1hiiwJ3FCehuPTgsEA39008/2fUg/DJGmHgad46DZ4F7gMwNp59+ujniiCPMli1bzKpVqwpKLsARId2J7L5AzZlDIG/Tpo2pWbOmIcMBDiKcAxxE+JyMB2effXaSrTfZ2Mvg+tiHli1b2nlylt57772C+blJBVPu+04GrIEMD5wpzvnq1asN2R+C5SjGjx9vz5yzVOnd/Uj7VGUHUrXz58gaeQayhzxncRLy95A9ZpyGDRsWzM93FOCHZ511luXEz3FySpJyP9GmqpEIiIAIiIAIiIAIiIAIiIAIiECpE5CAXupbUHITkIBecqzzYaS4F4H5MEfNQQREQAREQAREoOQI+OJPnMAaNis//flVV11lunXrlhUBnbEQEYk8d1HGwfERphCXn332Wds2GKGbzvcev+Z6sKa7P67fZ9JdCouqJXL3vvvuK3AQCOsLwRFhnajlJFHHYX34zhFHH320GTt2rDnooIMip45TAiIvUdNhhqiOyEt6bxwugtG4qeqjR3EMq49NlP+sWbPM7NmzrcAdNNi0atXK7jtiOmsikrxWrVq2qf83TosWLUz58uWt2BtmiKY4AlxwwQWFHFOSnB/m+dRTT5np06cXEoKD48Ce6HHOlm/wJuo96Azit2F+ZCHo0KFDWlkIMt1L5pB0HzhnOFcEBXSeL9yfnHVfKPfXx33LvUwUOvvKGT3ppJMKmuRaQGegt956ywrjnJsoY45E5COuu1T8ri3OBDgh4RzjLK7ue9Lnh9qJgAiIgAiIgAiIgAiIgAiIgAjkDwEJ6PmzFzmfiQT0nCPOqwGSvAjMqwlrMiIgAiIgAiIgAjkl4Kf5TiKwBicTdj1iL+meiTBNJSIl+V5CxDHC2qJFi2y9caKOieCl7jt10RH9Ea6Imq5WrZoVUQ877DA7zST9u/VQh5kIX4Swzp07m549e4ZG+WdLQGdchGGizUnjTRQsojpGumwi2xFM2ZOgWJfOgfDT8zsHh7jric5+8sknzbJlywxR0hj7iGDNnHbs2GFrj3/zzTcmWL87WwI6YyK+EvkOn7Vr11pxEhGTqF72iGhmhOu5c+faOZI1gOhfzP8bB3GcedMHbTds2GDFXPo6+eSTzdVXX11E2E73/Gzfvt0K6S+88IKhNjt7S//16tUz7du3t84dUVkKOONkI4D5xo0b7dwQkjnnTZs2tWn+cVwojmWyl248tw8zZ84sxM7tA/Ps37+/PStBAd31gUMGThesk3NOxH/9+vXNxRdfbK/hrJFxAgue05IQ0BkXVsyD7AfuWYPzApHoOGHgzFKpUqXIbeBcUXKBexo77rjjbG13VxKgOPuna0RABERABERABERABERABERABPKLgAT0/NqPnM5GAnpO8eZd5+m8SM67yWtCIiACIiACIiACIpAjAgjwgwYNsinCU6U5z9Hw6lYEyiwBxHHnUHHeeeeZm266KSOnjzILQhMXAREQAREQAREQAREQAREQARHY7QlIQC+FLf7888/No48+al599VWbihDzo2uIRIkyUusRUeFqJbroFRe1QNRD9erVCy73RfOoPqOiB4hAwCOfCALq8hEJQgRB7dq1bRTQGWeckbIGJNEY1JEjHaPz7CflItEinTp1MhUqVDD9+vWzEQzBOpb+XFkD9Sf9KA/6oXYkESlEexC5ETQ/KoaXo3Xq1DFEU7z00kvm559/Nn/961/tddRcxFJF6rB2ogpIWcj+UK+PCIUoY1+GDBli103tSdJjRtXE89OIhkVBpbvnbk6pBPSkzhRJRfhMz0op3IYaUgREQAREQAREYA8kwHeWOXPmmBkzZtga7nxHJO26TAT2dAL8zeGi9aNY8PfY6NGj7cdE+xMxLxMBERABERABERABERABERABERCB3ZGABPQS3FVeSiAm//Of/7QpKcMMkZW6d23bti3izY/HP7UhEWWjDIG7T58+BdcXV0BHOJ06dapNoRlWi5DxSeNIfb8wwR/BmbSaL7/8cuhUmWeXLl1smk7WFSagM+7ixYvtPPwac8EOW7ZsaW644QZTsWLFQh/5AvqVV15p1+IcFtxLnyZNmtgoCn4eTEvpd+YilZgHDgCkDyWNaJTxcnbatGk2DSV7SppCXtKGGe1IMRnWrjh77sYoKQE907NSgreghhIBERABERABEdjDCfA9mvTtfPfr0aOH/T4qE4E9nQB/d+GwvGDBAvt3Dn8XBY2/S0aMGGE++eSTRA7FezpTrV8EREAEREAEREAEREAEREAERKBsE5CAXkL7h2COUMpLCaxy5co2erphw4b23ytXrrQCr4vyHj58uK2f54y6g4jVH374oaE+G9HfpM0jqhqRnGgA//oxY8bYCG1ehlDnkf//4YcfbL3AL774wtYTpH4dQjb9UePN1VxEEEXwJVIbow4iEefUZaTmH9HzRE1jzJGXLH50NY4CU6ZMMY8//rhtw2etW7e2kdgYwvbSpUtthIOzoICOAM1LnAceeKCgriBtELwxONA/tTij5uEL6G4c5gJ7rGvXrra+I0I/80EQHzdunDnhhBOKnArGmjx5so1Yh2GzZs1iTw51HEkPSrR71Atav1ZlMFK9uHvuJlYSAnqmZyUWohqIgAiIgAiIgAiIQAYE+A5Mrelt27bZOu2vvPKK/Q7Kd2i+L1epUiWD3nWpCOweBHAowbEEBxP3tyZ/J9WsWdM6m3DvuL81+Xuod+/e5sILL1T69t1j+7UKERABERABERABERABERABERCBEAIS0EvoWKxfv94MGzbMvrA75ZRTzODBgw1pyH3zI2IQq8eOHVvQhjTq06dPtwIugnXz5s2LvLAgtTsiO2O0a9fO9O3b174AcZY0bfeSJUtsWnNeOMYJ5MwHIb5NmzYF45DmnDn+9ttvplatWjZS4cgjjyy01i+//NKmREcIx4ICOj8nMnznzp32WtqSOt43xGdE7eeee87+uHv37lYUd44AvoAOBz4nzeC+++5bqB9epI4aNcqu95JLLjE9e/Ys9LkvRDMXnAsOPfTQ2JPjp32PSuPui+xwZN+cZbrnJSGgZ3pWYiGqgQiIgAiIgAiIgAhkSOCee+6x4p8zHCr5ruo7q2Y4hC4XgTJPAMdkHIvfeuutyLXwN9Vll11mLr30UlOuXLkyv2YtQAREQAREQAREQAREQAREQAREQASiCEhAL4GzQfQ5L+5IR84LO2otusjz4PC0QbxGmKa+HGI7tnnzZhv9zYuKBg0aFElXThs/mjksHXkSAd2v3V2tWjVb65v66kHz2/k11FmrH9GN8B31cvLdd9+1Ly+J0PYFdJ8XUeGp+uBFD44JpBIMitu+gE6EBJESvkOBW9OOHTusWL9lyxYbZe87LtDGF/OpMU+6eCfSxx0fF7kelcZ91qxZti57WF31TPc81wJ6pmcljp0+FwEREAEREAEREIFsEMAJdf78+fZ79KmnnmqdKoPOndkYR32IQFkngEMxf4M89dRT5rXXXjN838f4e7Bp06aGv4WqV69e1pep+YuACIiACIiACIiACIiACIiACIhALAEJ6LGIMm9A2juii6kb54vNYT37Yu31119vI6aTWirBlD6SCOikZic6nuhxUswTjR0mFpNifdKkSWbhwoUGoR3R/LDDDrMvWQYMGGAFbWp+4yxwwAEHhC7BX6svoPuCdqq65K5TJ0IHnQ58AT0VS79eOYI9c3bp5hnDieBhn8XtzaefflpQY/2qq64y3bp1K7jEd3hIUlc9bKxUe55rAT3TsxLHTp+LgAiIgAiIgAiIgAiIgAiIgAiIgAiIgAiIgAiIgAiIgAiIgAiIQEkTkIBeAsR9oZhI6D59+hR71F9//dWsWbPGkDqb9N+I82FG3fKJEycW1PumTRIBHUH83nvvtV1S6xthN8qcsIxATlpzorf9tVKj/aabboqM1o4S0KN+HjUP0gwOGTLEpmD3hfKkAjr9+qnU/ShzeFMfkzTvcQ4BYfPDEQFBnnryQWcANyYp91PVVS/unudaQM/0rBT7JtCFIiACIiACIiACIiACIiACIiACIiACIiACIiACIiACIiACIiACIpAjAhLQcwTW7zZK4E136HfeeceKsaQtj7PiCuhOFI/rP/g58yLdfDrid1TbdIRv5hHloJBOP3698po1a9rU9QcffLBJFUGelJGrsb7ffvtZRwNS8GMucj5VXfVM9jzXAnqmZyUpP7UTAREQAREQAREQAREQAREQAREQAREQAREQAREQAREQAREQAREQgZIiIAG9BEj7qa7TTcvupvfBBx+Ym2++2UacU0+7S5cupnnz5qZq1aq2niOWjRTumYqipS2g+6ng0xHQ4efWTip4FxHuatJH1TBPcnxweBg0aJBN4e/SuPvp26NS5We65xLQk+yO2oiACIiACIiACIiACIiACIiACIiACIiACIiACIiACIiACIiACIjA/ycgAb0ETkOmKdz/85//mHvuuccg5pIufdy4caZevXpFZp5NAR3B+NZbbzW1a9dORKhixYqGGuHUPqcGOrXQs5HCPUnK+yihPF0B3Y82b9eunU0HT8Q46dfjatenguTXWHdp3BkLUf33338vUnOdvrKx5yUloBf3rCQ6WGokAiIgAiIgAiIgAiIgAiIgAiIgAiIgAiIgAiIgAiIgAiIgAiIgAiVIQAJ6CcAmarx///42ArlZs2Zm2LBhZt999w0d+ccff7T1uBFWScNOeu+dO3eaoUOHmk2bNqUUcrMhoL/22mvmlltusXOLq4EetgB/rsGa38H2UdHqO3bsMAMHDjRbtmwxjRo1MiNHjrRR91HmUqETOT569GibSh5LV0D365XD/YYbbjB33XWX+eabb+z+IaoX19atW2f3kGwBiPLUsZ85c2aRuuiu/2zsearz4PffpEkTM2LECFO+fPkiy0vVR6ZnpbgsdZ0IiIAIiIAIiIAIiIAIiIAIiIAIiIAIiIAIiIAIiIAIiIAIiIAI5IqABPRckfX6DUYTU1+7bt26oSO7etn//e9/CwTs7777zvTr189s3brVpBI7v/zySys8b9u2zYrvEydONJUrVy4Yx+8nKqLaTzeOEI2Ynkq8Zm177713wRj+WolIJ4r9tNNOC12rE5URrv3U6+n0sX37duuQ8NFHH1lnA8TpQw891I6XroDONT5/apXjzHDIIYfYmug1atQo9mnxU7YjxONMQX3zHj162HT8QcvGnqcSv/3PqlWrZh0FDjvssCLzQGjHkeLdd98tcqYyPSvFhqkLRUAEREAEREAEREAEREAEREAEREAEREAEREAEREAEREAEREAERCBHBCSg5whssNv169dbofeXX36xgvKQIUMMac99QwBHcCYyu06dOmbMmDGmSpUqhWqb77fffmb48OFFRGnEzDvuuMOKslicgB4lxJNufMaMGWbOnDmGiO6OHTuav/zlL0Ui5mm3YsUKc//995tevXqZc845x7bH/LXiKEAE+eGHH15orQjIRD2T8h3zBXT+/d5779mIbYTnWrVq2bYI5L4hAj/wwAPm6aeftj/u3r276dq1q9lrr73sv4sjoPuisBvr3HPPtWnpfUeB4hybRx55xEyfPr3g0lR11X2Bu7h7HpeRYNq0aWbu3Ll233r37m1Il+/YMclff/3VTJ061TzxxBOhZyobZ6U4HHWNCIiACIiACIiACIiACIiACIiACIiACIiACIiACIiACIiACIiACOSKgAT0XJEN9EtK9ilTppjHH3/cfkJkeOfOnU3jxo3tv1944QWzaNEiKxiHCaZLliwxEyZMMESmI+QSQd68eXMrcr788ss2JTiR287CBHRfUEU0RbQmyhzRFEGdiHGMOSDGk6Iboy/annjiiVZI37x5sxWtiUpmPgiv11xzTYHIHlwrQnHr1q1tOnYMYXvp0qXWmcBZUEBHnEW4RSBnDPqgzRlnnGEqVapkHQUWLFhgo/IxnBIQ3P1o+eII6H69cvqFExHYpN7P1Pwa6/QVl84/0z2PE9B9RwfOFJHxnAfWzB4/++yzBoeCVGcq07OSKVNdLwIiIAIiIAIiIAIiIAIiIAIiIAIiIAIiIAIiIAIiIAIiIAIiIALZJCABPZs0Y/pC7KZeN5HIiMJhhgB80003mbPPPrtQNDCiNNfOnj079FpEz1atWhnqrSOmH3TQQTYtN9Hbvr344ou2Trg/flg69++//97cd999Nso8ypwIj3i+//77F2qGsDp58mTz3HPPhV6Ok0CLFi3Mq6++amu8BwV0LmKOixcvtlHQ9Bdmbt3XXXddkYj+4gjojPH222+bwYMHG1LLB9PCZ3Jc2H+yCpAmHourq57pnscJ6EEnhbC1OUH99ddfD81qwDWZnpVMmOpaERABERABERABERABERABERABERABERABERABERABERABERABEcgmAQno2aSZoC9Ey88//9w89thjVjxG8EYEJsobARwhmQjrMONaanLPmzfPrF271orKCO5EsRPNTs1uUoSTlhsjcvqss84q1BV9rFy50kbDf/HFFzaavWXLlubGG28sIoIjYBOJzHhEKyOUYtQER1jt0KGDOfroowsJ/f5gXL9q1Sor+n/wwQc2Qh5hn2hx6n4TgU7N9igB3fVFPXCi0YnSJ809/dIPEfH0EzWH4grou3btMjfffLNNIw/Xnj17Rq4xwZYXavLSSy+ZUaNGmVR1x/0LMtnKgesdAAAgAElEQVTzOAGdcVz/M2fONBs2bLB7gnND7dq1zUUXXWQj/knTT3aEsKwGbq6ZnpV0Oaq9CIiACIiACIiACIiACIiACIiACIiACIiACIiACIiACIiACIiACOSCgAT0XFBVn4kI+JHe1FFHsM0H27Rpkxk0aJBNj08qe5d6Ph/mpjmIgAiIgAiIgAiIgAiIgAiIgAiIgAiIgAiIgAiIgAiIgAiIgAiIgAjkjoAE9Nyx3aN7Rnwm4rx8+fKhHIh8fvjhh81DDz1kI/BJK09Ue2kb85ozZ46ZMWOGOeaYY6yAfsABB5T2tDS+CIiACIiACIiACIiACIiACIiACIiACIiACIiACIiACIiACIiACIhACRCQgF4CkPe0IRDPqVv+7rvvmltuucXWEQ8a0eeI5qSwJwX72LFjbVr20jZSzZO+nXn16NHDpoiXiYAIiIAIiIAIiIAIiIAIiIAIiIAIiIAIiIAIiIAIiIAIiIAIiIAI7BkEJKDvGftcoqv8+OOPzZAhQ6wITT3tc88915x++ummRo0a5tNPP7V10RcvXmwj1Pl8+PDhti56aRi1uzdu3Gi2bdtmVq9ebV555RVbB7xOnTpmzJgxpkqVKqUxLY0pAiIgAiIgAiIgAiIgAqVOgOxM77//vpk5c6bZsGGD/Z78xz/+0dx2223mhBNOKPX5aQIiEEfgjTfeMEOHDrXNrr/+etOxY8e4S/S5CIiACIiACIiACIiACIiACIiACBgJ6DoEOSFAJPe4ceMMYnqU8fKN2udt27Y1e+21V07mkaTTe+65xyxatKigKfPiJUtpifpJ5qw2IiACIiACIiACIiACIpBLAojnTz31lJk8ebJ1fHVGeaM777zTZpHKJ3v88cftXJnf+PHjTd26dfNpervtXP79738bMpBVqlQp63/TuT0FHqW1ilPySwL6bnv0tDAREAEREAEREAEREAEREAERyCkBCeg5xbtnd/7777+btWvXmqefftr+/7/+9S9b7/yoo44yLVq0MOedd56pXLlyqUOaPn26mT9/vilXrpw59dRTTffu3UPTzpf6RDUBERABERABERABERABESghAps2bTKDBg2y3+H33ntv065dOytg8t/HHHNMXnyP91FIQC+hg+ENs379ejNs2DDz22+/mT59+pj27dtndRIS0LOKU52JgAiIgAiIgAj8PwIffvihGThwoNm5c6c5//zzTd++fcVGBERABERABIoQkICuQyECIiACIiACIiACIiACIiACIlBAgOjzadOmmXnz5lkH2JtvvtmcffbZeU1IAnrJb48vcDdt2tSK6ZToypZJQM8WSfUjAiIgAiIgArsPgWxkl4kT0Cn5uWvXLlOhQgWzzz77ZA3ed999Z/r162e2bt2aM+Ge7/HMfd999zX7779/1uaerY5yPT/9TZCtnUqvH5fhV9nA0uOm1vlPQAJ6/u+RZigCIiACIiACIiACIiACIpDnBPwXYn/605/M3/72t7x8aZUE488//2xGjBhh1qxZY2rWrGlToh988MFJLs1JmyRCql6W5QR9yk4/+eQTe85/+OGHnJTASrLvcavOxkv2uDH0uQiIgAiIgAjszgT838ep1nnIIYfYbEUXXHCBqVevnnXCzIVl43d7KgGd0jSUK1qxYoUtWTR69GjD2rJhuRbQEadnzJhh5syZY+c8duxYU7t27WxMPSt9lMT89DdBVrYq7U4koKeNTBeUEQIS0MvIRmmaIiACIiACIiACIiACIiAC+UtgdxLQ820tSYRUvSzL33ujuDNLsu9xfWfjJXvcGPpcBERABERABHZnAkkFdJ/BSSedZAYPHpw14dnvOxu/21MJ6P73YEoXjRs3zjRq1CgrW5xrAf3f//63GTVqlFm9erWdL9HulFDNFyuJ+elvgtLZbQnopcNdo+aegAT03DPWCCIgAiIgAiIgAiIgAiIgArs5gXwTnTPBnW9rSSKk6mVZJjuen9cm2fe4mWfjJXvcGPpcBERABERABHZnAv7vY8TY008/vchyf/vtN/P666/bqO1ffvnFfl63bl1z++23m6pVq2YVTzZ+t6cS0P/zn/+YmTNn2lJGZ5xxhhkwYID54x//mJU15FpAZ5JPP/20uf/++02tWrVsRqls888URK7nl42/CfLtb6FMmZfE9RLQS4KyxigNAhLQS4O6xhQBERABERABERABERABEditCOxOL1rybS1JhNRsvCzbrQ7kbrCYJPset8xsvGSPG0Ofi4AIiIAIiMDuTMD/fXz99debjh07Ri73+++/txHb/P7FLrzwQtO7d29DJHe2LBu/2+NqoGdrrsF+SkJAz9Xcy0q/2fibIN/+FioL7CWgl4Vd0hyLQ0ACenGo6RoREAEREAEREAEREAERyDEBasR98MEH5sknnzSvvfaa4YUUdvjhh5umTZua9u3bm+rVq6ecBX/8P/HEE+b55583X375pa1FyPXnnHOOfaFVuXLllNd/++235pFHHjEvvPCCHZ+XX9QCvPjii21EBhEEkydPNgcccICtk02kCRZ8OXTjjTeatWvXmrlz55oNGzbYyJT99tvPHHvsseaqq64yDRo0MHvttZf573//a1MOzp8/32zcuLFQu0suucQ0btw4ZT3Fn376ySxZssQsWrTIbN261fZH/T94derUKZRXcK5//etfzaeffmoeeugh8+abb5p//etfBXMNzsG/NgpkWD30bOxtqo1z/bN369evt3vn7z21KatUqVKkC/fiI1Xfd9xxh61vmY6xD+w/kTzsK0w5SzVq1LBpJVu1amUqVapUqMsk6UL9uQRfllWrVq3IWeDst2zZ0p4FzmyU+fz8M0ANyYsuusie/X333bfI5cE5cMa5P95++23z+++/x6YAZZ+GDBli73tShY4cOTIy4ok+SY1KxFfnzp1Nz5497T3kjPFgzj367rvvJn5++Kk1Obs333yzeeutt2wkFvcUDKgLeuCBB9qX40OHDrVDpnqhvn37drsXRKVxbxHZBZv69eubDh06mNNOOy0lT/pnr3n2BJ9nRx11lDn//PNNmzZtTIUKFYrsSdI5FufZ4Q/2+eefm4ULF5pXX33VPmuxgw46yK6NNTJ3f3/SuX/UVgREQAREQARKk0A6Ajrz5PfgwIEDzbZt2wzfx+666y5z2GGHZW0JSX+3pxpQAnrWtiPvOpKAXjpbIgG9dLhr1NwTkICee8YaQQTKBAH9oisT26RJioAIiIAI7CEEfv31V/Pggw8aXgAgPoYZAlSfPn1M27ZtiwgzCIAvvviiufvuu61YGWYIiIhjTZo0Cf0c0R7RKur6448/3hxzzDFmwYIFKQX0s88+24plzz33XOg4CLtEpiBsTpgwwQpQYUa7Sy+91HTr1s2UK1euSJN33nnHzvfrr79Oi5cvgsOyZs2aZvr06VbkC5qbK84HiGHFEdAz3du4W+DHH3+0aRuXLVuW8uzAHPGaNTnLhYDOfvDiFBE2yjiLCLEnn3xywVnOREDv1auXmT17tvnss89Ch0yVUhQBeerUqdYJI+re4+zfcsstRep6+i/sEE1xGHBpTJlInPMB9+20adPsdaQKRajmHgsz2uGQEtaOdZMyFSE+yqKeH76AjojPC2/Eb2cI1hMnTrTON3EvsBHxYRJ1P7k+43jSDochBPidO3eGLglOw4cPtw5CvsXNkbbFfXZwLWcEJ6e///3voc8M2sQ9u+LuaX0uAiIgAiIgAqVJIF0Bne8zkyZNso5l/A4cO3asoSZ6tizJ7/a4sSSgxxEqu59LQC+dvZOuUDrcNWruCUhAzz1jjSACZYKAftGViW3SJEuAAH/s7dq1y0ZC7b///iUwooYQAREQgcIEeA7NmTPHzJgxw36AYEXUK9HmiHGrVq0yixcvtmLNPvvsY4U8Iqx9Q/zjxRVtENiI0CQSErHnlVdesS+0+Izo7NGjR9voSN8Q3hDXiUDHEKfog4jKHTt22CjQjz/+uOCSVBHoNOLlGVHmCNT0QaQtc9y0aZPtgznSB5EqLqL0iCOOMESFIpoRle6iVseMGWNOPPHEQvPlRRqCoYtsbteunTnrrLMsHyKwiWh3keSIbLBw5ovgCPMwIrqWKO169erZCF/EaBwK+MwXLPk3vzP4/x9++MH87W9/M1988YWNlO/fv791HCDSmuhqBPds7G2q+4U1ItIyV//sEOmNsE5tyqVLl9pzFHQGoD3XI/BHrYU2FStWtFyT2DfffGPPJy8pMTIOIIQicnK2yGywcuXKgr319wYh9+eff7bXcd7d/UB/bv/9ubiXZayL/7EnRMq3aNHCRiYjKiNMs98YZ6Rv376FUooyJqL1Sy+9VIgf9wdR1I8++qiNJsc4Q4j+fk3MMNGf8848sX79+pkTTjghJbr333/fDBo0yK69R48epkuXLkXas09wQPgNRqr7zDl7RMvjKFGnTh27dphz77n7IXg/+QK6GxieZCzguxGC+rBhw2Ij0DnrPCceeOABuxeHHnqoTfl66qmnmvLly5v33nvPPPbYYzYjBda8eXO7bj+yP8iT9eBoA3vO4ObNm81TTz1VsKfsN1z8PYl7yZ7Js4N546jEM5Q14lRANgCXiWPNmjUFrGl73XXXWQaKRE/y9FAbERABERCBfCGQroDOvKPKsCQtz5Lq93fwM7LQBDNQuaxDURm3Ugno/nch33EwuB/FyT4TlvmKv7vIGhXMfNW1a1f7PS/d7w2p3u8GxWX+vuTvHH7usnfFsXMc+DuNa2HPGpJmGEry/pnvVfzNi0Os65vv1Px9RyYpvtvzvZo58zcq3+mdFTcrVXEco92YxTkLSe/v4maVyiTLWtjc4jLT4cDN3xjB9wJJ16l2IpCvBCSg5+vOZDivsDR5Lk0iLyf4chGWtjHDYXV5GSaQ5AtMGV6epi4CiQjwspcX9AhXiEp4SpOqVCYCIiACJUkAgZq0h1u2bLFiG2mcg+mtEUhvu+02K4QGBTReJJDamcjfKIHcvz4oXCGgIqohtCOcde/e3Qr4ftQ3LzUQx4i65L9TCej0QUQwL7D8aGdeBkyZMsW+sHEWJkoGhTj6IfLeGWIvgh5iPIJ1UCCnne8QgDMA60Mkx4IvS5gDabSd6Ekb5sA8eTGAkXaeSHjfktTKy3Rv486h/1KydevWNq22LyZyPY4PnCkEZT5DcG/YsGHaa4mbCy/REE85J6kicBEZESCJLCbNJ6UAglHESV62+m1YF/fA6aefXuilI/cEZ+WTTz4JTSnKC0CyIHCmw86if2ZZE04S/F3lLDgHShdQLsE/93HcELZvvfVWs27dusg07r7IzhxwBnDGC1givhkTgZ/7O/jildTuCM08P4KOBEEBHecB+iEzQ9BSvdyGNYI454wIc85cMG2+77AQFknv8+RZNmrUqCIR+TiG8H3NOY0EeaSaY6bPDp9V1Nn1nz1HHnmkddDAmUAmAiIgAiIgAmWFQHEEdDJU8XcCFlZyJ/jzdL5j+L/bcazjb4CorEP8zuV7VTCjTyYCeibZZ4KZr3g3j0gclvUozNk1yZlJKqDzPZXvjVEZi1JlbII53+2iMn8xz6gMQ3Hvn/kuTPaql19+OXS5/L2Hgyklytj3VAJ6OlmpiiOgZ3IWkuxlJlmlMsmyFpyb//da2LzZa5xgaScBPcnOqk1ZIiABvSztVoK58sIT4YdfvmFpJ10XiOlENOABH5YCM8FQarKbEYj7ArObLVfLEYFQAsGXxni0ErUlEwEREIGSJJAkpSDf83ixQDQx3vj8d61atazQ61JA89KFKHJSqAfNbxf8I9cX58Lqd7u+EBMRg5YvX55SQG/WrJkVLcNqRvtrRSBDPCVaOmhfffWVGTBggI1QD86J6GRETwyxn2iNsEgN1w4uCLaujrf/cgGGiOthAhcvMHBsIMKX6AdERT8SO4mAnsnexp1BX7Ak2ph1RDnMkiafiH2i68MisZOsJW4+vFhDQOUlWKpzFHROCIu6TkdAZ39xsCDSPcxc6nP2bty4cQUR4X798SgxlP78dsF1FecFc9gcXT9RadxnzZpla5KH3TNEZeNMzd94ZH3wHUHcWH4EOy+8OAvO0cL/LhT3AiyVOI2wzbOE5wTnkGwOYUa0P8I4RgYH7i1nflaBqGcZbf37KrgnqeaYzWdHqjPu9isXaWzj7kN9LgIiIAIiIAKZEkj3+43vjEvWGf5e4DsJluQ7He2SRqDTlt+vftYhskERCYtTMRb2/T4TAT2T7DOZZL5Kuo9JBPRMMjb5Ne7RF/hbggxDfOf89NNPbXkvxz4sO1Cq+QUdrPl+ilMwDuPuXLhsWo5HlICe7hr5+zGdzGKMn8lZiNvPTLNKZeuspcpMF8wqx5ri/n6IW7c+F4F8IyABPd92JIP58CJk8uT/y96bgO1SlHf6nRkVY1iUgAqH4EKMbCMeFgEVTkBAAiKBowjIIggqiMiigApxYRFUMBFZVEACEQURZRBUNjmggIgsCnjiAjp4QEfGyCIOTibzv+76T31Tp08v9a5fv+9313V5gXz9dj91V3V39fN7nqfOmNlfkpcYH/JkHVDapFwCk0shoL/97W9XRB+Ae9vCbsBTj+3nc11AH4ajeGyD5YVGSuDKK68MGYZ8ZH3oQx8qVl111aFfL/ejcegX9oQSkMBEEEizlCkbSNYEz6Ryi+W2+djHYYFgRhYvwi7iJZmjZGYisFc1HFOIUkTOp8IV5d0/9alPhZ8ggOK0qGt164dyybi0rF56rtz3L+WseSYT1Z4KVQjAZLUgwjUJ8FwzdZSlGeS5NrQd1/Z3bBhkbNsmbzqeVRny6e9TAZXMYgIXVl555ZlDcvrSZk/6risLo+XfNgVIcGzOezN3v8O6c1Ganax15hRluA888MDKQIx0X0+EdoJXKGuea2cbN/6O85FgDUollscyHbuqQI6c8zeVJs0tW8p12sqj59jSdI7cMU2fA6zbmM9kezfZOIxnRznYgOoXVaVW0+0IetkCIYefx0hAAhKQgARGTaBXAT2tdIVwTlBnrKaVs6ZrW2OkaweykQnUZcuaNIAWEf+zn/1sqIREK6/t+hXQB60+U85yZhsu1ny9Vr5qGvMcAZ3f17Frq9jUFuCYbimFiM13AAHVsTXZRwUmvmVZp0WfXFzTxd8j4PN9HLeIqhPQOb7fqlQ530KDzoW2+3bQqlLDqLI2jMp0bf307xLoOgEF9K6PUKZ95f0Um0rtkT2DA5LShU2ZSZmX9rAhOY9mG6QC+r/N7J/TlEEy2+Pk9aeDQO5H43T01l5IQAK9EiiXLGe9RkbxtttuG/Z+RvCs24Oa9R2Z2kSDczz/TlBlVUsdR5S3o0w7LV0TkDFS3h89Pde4BPTUQZG+p+knfaTf5Uzacp9TJwLVRQ4//PDgaMtxkHCutuPa/s45BhnbtnnU67vl05/+dHAqVmUJ5PSlzZ5e1paML1nQOFyr9prM6Vuu2Fp3rjRwpE3wT6+V3iM5drZx4++puFue17FCBOXXyw7J9Nw4vAg4oSw9v0GMr2pl3qMQ0HF0Xn311WFbCPaIxPaqxpYDBHjHljumHB+zvMuZbnUC/TCeHVw3FQn4/6uvvnqxzTbbFBtttFHYC/2Zz3xmzpB7jAQkIAEJSKCzBHIEdAJyEV5ZW3I81bKqfM65a6XcDPSm6lNU5EFcv//++8P3Uxow2q+AnrtGrqs+k/6ebyyqYhEEXG5tla+aJkuugH7wwQeHdVdV5a66ik3lb0WYst4pt7SiWXn7rTr70gprfOsikrOlUlW75557gtBOkHVTBno/Valyvvtyj0nXqL1WIhq0qtQwqqzlVhRrqkzX2Qebhkkgk4ACeiaorh+WvvibSk/Gftx3333hRUNUWHnfzK73tYv2DSP7Yrb71YuTc7ZtHcX1cxfBo7i255x7BHI/GuceGXssAQlEAjihEL5wXpBVnjYEcfZGZ++3+fPnL7W/crom7IVm6njoZU0w2wJ6zl51VRxSET53DdB2XNvfBx3btvHsZdw4V5o9QqWCDTfccOYSuX2ps6kXETaeI9qfbkkQ/5bz3swVW+vOlf73Ntbp3/vZ1zPn/IjNlDYnOygtfRodsk37af/oRz8KlRma9qWMNoxSQGcekP1FGdWqvT3LHAYR0OvGte47bRjPDuwnKIZAhdNOO20Z3jH4iWc1mXFV21jkzAWPkYAEJCABCcwmgX7WSHVbh+as6ehrroCersOqGNUJwf0K6INWnxl2la6qPucK6E3smsYp/dt+++1XvPGNb1xmjYOgynY+rJNY/8StgrC3zr40uJE967GPQN+q1jR+g34TcL2cb6FB58Iw7ummb66cPrT1tZcA416/RYfRf88hgXEQUEAfB+URXyPdw5JLHXnkkWH/kabWtB/NiM2dytMroE/+sOYuLCa/p/agCwRyPxq7YKs2SEACs0uAj+I77rijuOmmm4IjCcdC2hA9KTsdMxcU0PPGazYF9Ghhr2Pb1rNenRZN76JB10WDCOhVGfE5781BnWX9OIcZk1EJ6Ome9rGMe1q+va7MfLpPIc5KxFu29KK0Ods80MZRwr28hyVBP/vss0/YCz11og6jhDt9mi0BPd6X9Pfee+8tbrjhhvCsJus+bS960YtCFhz/tElAAhKQgAQmiUAvaySCx9Zff/3igAMOCPuel7Obc9Z0sBmWgM42TwQk0tIKQ/0K6JxnkOoz0yCgp3tzw4N13RZbbBGCBRlzgmGrstrjnK/7ZknHJK0WVnWvdEFAH3Qu5D4D+q0qlfs913TcMCrT5fbT4yTQVQIK6GMamXPPPTfsjUc5t2GXcUv3umzKRCh3NY0iOvTQQ4vXv/71y9Bg33Syn6666qqwFx/lVHgxrr322qHMJ1lP0RGT/riqzCZ2fvnLXy6+/e1vB+cv0YiUqyFSrRyRn+55wqILx09dS6MJcWCRUZ82sh3uvPPO4uKLLw5ODUoGxj7geCpnbsXflp1wZH+wxzz7I+IgIcrunHPOaZxB5SyKqoNhccwxxxQ4u9qqAbTtzYhd9JU9nClnE53sz3/+8wv21WGM582bV2lzk9M11yGbuxDm5UxZp+uuuy44l1hgY+NWW21VUNrnOc95Ti1XFg4sVi+//PJi8eLFYTzjXHrta18b7rFnPetZWXd2TuZJXTn3OK8uueSSYAcOTexYc801CxZ62BH3eMoy5v8elNrE/Nlpp52K733ve8UXv/jF4oEHHpiZvxtvvHGYg+W9gDhNeUFOWSbu4UsvvTTwZmGL2FJ+FsVx4R7lOPrIwpdywdwrODwZq3KLHzbR4f3c5z43ODGvvfbamfMwvuyhy3OjbXzic4dspQcffDDYgTDEHF64cGHlHC4/c9jTF8Hp/PPPD+fAWUn21korrdQ6HDnRurGv3E/0k/5GW+nra17zmmXmcs5HZ1v0dKvxHiABCUw9Ad43d99998y6hg6zjkKY4bmeOhMQq3iP5LQ0MyAt7d31Eu7pO49nL6XocxrvbN7T4y7h3mRb29i29aspo7zqt03vu1yHS5NNTRnl5d+1Ce45a8xhCeh8J1AyMlfoTPe0zrGzbRzj39Mg6VjGne+xo446KnyLVH338K0G92984xshY+eUU04J67deeLeNRXquJud2WvKRbxDWo1XfjcMS0OsyzHIy0Pt9djSNJWX4+fa87LLLwrcL69mmUq2588LjJCABCUhAAuMmkK5v8Hdtvvnmy5jA2pqqNqusskrtVlP8KHetNCwBve48gwjog1SfmQYBnXEk0POTn/xkqMJTrjKE/2777bev9e/mCOjlsuzlCdcVAX2QuZBzHw9SVSr3ey5XQK8r1x/7kasd5PTbYyTQJQIK6GMajfgQwSGz8847hz1GmkTCXsxKXxpbbrllKM1ety9met7f/e53BY4NGuI+e2umDhtegjhdeJDWNZw5XA/BLG2p42WTTTYJgt1nPvOZIDJWNXi8/e1vn3Gq5IrKafBAlfjMeT7xiU8Ep0VdQ9RDqEwzIdJFHc4nxgyhNN2vj0wQxLmmliOgp84xbMBRTamaqhYdQ1XHsT8Oe0cixNc1ggDY/4WFTDkacBwCOn1dtGhRWGTVzQV4I36yb2C5Ieoef/zxM/O2qp8IyrlOz34FdBaKzCsE2rpGP7g3ELqbIi/Lvy8LAXCqm798oESRPb1Geo4FCxaEeZueoxwUwGIXRyslNuvGBTtxLr7rXe8qcBSnLX6Q8Nwh2IWgm7qSoTwrGMOqPZI4Z9visG4Op88cngU807Ajtqr9VOvGLldAJ/DoS1/6Uu09Rx+5J8n4Sp8pTc8MBfTGR6p/lMCcIZC73xnPGJ7B6Z6/7HNMNSLWBW17oNcBZa9i1iO0tr2gZ7uEO/vefehDHwrOm7Y90Ov6OwznAufOOc8gY9t2AzAXWEPxXm8LQE0zmct7Qub2pc2eVNBv2qub8/zmN78Je9k//PDDRVXwYo6zdVABnbXSsccemzXv6/qeY2cbt/TvMagY4Zl7knnO90fdXE+/jeqCQDn/ODLQ0+dI0/pmGAJ62h/WXTj4YpBp3fmH8ezgOUsAJY3vt5VXXnmZ4SXY4cwzzywIXs95pvYyPzxWAhKQgAQkMA4C6fomx8/ZZFPuWqnLAnrsXz/VZ6ZFQIcBPl7W7tdff31xyy23BN8YwZyx4bsmuLnsg54mAX2QudB27w5aVSrn27Ttu68XUbyXY9v67t8l0CUCCuhjGo34EImXQ/iilN7ee+8dsil7EdjKJqeLirYIrdzupuVosJWS8EQYIl4tWbIkZA+TDUsri0RlpwwOHxx5OHcRq2OGOHYj2vFyJau17FiL+/s1ico//vGPQxYGDpCyoxAHMg5VjqGtt956Ifpt9dVXL375y1+GbPjYh7KAz/FV2aJk40bxEPEsZqaQCYYTm7b//vvPlNCnzzkVB5r6EccsdXSWgwXS8jmMF5loRIUSFMELkwg/x2QAACAASURBVIxisnk5B2N40kknhazitI1DQMeG008/faaSAfN1s802C/ODfR5xLDEfiFY88cQTQ5ZGbI8//ngQxsnCZ77wO7K8ORZhnd+S5UF74QtfGPpYDuwoz3+uy3n556OPPhrm4EMPPRSqEiA+wCrNUOP35VJFzCuyasg6Zs7B+uabbw794PfHHXdcsDW3VYn6OORgxfwjKASOMfil6hpV56Af8OCflNMikIK5yYKX+/mss84KHLjfuFYMYCBAh3shCuL0hcCAutKb9JNrILZzLKI6YsEVV1wxE4xT9czgdzwTuI9iNj/PHYKCOAf3GPdsnMNlrqnjNLJmnhD9TFYlgjrZmcPKQOfc/A9mBAltvfXWIbMeRyrBNjHwiD4cdthhgQk28qyi8ew777zzwr/jrI/3Y5rFljtnPE4CEpg+AjEDPBXGq3pZ5YDKzUCN5+M5xjo0XYummaNNIly6JVC57PawnUNV1Y3iGotgJqoC8b7gmUrFkrpW1d9hOBe4Xs55BhnbtpmelvxmDchaiPdgVWOt/+EPf7ggSzZ9V8Vjc/rSZk/uPOI86VyuEv9znK2DCugpP97tzKVygG3aZ+413u9py7GzjVv693T9zzixziDYsC5AIh031nJ8C/EcKTfWzu9973uD03NUe6CnLFjfVa2HWYdSZSmuier2QGfNRXAIgaFVrWmuNTngB3125O4LOQ3bffUybz1WAhKQgASmi8AkC+hpQB/+Y/zStEEy0OtGN6f6zLC/kapsyUkK4Xf97oHe9J2FTxV/V+qDZj3K2jq2Ovt+8YtfhIBa/J6TUsJ9kLnQ9JTI/aYf9R7ovYjivRw7XU9IezPtBBTQxzTCPNCIxrroootmRFsujTMA4QQnSF155DYTh/1B/sgjjwSh6f777w+l/6qygYmyQ+CmPzgiWYAcccQRlfvqYT+CGU46RMa0ffe73w2CGYuMcpZU6gipcxJFkR0RlUwDymfTcMbgiMEhQ6sSyHFIsVjAgVglKqcLRJxnCOaUGG8qYc21+onGxBbEYbJM6sq4pyJ7eZ/76PzBNsRNgjPKQRmUdscRSDZylaN01AI62RmUDcc5WSWQwy4N3KAPLG4RP2lpVhVBCnvsscdSfSzvs9iWeVW+r3IcxSxgEJoRnGG95557Fnvttdcy5SjJDiIAgCyg1VZbLczN8tyvu69TO7gG0ZoEfqTzjnsOG84+++xw/yGw4ySP4nBZQMdhefjhh8/sj5teO/1oqMveZ36yfQEfHrQy//QZxNiyv1S5isITTzxRnHzyyTOZ8Iwf54nzlAAGnjvc93WBB2n0ZbnPZQGd4AvuBbLqem25HxvYic0ErKT3G3Oc/87in/GnWgECftqG7WDvtY8eLwEJdJtAupVNVeAS1qfrGAKseNYQQEYj6IjnEO98npcEHVW9hxDjWJ8RDPa2t71tZosNhHGyXdnLt+5dxHuXrUFYb/Eumk0BPV1jECzGmqqqmg/OGKorIXqm78WcNQBc247LES8HHdummVsWI3fcccfioIMOWiaYk3HHkcV7ijUu6+F11113qVO39TXnDmKOnHbaaWH9wDzivc9WLuUy3gRHsm4iELFu3ZQjxg4qoKffD9jL98Nb3/rWmbVo7DPHcW+QVcw6Lf0+GMX7Pa7z4/WbgovT9VDdeop1CmOOEE8blYCert2rnmM8N9hiiLV1rPJVJ6BjZ90aM97XXI9x4zuJbZ1ia/pWHvTZQUl9AhGYu3UBouk3CvaxHt5www1zbiGPkYAEJCABCXSCwDAF9FTQrguwo9PDyEBnzUYSDwFvBNryHfCyl70sMO1XQB+0+sykC+j49vBPs74hULdqqyD4Nvn763xuaSWltspiXSjhPuhcaLq5h1FVKvd7rum43GBR+qKA3onHtUaMgIAC+gigtjm2yODG4XjNNdcsVRKcbGbKgm+66aaV+8PVnXfYAnrqpGkSg3HcxtKhZUdO6rxp2n8vfSHg6MSZw/G0cklmHLxpFkiakfHqV786OIqj2Jo6M1gc8duq/ajT48gipjx1FMJ6WSAOYwzi9eqcYnXBArDKLQeKgI6zrGohMkoBPS1T35RBkh5XdsTnOCTT8p846uhvTgUAGOYsLHIzqegH9uJYpfUi5qd2kNVMEEHVfpGpuMGHQLoPZnqOpgy0NKKRcyA41GXLp6IwQjvCSszwT+c/ATc4kqta6qRE4MaBiOhDI0L11FNPDf9eFSARzxePYx7hbI9RrOVnTtvePE3P6VwBnb08ca5XVRCp24czXjdnPo/59eTlJCCBDhFIn/GYhcCF8BhFYd5HaTWgciBjVXURjqGaUKzEQ2BnXItWBTqmQUvYkFZDYRug9Pr8fTYFdK5frp5EJRTWh7wHWR/cfvvtxZVXXhmC28pCXM4aIGetkL6LeE9R0YX3FO8JsoF51w46tm3TNA2sSOcOaz+q7lAlJ2aEYCMCO4F65XdZLpM2e6oq93A9nG2sLW688caZilRNlXtSMZZ1CEGMrPEY31iqe1ABnb5U8WMcCXjmO4M1N/PonnvuCYEj9IXgk/gNMor3e/q9go3l757yGLCFDWsq7CNYhCoSBKYy92666aZQBj4trzkqAT0NjsRG1o2U8OR5g+OVcp/lLX+aBHTOESttsdasqnLUVimp6tt2kGdHOWibLdp22223EJDCt2d5vjR9l7bdS/5dAhKQgAQkMFsEevGPttmY+o/wgZOUUtWo7ojPh1Z+f6fnaPIfpdWFylsW9Sug5wqKdX7iSRfQ0yzxpu3Cmr4l6nxuvfgo06DkcjXeYXwT5HwLDToXmu6VnMBsft9UVSqnD23fuKkfvOkbhIAK/MSs78t+gbZngn+XQNcJKKDP4gjVZaXz4Y1TiMh5SgK3tWGIt/EaqeOvLnMytQenF9mm5QVNUwmR9Pdtx0WxrKqEaZqRnZbh4fxpRGM5W7vu+mVRuRcH2DDGIHWOlReRabBAL/vc98J6lAJ6GihRFk7L8zt1kKb7rqb/HRGAEuTl+yMtyV4uvd52H+UsLNI50bYnbNtennX25C6m+X3KJJ0zOX3h9wggZM2wpUFbdCfHxyCOsnidzv+mElBp9G96T1OBgt/xPClXkyhzSj9y0j63PUvaxj/9e66APki5q16eL73Y7rESkMD0EODdT2Ymaxreb3WNcuU8y+MWM/E4PmLZPoPS5jG7s+ocvJcJOIsiZHpMWlGl6re8OxAOOW62BXTeMYjDCIesO+oaIh4VSrA9ttz3Zs5xixYtCs6+dMzKZfAHHdu2WU5mCEF81157be3cIWAT4ZeqRFXVlXL62mZH/DvOSyok3HHHHbU/4fuHSkUEGlQFpqVb+aQnSd/Fw3CWcW4ymim1T5Z5XYsBEjBMgzVH8X5Pt0rAnqZvG/5erhRW7gO2sw0SWdPcu+UKFr2sqdq+gdgui0BmMnSqGvcj37wEcLMeJCCBNX5s6Zjyfcx2Pthd1QjyobICe6Cnrc3GQZ4dkTdV2b7whS8sFZhQtrGpGkjuveRxEpCABCQggdkgMEwBnTUB3y4EWdZVb0G0w+cW3/lNAnpdZUDWM3xLEfhIK1dB7FdAH7T6TK7Pb5C1+Ch9Wum6tCn4NQ1QLK/vmuxLK6nVVbNNq2kxtqMW0Ou2RRp0LjTdy8OoKpU7h5qOy6lMV66SqoA+G09przlKAgroo6SbeW4+2quy0pvEmV6cAplmhMNyH67xnGnkWfrCynW8tB2XLqzKonIU88rZsNiWu78kx8YXN+fB6YqAR+vFAdbmmMkZg1RELIuZMVgAB3h5r/j03LzYcISRecJv6hxM5UyTlEPViy63DEsds9wIRexIF7GUxSTjjlbOCGKhtvHGG4eMmnXWWSdktVQ5gHPY5879XA6cj7lNhQYWjVW86+zKXUzz+7r7L/c+bvpgqLIPx/cxxxwTnPHpB0yugM450wjN+IzDUc0+R/SnTchP+5buidT2LMmdB233Qu5zoe24tr/3Yq/HSkAC00uANSKZ4Jdffnl4n/C8pCF4rb/++sXChQtD+fWm9x9b8yCkk8VBhDrPcMRTMoCpvkPGZsyerSLJWgJxi99zfQLUEN1Z95HljVBLRvNsC+jRdoRWhGNKQ+PUIJOBNQOVngjAQzgsB+Dlvjdzjoti3Gc+85mCPQDhBSe2AkqF1mGMbdPMj+dn7HBEMXbME0r5k72LIwvROmc9Ug4A6OeOY96xndAll1xSLF68OKzrYMP2S7zPcwKH6QMVXhC2WRNzH7AujqU4hyWg0z/sJXsYeyM//jvfCVQV2HnnncN9UBb7R/V+j0HLOQHO2Mn48y2A/XCHN/f9/PnzQ4Y0a2eCay6++OIwnGlgaC9rqpxvoCeffDI8w7gvqUZEY23MvQjHGNCJI70uoDmupfkt1S+uu+668DxjTvM3noWcr+pZlmMj5+3n2ZHeC3zPs86lZCm20eKzFvuYN1VVpfq5n/yNBCQgAQlIYJwEhimg11VjWnnllQvWDKzzbrvttqWC0poEdDiwHuDbiO2LWOezBuf7JK47qoT6fgX0QavP5Pr8cr476ubAKAV0rpmK3KznCcil0hnrer6/0kpnVdtFNdlX3p6T3/MNx3anNNZ15Yq+oxDQcyqLDToX2u7hQatK5c6htuMGrUzX1k//LoGuE1BA78AIRQcNDi4yZ2JJvX4E9PJLo9fu9SqopQ/ZtGR2ruOl7bi0fEvqUEkzspv28+6l//2UDI/nz3XMtNnzne98J2T04+il9AnOLVpTsEA8J6XZmTPlUohV1xy3gJ7OqzYG6d/L85mMKhzSZOOlpSejgwoHNQ6qefPm9XKZcGzbgqFtrlZdMC4Ky5k9TcblLqbLNqf3X1tf+p236TimEaS9COjpsYgJiDepvb0MXOrQ72d8Zutjg+uOysHeCz+PlYAEJDAogTT4rxyIOOi5/b0EJCABCUhAAhKQgAQkMPsEhimg05vyFj/lHuITRQwn+I7KUk0COtsRUb2UhIyqRrLN8ccfH7Ld09avgM45EHn7rT6T6/PL9etV9XnUAjrXJMEGHzR21jXEbypMIa6nQadtyUn4/M8444zg+61qzA+2vCRokfkxCgGd6+ZUFhtkLrTd2YNWlcqdQznH5VSmI9CYABgz0NtG1r9PGgEF9FkcMQQfFgO8dFPRk5c7JeqIos/Zvzl96fdS3hunJ4IkjWh9XmyDCOj9iFk5oleVqBwzsnmZpHs/x+GML+NehrcLAnq6P0/MuE+DBcgYOfDAA5fJdkmjwRjH3XffPWRmU8IwZjq0sR5lCfdhCehxPMmmI9iExQxZTGlpWqIf3/zmN4d7qJcsj7YFQxu/XhetdXMzdzHN7+tsbutLvHavgR91z4d+BfT4EaSA/tGZvdx7eWZ5rAQkIIFRE8AhwT6+VSW1ufbDDz8cykmzfhlGlvKo++P5JSABCUhAAhKQgAQkIIHeCAxbQOfqZJtfeumlQSSNlVsQ4NieisQYfHCUem8S0KMflwo9ZOvGrHMS1ai6ROYyVS2rtkcdRECP9PqpPpPr88v16/Xqi8xN5sg5jjFE14A9fmkSnWKFKQRuhG2+JcutTUDneMaQTHY0k3hukpNIHsLnjR84zo9RCei5lcWwt5+5kHMXDlJVKncO5R5HZTruWfY5599jZbo3vvGNxStf+cqwXQKBDwroOSPrMZNEQAF9zKNVV64dMygtiWi66aab9iT8pftLV5Uzr+tiWkq5KhM0zWitO0fdgiNXbMw5jnKNlI3mhRlF5ZiRXbefdnwZs4hi372mEpWxbziH2T80iq45i4X4216FyDqezA9KU1JuMWbcU/6GPd7rggXSLH1eUqecckooy1pubazHJaDvs88+xU477ZR158XAjqaDYUb06k033RRKzPLip3wT+yeS3ZzbchYMvWSUt/Gusyt3Mc3v6+6/nL6Uf1/ek6jKvrp53ouAXnVfpfZSRYDS/Tkt3ee+X96z9bHRy/Mlh4XHSEACEhg2AfYeZA21yy67hP+Vg9LK+wq27cs8bPs8nwQkIAEJSEACEpCABCQgAQnMPQI//OEPQ3Y7yYHp9p9zj4Q9loAERk1AAX3UhP/v+XEyxsipBx54YOaqCH0bbLBBccABBwTRs589nFPRld9/4AMfKBYsWNDYs7Tk5p//+Z/PlAtPRagcMT7ux8fF0pI6uWJWznFlURkx/eSTTy4oWV7eFz12moios88+u0j71utQ9yJwDUtAx8a77rqreN/73hcc1ZRxp0zK+eefX7s3dBpA0ZT91ca6SUBH1GePRAR6bCJwoarVMSMyDcc6e9pvu+22Yb9rxM/cxh5J99xzT4gwxIa111678vfsVckCCiZte2mXr50jOsf+cZ817UXPuX/zm9+EfpKd10tWXi8COvOO+53IzPReyOkLNsY9J3/5y1+G/YQQSqhgUNdi4Ar9P/HEE2eypnMFdO7l008/PewPmd6bf/zjH4sPfehDYa73Om7R1rb5nTvXOG4c5a56eb70YrvHSkACEhgGAYLzePeznqIR5Emg1Utf+tLw/xHX+VvcV5CgS9YuTe+QYdjlOSQgAQlIQAISkIAEJCABCUhgegngA+Z7FL9hVcO3eOGFFxYXXHBB0FFS/+T0UrFnEpDAbBFQQB8T+XJJccRDSmyTjdvPfs1ls3FkkqVMuW/2dTnhhBNC+e66dt999wVHJ8eXhTOyeM8555zw0/I+M+n5UsEKhynCanSs5opZucelJdv32muvkGnMSzK9ZmpbyoMs5IMPPrg2q58XL/8rBy/0InANU0Av7++O6EywAEEWlKkpt1Qs3WijjYIQWbXIoCQS5W0QdHvdAz1lgXDMVgHlli5g+Bul9TfZZJNwWG6WfDwngjAVAWLJWKoQIEazp1GTwJo7n6ruixzROZ1XbaJ4yqxu7NrsaAo2oCLBaaedFspdPf3pTw+VB172speFU+b0pTwunOODH/xgKIdU1Sib//73v7+4//77i3JwTTr/6+YH50znIM8K5ggBEbT43MGOY489NpTtqmvl+cFxg4x9+ToK6GN6MXoZCUig0wRwXHzxi18MZfN4j9e1DTfcMASvUXLRJgEJSEACEpCABCQgAQlIQAIS6IcA36Cf/exnQxIVvkH8j+VG9jmiOcladZVp+7m2v5GABCRQRUABfUzzIgoyCM0777xzKIWZU1Y817xyphDCJYJjlTMTQRaRFTGySqxKRS5+T4ZrFOaiPYh3ZB6dd955IfuVfWWOOOKI7P2243lyRS9EZcQ9srNja8qY5YWLuH7DDTeETGXKucC9LJLHfpARi/OXfkbRtl8BfRilY9IgBvpbDlBI50XKcLnlliuOO+64ZURQ9iZFrESIp/UqoKelcaqyzOK+MCeddNLMfuSpgM4177777iDAkkWOeIqd7ElUbsxPMqHXW2+94m1ve1vYq6hcZeGggw4KmXDlPVnTveBztiBIr50TiJCK1syl/fffP+ynVC5rmy7m2Ebg4x//eGVfq+7v1A7Gk/uYYJu0r/D42te+Vpx11lnh/ivfC7kCOtdPg2le+MIXhmdDeYFaLtNLv/fYY48Zm1IBve4c3MPMiVtvvTV0uxxUQBYj9yBz9bnPfW6432NATsqJYAqCBbivDz/88JlnXO6zJOeZOm4BnYCnqsAFKioQuMA8WH/99Qu2NLBJQAISGDcBnkPsa8deZzyree+wLpk/f37YkoV/9lNBadz98HoSkIAEJCABCUhAAhKQgAQk0F0CVO2l8iziOL4wEos233zzYs011yzY4pTqvt/4xjdCgHedD7y7vdMyCUhgEgkooI9p1M4999ziec97XrHNNtsUz3zmM0dyVQSqT3ziE2EvaBovEoQ39lRHKH/yySeDoHzbbbeFFw3Ozl133TUIWWUBEJHr+OOPD2InQtXf/d3fhaxjhC1EHcS7e++9N1ynKuM9V8zKPY7r8II89dRTZ9i17bXJvthEq7FPNA0x7nWve10QZhHYySamH7ycYYHwjSgbncC9COjpXtRk1FJOm+CDVVZZpVIEbJsALArIFmfBQHv1q18dxOc6AQ3HNmxwajNeZEcz9vST+UBp7DR7rFcB/dFHHw3XhxkNhmT2I24jaH7zm98sqBLA9WMrC+hl0RfnO4EXLIRWX331gjLiLISuueaaMO+YVwjpUWRPBVbGCMHxta99bfGCF7wgcLr99tuLK6+8MpRvz93KIB2HdC7ye+YKgSgI12T2cw/RyvMKFswbtmBA/GVbg0EWc6n4zfXSvjJuBBjAm3sU3tzniN4x25/f9CKgV40LfX/lK19ZrLDCCiHooq1Mbyqgc33GlnMwD1daaaXwrEjPQYQo0aLlAJ/yc4f90Jn7L37xi0NJ/HSM+e1HPvKRnqtetN17/H0cAnpafp+AhT333DO8G+hrDGCIdlTdrzn98BgJSEACEpCABCQgAQlIQAISkIAEJCABCUwKAZKjSJxJt8At247fET/+9ttvv0xy1aT0UzslIIHJIKCAPhnjlG0lIiD7gCBWNZXb5EWz3377BZGrLJ5zMUQ1RFdeWIhxdY2ynWTIIqynLVcYzz2Oc6eiMuIZWb1EoDW1hx56KPQhiv1VxyI4E0RAVYCURS8CepqZnF6jqQR+k90I32Rzf+c73wmHtQULcH32p6bMaipix2sgwhK8gdDMuD772c8OwRZkC8fWJBpyTJrdXWU7Y7LVVlvN7JdaFtD5DXZeccUVYYsARPK6hsBaVaqHxRNcmhZRTRUH2m6kRYsWBWE3ZVhVqh2hHH533HFH7SmpMEFGNeJ7OVO+yY5yJjxzIVYOKP8O8fyQQw5ZZsHYi4DOOekvoj9lkgjEqWpxDrEdwvLLL7/UIamATmAFgToEMlQ1xGGyy9lPt9xiJQOCQep+z2943rAFBeX8Y+vlWdI2D8YhoD/++OOBA9UK0pbeNwrobSPl3yUgAQlIQAISkIAEJCABCUhAAhKQgASmiQD+4zvvvDMkSvFPfJX4JUkw2XrrrYsddthhqJV9p4mdfZGABIZLQAF9uDw7c7YlS5YUlCUno5eS7DFTFdGKrE6yk3NKyJO1TnbzVVddFQRsRHnE97XXXrvYbbfdast25opZuccBlmsjWpKh3LQ3dHkQ4kuXoILFixfPvHTJbCb7GcGvah/6XgR0rklfELAvv/zycA04ITaSJd1PI5OZDFtKgNNvKhg0NcRHssAvueSSmcVFLLHKWK2zzjpBuL744ovDacp7VbcJ6PwGAZ7y8t/+9rdD5jmLFzginJOFjciOsEmrEtCj/ZSDRUjnPHF+YitZ3IwH2eV12fYIymQqw5nxRIiPdrBvNoEQ5YCOXP5RwP3MZz5TEHyBGM/9cuihhy5TOYJ7ikUcvOO84niCOljIMe5k6PfaUvGbABfm0M033xwCEwgcoL+w2njjjUMQTNV+QL0K6NFGfkdVhnRcCLbYYIMNit133z3sLVQVDJAK6Iw7x5XPwzyh4gAl79u4IC5fe+21Sz13CBbg+cU5CAYpn6OXZ0nbmIxDQMcG7qHPfe5zIeCAcYU19yVbSdAfSrsz18v7xbfZ798lIAEJSEACEpCABCQgAQlIQAISkIAEJCABCUhAAhLon4ACev/s/KUEJCCBoRMoC+iHHXbY0K8x7BOWBfS0nPywrzVXzoe4zr5PBKX0EjA0V/jYTwlIQAISkIAEJCABCUhAAhKQgAQkIAEJSEACEpDAqAgooI+KrOeVgAQk0AcBBfQ+oE3hT8g8//CHPxx6Rql3qjLYJCABCUhAAhKQgAQkIAEJSEACEpCABCQgAQlIQAISGD0BBfTRM/YKEpCABLIJKKBno5raA9P90dlu46ijjqrd0mBqIdgxCUhAAhKQgAQkIAEJSEACEpCABCQgAQlIQAISkMAsEVBAnyXwXlYCEpBAFQEFdOfFf/zHf4R96K+77rriyCOPLP7yL/9SKBKQgAQkIAEJSEACEpCABCQgAQlIQAISkIAEJCABCYyJgAL6mEB7GQlIQAI5BBTQcyh5jAQkIAEJSEACEpCABCQgAQlIQAISkIAEJCABCUhAAhIYDQEF9NFw9awSkIAE+iKggN4XNn8kAQlIQAISkIAEJCABCUhAAhKQgAQkIAEJSEACEpCABIZCQAF9KBg9iQQkIAEJSEACEpCABCQgAQlIQAISkIAEJCABCUhAAhKQgAQkIAEJTDoBBfRJH0Htl4AEJCABCUhAAhKQgAQkIAEJSEACEpCABCQgAQlIQAISkIAEJCCBoRBQQB8KRk8iAQlIQAISkIAEJCABCUhAAhKQgAQkIAEJSEACEpCABCQgAQlIQAKTTkABfdJHUPslIAEJSEACEpCABCQgAQlIQAITQOAf//Efi69//evFiiuuWHz84x8v1lprrQmwWhMlIAEJSEACEpCABCQgAQlIYK4RUECfayNufyUgAQlIQAISkIAEJCCBiSDwb//2b8URRxxRPPjgg8UrXvGK4h/+4R+KZz7zmbNi+//6X/+rePLJJ4sVVlih+E//6T/Nig2DXPSrX/1qccYZZ4RTfPSjHy022WSTQU7X2d/+z//5P4s//elPYZz+7M/+bGh2ct6PfOQjxW233Vb81V/9VXHaaacVz3nOc3o+vwJ6z8j8gQQkIAEJSEACEpCABCQgAQnMAgEF9FmA7iUlIAEJSEACEpCABCTQFQL//u//Xtx5553FlVdeWdxzzz3F73//+2Das5/97GL99dcvdtxxx2L+/PnF0572tK6YPGfs6IqAjoB/9NFHF//9v//34g1veENx4IEHFv/5P//niRqHuSCg33333cX73//+gmCHQw45pHj9618/tDFSQB8aSk8kAQlIQAISkIAEJCABCUhAAhNAQAF9FgbpP/7jP4pbbrmluOiii4qf/exnxf/+3/+7WGONNYoPf/jDxQte8ILCqPxZGBQvKQEJSEACEpCABOYgAdaip5xySvHAAw80OmcACgAAIABJREFU9v6v//qvi2OPPTasWW3jI9AVAf373/9+8b73vS90nJLbH/vYx4qVVlppfCCGcKW5IKCnfXzVq14VxPTllltuCPSKQgF9KBg9iQQkIAEJSEACEpCABCQgAQlMCAEF9DEPFBk+55xzTnHZZZcVCOmx4Yw89dRTi7/8y79UQO9hTAw26AGWh0qgBwKjKv/ZgwkeKgEJSEACIybwgx/8oDjxxBOLxx57LFzpuc99brH99tsXL3nJS8L//+lPf1p885vfDFnHNNapHI+YPsktFYPf+c53Frvssktnu9MVAf1//I//UZxwwgnFfffdV8Bsp512Gmp58HEMwFwQ0H/xi1+EMv+PPvpoCHjYbLPNhoZWAX1oKD2RBCQgAQlIQAISkIAEJCABCUwAAQX0MQ/Sd77znbB3HOL5X/zFXxSve93rQmlM9hHcYIMNwp6GisL5gyKrfFYeKYFcAqMs/5lrg8dJQAISkMBoCfz6178u3vve9xYPP/xwKMW9//77ByH5Gc94xlIXJvjz0ksvLc4777ywfn3Zy14Wqiaxv/KkNgX0SR25weyeCwL6YISaf62APkq6nlsCEpCABCQw3QQmaf093SOxdO/Y9ufJJ58M33ZoEzYJSEACEliagAL6GGfEn/70p+Kkk04qENERzz/60Y8W66677jIWKArnD4qs8ll5pARyCYyy/GeuDR4nAQlIQAKjI8D2QWeddVbxta99LVzk4IMPDuL5n/3Zn1VeFBH9tNNOK66++urgWCHD9dWvfvXoDBzxmSfJgdeVDPQRD8lYTq+APhhmBfTB+PlrCUhAAhKQwFwmMEnr77kyTg8++GBx9NFHh2pjb3jDG4oDDzwwBFbbJCABCUjg/xFQQB/jbKD04ZFHHln86le/Kl7xilcE5yMZ5+U2KaJwF5xQo2Y1LEfRGKeZl5pAAuP6kMidz6Ms/zmBw6PJEpCABKaOwH/7b/8tZJ+zNqUc+8knn1w8+9nPbuznXXfdFUpCk6Ww7bbbFu95z3sm1sEyrvfuMCaOAvowKP7/5+jCt8vwejP+M+WuI9ssG/X3W9v1/bsEJCABCUhAAuMnMEnr7/HTmZ0rpmOy1lprFR/72MeKlVZaaXaM8aoSkIAEOkpAAX2MA/Pzn/88OCvZZ5LS7Ycddljl1SfFqdAFJ9SoWQ3LUTTGaealJpDAuD4knM8TODk0WQISmJMEHnjggeLLX/5y8aY3valYc801h77XNJnkOEhoBxxwQLH77ru3cv79738fRHOCrF74whcWn/jEJ4Lonr5bCBD9wAc+UNxxxx3F+eefX5DV8KIXvajSGUOpwG9961vF17/+9XAc5eHZY/1Vr3pVsXDhwmLevHmNNj3yyCPh9zfccENBQABZ9cstt1yx9tprFzvvvHPY+zktR5++a+tOXLcf+qC2NnXk//yf/1P8+Mc/Drzuvffe4qmnngqVqjbeeOMwLjAhABdGTQG48LvzzjuLiy++eKnzwGO33XYr5s+fX1mWMa7nV1xxxeLjH/94YHjGGWcUP/zhDwsqD5xyyinFy1/+8qLuO+Yb3/hGceqpp7ZWJiDwgupbN954Y+gT12Jup63fPsRzME5sN8D8ZosCqiX81V/9Vfjueu1rXxvmC32jYcsmm2zSOu/TwJG2e+Vzn/tc4P/0pz89nB9uaXv88ceLb3/728E+7nHGmiwfgliwb5tttime9axnLWNTGkRBX6gYcdVVV4W+0s8tttgiZA8RmJ2zpoTzT3/60+KKK64IxxNIQ+N+5r7h/sGmckWK8jqScee3X/rSl4rbb7+9+MMf/hDmz3rrrReeXXVzLvf7bZD7jvvqZz/7WXH55ZcXt956a8Hzi/b85z8/PGNe//rXtz5jWieHB0hAAhKQgAQkkE0gZ42SfTIPbCWQ47NnHXfCCScU9913X8F30E477TT0785WQz1AAhKQQMcJKKCPcYAU0IcPO9cB0++VFRz7JefveiEwrg8J53Mvo+KxEpCABGaPQLpmRIzaZ599asWofqyM6yeEPgRS9jVvawjUixcvDoGgT3va08I2RAi96bsFwfB5z3teECpjQ8Ck/PtznvOcmf/2ox/9KAiMlAusaohwhxxySLH99tsv48RB1MUhdM455wTRvK79l//yX4pjjz02iLW0fgX0QWxtY0pf/uVf/qW46KKLQgBBuSEAI6oi4sKqTkBHHCSgAaGwrm233XbBMcaYpS0V0BFOL7nkkiDsxhaF5rrvmLSawd/93d+FAOGq0o9U4CKQ+Le//W1RddwgfcBWBOkPf/jDodJXVVtjjTWKl770pcV1110X/pwroGPXMcccE8RY5jfXKDPkfNwXVGj413/912WOQ8xdtGhR8clPfjKIzHUNGz/4wQ+GoJO0pQL6ggULwvikY53Oi7Y1ZQ5n5t2ee+5Z7LXXXuFejy2915/73OeGfl577bW1c5dtId761rcuFcjCuXK+3wa579g27dxzzw3Piar7ChuanjFt961/l4AEJCABCUigdwJta5Tez+gvmgjkCOgSlIAEJCCBdgIK6O2MhnaEAvrQUM6cKMcBM8hVFRwHoedvcwmM60PC+Zw7Ih4nAQlIYHYJpGvGaAmCFWIU2ZNVWwDlWpy+C2LWMSX7+m3p+eI5EOBWWWWVIJwhqL///e+fKQfIO49MB4REhFbE1C233DJk7d59990h8z5msh533HEhIzY2hEj2bWf/doQxmCDSbbrppsWf//mfh+yJyy67LGRg0/72b/+2OOqoo4IdZEA/8cQT4b9zHWyg7b///sEGGudI2Q5iaxvPcl9g8ZrXvCb0FxYxQxjxNLYqAZ3MkQ996EMhi51GwMXf//3fF6uvvnrxy1/+MvBEXKbB6u1vf/tSomjqXIvXIRN5+eWXD//3iCOOCAEWdd8xBDEg3l9zzTUFAjCVDRiXciPz/CMf+UhlpvqgfUCUJ1gCG2kx6xwGZDFff/31IYAiFVNzBXTOR5ADFQIQzukfQny5wZ+59sc//nGZqg6I3ccff3wQvrnndtxxxwIhnKCS+++/P2SCcwz2ce6TTjppqfKZqYAer8t8gTP/XH/99UPASVsGOvcV/eZa3KP8jqAJgmGw+3vf+14IoOB6/J3KB2TGx1Z1r9MHspVe8pKXhHuMcxOkEINbyJZn3qXZ7G3fb4Pcd9xXX/ziF4vzzjtvZi6wpycVLeB/yy23FFRNwD7uM+YNz1SbBCQgAQlIQAKjJTAuv9doezE5Z1dAn5yx0lIJSKDbBBTQRzw+VY6G8iXLzss2p0L8Pc4NnIiUAqR8H04XHF4bbLBBKNWIIwPnR13rp3xflZOtfP5eHFJt+GNZQPpIxkQsc/jGN76xeOUrX1mceeaZofRnkwOY7B5KWl555ZXFPffc01rCL2fMqrKp6EssF1guZUgmCc4bbE7Libb1n7/3Wxo1zg+cWLGMJWULt9pqq+BYTTPB0jmFo5QyobF8D840HFGx1GQsK7rffvsFR2m59VJmMv52UG5kmuCwo0wj2XG5JTEHvX76AcC8p1QlvMgkI1MJ5xz3JMJAuRxtv5lwvd63/czn3A+bWFqTMqKxfC7zg3KxzHd4pJlLVfOMUqTvfve7w+8vuOCCnkqApvecJTpzniYeIwEJTAoB3otLliwJJZoRJtOMYNY8e+yxR8jOXmGFFXru0rCDqcrvGUo/k4n7ghe8YBnbHn300SCmk6VLBmhZIOcHvD8pA88asCwmkoWNSEmWMRnmZAPDI23Yg8iJYFsneOa85wa1tW1g0sxtsuTpc7kSAII/+9PHbOOygM48QShknUarEshT0RTmiLN8K8SWru3hdeihh4a1YvkboikQ+Dvf+U4Qx2n/8A//ULz61a9eqvupyM78oE+sj+J7fJA+wIDS6Qi/NMTpgw46aKlACI65+eabQ9/jvdTL9wrzlXkHy7oy7lFkL5en5zdklVNFYLXVVgsCdnn9zNqOjGnKv8O9zLAsoBNkcfjhh89UV0hhN83tOE5cb9999y3e/OY3LzPObNHAPcq9Vs64L9/r2EF2fgy2iHbAiz5wD1eV62/61h30vvvd734XKh0QPML9xDOi/JxMAxqaqgq03cP+XQISkIAEJCCBfAI56+/8s3lkGwEF9DZC/l0CEpBAHgEF9DxOfR+VI171KqDj9CBy/rOf/WxjGUCyWN71rnct49SgM/2W7xungP6DH/ygOPHEE0NJxKqG4xQxmuPqBHQcrGQY4Yyta+USfjljViWg8zvGBEG/rlxguZxozsTqtTRqTplIeOGo3WijjZYyIXXQMX9w+tWVAyWYoWqPnF7KTHLxQbkRHEBWD866ulZXEnPQ66cfADhWcdbX8cKByHzGcUzrR0Dv577tZz63fdgwx7jvKPubZsaV+TPfEVHKmWjpHEEAQmSpK8WLIxlHOEEf5b04LdGZ8wTxGAlIYNIJ8Bwna5LgrJhJTJ9Yv/AMZa/hqozfun6PUkBvy2iP+2VjG5nfBAKUn+38Ld1Xm3dn3KsaQZlMX4IjyXAnWLSqxWxn/oaQRyBb2trec6kN/draNu8ItuTdR6vbe52/PfzwwyETuKqEeyrC14mFnCM9jr2f+T6I3NO1fZMdTQJ6KlpWlWf/zW9+U7znPe8JfSHI98ADD5y5/qB9SIMqXvziFweRnLlRbqxdLrzwwhCsR+tFQC+vxctl3Fkvk8lM2XGCBxCgY8AsaxUCeGP2OUGGVSXu0wz2t7zlLaF8emzpuqmpj+X1ZXk8+S4iSJZGcMrKK6+8DKc02AHBn+oCVJGgpRz4G/vYE5xb1ZrmVZOAPugzIqfiW9pHAjno4wtf+MK2W9a/S0ACEpCABOY8gTT5hYpO+Kjw2cRkHarSVK3DqtYoVLlh2yd8qKxP8KNyHnyRdUk/cQBmK4km3fqIdRDfY2eccUbxwx/+MHyf4CNjvXvqqadWBkWmE4jKPaxH+W6pCjjk2EceeSQwuuGGG2aSVrgm60mqCBHMmCZp9eqzz1k3YQdjQ2IaAaskLcVKYmuuuWaxww47hC2nqgK7ywlhfJfh46dCVl2iXFPSGQHm//W//tfiu9/9bkgUo7GWgwM88LdWfVvO+RtXABKQwEAEFNAHwtf+YxYXjz/+eMhEJRKe7AxeFuxDiPOIxsOdyP2YqdnkVCiXeyRThAzOKITy8uOFGfeU5CWCgJXu1TdI+T5efpT4o+HgiOXxcBrFbBb6Qkm8QVqafcR5cPLQT16MLNBYYKWCaZXDNi3niKOK7G9e7DiecETxsuY8sUxozMhJxwxnFwsfFgqUgWT8VlpppbAQYnEQs3PSbCfsRWAnA5eXNwuer3zlK2FBRasakyZWvZZGpU+nn356mHNxfnBNFjxknrDY4G9lQRcbqkpENrGvyh7rpczkoNy4t8jqgS1jQT9ZuNE3FlP0NZZxxTHGGKciw6DXTx3wzHkWwCkvHMpkD0ZnZZrl0msp2X7v237mc5uwkGbuxPK7m2++efh4YEFLZYwo8lAWmCCWVVdddWaap3OE5x5zk/sqLQHKnpqxnGlVBqElOgd5wvpbCUhgEgnUZaXH99/ee++d5TQYpYBeV6EH3jlOojguqTOnLCbmjF3be6zt76O2lTHg3ch7rixSlvuXvjPLGehXX311yLanIbLHUvTlc6RjTnAb147fBrnZKU0OtjQLvKo/MaCBtRKOxTTTftA+3HHHHSELmrVE21zJ7WvVHIvCLmX+Yb7OOuvMHJaK3wRU8p3Xa2vi2zQHytdpm9s5dtV9i1Y5Qeu2k0j3vCeAhe/R+H1Yd/5h3HdpMAfPI74TqsRx1tU438vf4Tl8PEYCEpCABCQwFwkQyEoVUHw1dUlD+IRIgMD3Wq5mlK5REMnx6bJeqGr47XiHV22bM5tJNKmAjmCLoJxWCkMQJ/CQajhU4qkKLI39TddK5eMQ47lWXaJJPEc5SWsUAjr6AsGGrLnrGj551nobb7zxUgJ2unYkIHqLLbYoPvOZz9QmA1ZV0+KazDeqTp599tkz2wSVbWG+7bnnniEItaoS5ly8Z+2zBCQwHAIK6MPhmHWW3MiuJgE9PUddVi0OASLgcEjRyhk+g5bvi50dxAnVBAxnBkIndvICxH7E6PQFyMsTkY6XJ/9eJaDHzB7OwYucfTDLkWgI44j/LHiqFja5TmYiAhHasaVKIGfxwyIBZlV7Cjbx6KU0KkLt0UcfHQIoqgRyrpOKn+neoPwtddBh5zve8Y4Q+ZkufMvsy+VVeykzOSg3FuBk0mNTVSZbyp3+lctuDuP6zC1aHS/uRxzV2FrldOW3Oc7OYdy3ufO5yR4CQsisYs/OukoGcKeUKdmSjA2OZLYGiPdw1RwplwDFGc/9wgcarewUt0Rn1mvHgyQggSklUJWVXrU/dlX3c98Fuehyz0cAJFnIlIgui7jla6XvCRxwlKsur+FwnrHW5f1I8FbqvErPV5VV3fbeHbatTf0jCJY9zFkjVLUm8fTTn/50WA/XrS/S88XvC74fWLOyTqTlrufbvmMIZmQNigiaZv2n2b5V5bIH7UNqP+st1uF1LbevVb9PnZzlNUks3960B3xcZ5NBRBAvgdWsEasaQcOHHXbYzJ+GLaCzNiMrnvsHZyhruypHePn7qhcBPc3KL9/vdd+6w7jvysHmrM8Jnt52221DsDdVjwYN9M59NnqcBCQgAQlIYFoIpAkd9CkmDZGBjLDOVoZx26m6KoLlKowch6i69dZbF8961rOKhx56aCYbnWtUJcHMdhJNlUBNolfczga/13rrrRcEZ3g0rQ1jgGl5+57yWoZgAoTlTTfdNKz577vvvuKyyy6bSRZK/bq9Jr21re/TxDTGhL5RzYpKAQQIsKZlmyTW+1UJVunaMSbP0Ad8hHwX0JgXBKpyjqqtjDhm0aJFoaIn61W2I6WiFck6NKpjxuQ4/v/BBx8ceJmJPi1PH/shgdknoIA+xjFoezFFU+qcCrxM+BsvFj78icarcxIhoCJy4aQsv7AHLd8X7RzECdWEPd1nsMkZjEhHBsj1119fKaD/9Kc/DQ4hXtJkiZT358OGJucOf89xCuPsQfwja76pnGF6XK6Tu2xDU2nUNPuHRQfC8oIFC5ZBnR5XPl/qoGMRSxZNVeQeQQ6wxwnIXCTKMi5+cstMDoNbzhxMy4ZyvxAwQbbMMK6ffgCwiGShVsUrza6qykxqc+QziMO4b3Pmc1zAxsCAsvCQW3I2DRwoZ5Cnc6TqoyhO2qbspZznqSU6x/iC81ISkMBYCeA8IvuD8nex6lDu2iJ9F7SVXM/pVO67papCTc75y/3K2folPW8/AvqwbK3rXy+CaNOx8Zshh2M8pjzmOWspftv23k33+kasJFiCKjXpOqxq//BB+5BrP33o5dgy0/Q7LBWE02+Juiyj3CyieM1RCug521vVzZVeBPSm50Ldt+6w7jucqwTJfu5zn1tmKzDmJBUQdt9992L+/PnLZMf1ci95rAQkIAEJSGCuEEjXUIifrK/TSqdwoAoh29yw1uBv+AnXXXfdGUSp3wuxFZ81lUJToRNfI1tjEiBKK2/9M9tJNCkH+njooYcWW2211TLriZgAQx8ILGWLn7Slvioql5588smh4iot3Z6INSdMWb+nLa2mWVWxMXfd27S+x8azzjorjEVTdne6/WrZJ15OCEP0pj/lLYAoyU4gLIG46XcE/cjZQiitYtsW0DpX7ln7KQEJDI+AAvrwWLaeqc3xFE9Q51RIMy7bMnc4V8yG4EWX7h/Zauj/PaApEz73ZZx7rfQ4ym5/6lOfCv+pat/K9Ng2G9uu3+b0bfs7508zbsqLu/T6CNeUVqd/beU6ywsjSsffdtttIcrztNNOCxF35cbWAIieBCCUF2DlY9NFZ8o4dVyVnXdN50gzcXKdwsPglvaDRfwhhxwSIlfThhMNoYF/4jSj9D4L9GFdv05oTm1oE8jb/t42j3PviZz5zLnq7CkvXNN9MatsTPegTQWM3DnSdJwlOnuZFR4rAQlMAwHWEewXff75589E+tOvuE0N72KyQHKi7eP6qaqkdh2rdEuQtOxx7rtlGOJYubIMQtg+++wT9kJPnXht79W2vw/D1qY5l/se5ByTIqBjawyyS9e5cS1Qt7fjpAjo9C86Q3H6xjLusXw7czMNKI3jX84ietGLXlTsu+++oQoDztB4v46jhHt5eyuCP9k+h/FKs7KHUcJ9NgX0yB4byLC/6aabwtqW4Nm0bbjhhqFqQqzGMA3vCfsgAQlIQAISGDaBVNClqgsVQ+v2OU+F0HJgYbr+rqogGe1Oqx5SOYa9xldeeeXw55xgyFEm0aTXrwrSjX1I/VVVAZapjWU/Mhn9rC9ZW8KZ75w2f1uV7zyHVdP6Mze5rVw9Mg2YLQdus5VTVX9SfzZVTllTx6CB3O+mVAMhIIF1nk0CEpDAMAgooA+DYuY5BhXQc38fzUn3BKx6sfdbvi+eP+dlnIlmqcNSpw3OKcTgupYjoBPBSEQcmQgsQigzU9WqxOkcp3Avgn+6X05b36KNOTZwLNUGyPbBOVSO2Cv3N51LlGmnRD6tFwE9vV4qtucubobBrVxGCocme+5QwoiqA5Q6Ku+7FFkM4/ptDvh4rbbj2v6ejt8g923uXKqzJ3dso72DzpGm61mis5+nq7+RgAQmkUBVuXb6wTtv++23L970pjeF910vLa2MUpUVXHWutLwy1UMIoiJTIvfdkj7T2feQ9UdOS4PfUkdOU+WXtvdq29+HYWtT33p5n+YI6AigZHNUBViW7Sjv+Zy7ns/5DiHAI+75iCPvVa961UwJSzJvyDR6xjOeUbnu77cPufZz0V6OrbsHYtWpGDwanXV1waup05kypVRCKmdsca1xCOgxwAGxHDsYn6o2DAG9yRGak4He7zOi6b7ju+Huu+8uLr744pmyp2S+MS/r9nLPeUZ5jAQkIAEJSGCaCaSJK+VtbMr9TivzlMXvdP2NQMq6qK5RRYb3dTnYd7aTaHLXkmnlz6oEqhhg2kswc5lV2/dMjq1N68/0923JbWlAQFo9LPc7sem4sgh/3HHHhQqo5aDxtHw9FWjdsmean0r2TQLjJaCAPkbeOY4nzKlzKrS9HMtdSa/HPtZk58Y2SPm+eI6cl3E/eHNE8XjetmN/9KMfhci1WN60yZ5+BfSqPXBy+t22YIznyF1wpOOdc/14TJ343ZaBnjp009LouU7hYXEjOpP95REDKDGUNhyUOOAWLlxYzJs3b6m/DeP6ufdk23Ftfx/WfZs7l+rsyX2GRXsHnSNtc8kSnb3c6R4rAQlMEgGcLuzrfemll87sJxjtJxp/jz32COI5VVX6aanQSRY34mvbudLKLWmgXu675Y9//GPY65ugxpxKSlX9SoX/pnVU23u17e/DsLVpXGBGmcJbb721tSpR07uQ+XH22Wdn7YFeZ0/uej5nDUDQKllJZGozR/bee++Q4fvwww/XVpUatA9pwHCbUze3r3WsUmcocxgxnQwXvjfqrp3eN02ZSqMW0CmJyT2Dw7apolXTt2gvJdzT/my55ZahSlZ0ZNZ9vw3jvsvdwov7j+cA+3DGagL9PEv9jQQkIAEJSGDaCfS6fvr0pz8dyn6Xtw3qRUBPqxmm4u1sJ9H0wiJdA6Z9SMu3IwTzHVYVXMm8+vWvfx18nayt+TZ86qmnKqdb1Rozx9am9Webvz01JP22SdeZud+JbcfxzXT88cfP9H/11Vcvttlmm2KjjTYKe6EbCDntTyH7J4HZJaCAPkb+OY6nJqdFm7Ov3JW66w1avi9eJ+dl3A/eXl7STceme6CwGGGvOzKTV1111Zl9qtte0m1/p3/DEGLbnKw5JdxnU0BPIwzbRM+q+dPLPKlzmFPm6eabby4WLVpULF68eKmFJdlrb37zm4s999xzZuyHMW6592TbcW1/h88w7tuc+cy1RiGg9zNHcueSJTp7uYM8VgISmAQCVe90sszf+ta3FltsscUyWby99indz5lKLQcddFBBsGVd+XdKCLKFDA4cjk/38st9t2BjbgYsxxIkhT2pTem7GwGMAL5yQ+T84he/WJx33nnhT/3sgT4MW9vGJLLguCOPPLKgvGNVQ3zm7wSDlveDz83I57xw4X/lyjy56/nc75jo8GS9TZDHhRdeWDTtRThoH9IM76YtjOg7tlxwwQUBc24ga3lM0pLte+21V5jTMEWEpeRkuaVrqrTqU/k41q9sucW8H8Ue6Ol9yniceuqplaXL2fbogx/8YNjqqOz4ztmDMvYrnd/le7Dp+23QZ0R02rcJ47nzvu0+9u8SkIAEJCCBaSfQi48WFvEdy/ooLaXdi4De5CObzSSaXtYPiP2sqe66666lqoSm2dp1lcBYc7EX/Ne//vWwNmxrwxbQe/m+i7bFeUKFMiqVUbEs9zxtx7GOJwib79FyghzzjK0F8PlTWahc7aqNnX+XgAQk0EZAAb2N0BD/nut4qlucNGWUV5lZt+DIdUy0LZJ6WTj0grHtuum56o5NHcM4f+r2WWl7Sbf9PV0cItKzOGJvw5yWW1Imxwaul84P9gNlT8OcxuIiRjv2UsK9bj7nip5x/oyCG4srBGf2PGS+YxOLKqowUPJ1WOOWI3xzrbbj2v7OOYZx3+bOpZwS7mnVgbp5NugcyZ1L5etbojPnzvcYCUigywTS5+d6660X9vmeP39+7bYk/fTlgQceCBm0bG1DOfgjjjii2GqrrZa5BuI5WcII0jhwymWoc98t2Pjggw+GjGQcHwQEsG6qEh0pF8/ajQC4ww8/fEboS8s28h4iqzXN2MC+q666qjjrrLNmAunaBPQ6UXNQW9vGJD0/ezATLFlmgYMQxyNZF7SygE7GN8LtDTfcEFjRl5133rl2DNm+Bv5UHYiBCbnr+dzvmFTQjgyq9n6Mfxu0D6z5mJsETdAIBHnb2962lPOMYwiyJDs+Zu70K6CnztAPrGXhAAAgAElEQVTYh6bsoZQbGTIEfhBcEBu23X777UHQp+w5bRQCOtc5/fTTC+ZAXdAM841jrrvuumBHk4DO37kHeYbwTZM2xHeCAXi2cJ9zL5ONFFvTt96g9x1Oap4LZNxXPSOwIc1eS528bfesf5eABCQgAQnMRQK9+GjhU7e2HJaAHsdgNpJoctfN0cbox0vLuMdgU9b/7O++5pprLjWt+PaiyibXorFu51uQvcPT7542P2KOrXXr+16+75rWd7nnyT0ONvfee2/49qH/ZOinDX88W/Pk+uXn4v1snyUggd4JKKD3zqzvX+Q6nuoWJ7/73e/CvoK//OUvw34fTWVeMDLuyYeTBCcGDs9hlO+LAHJexv3A6mVv6jpW6b57ZWdjalPbS7rt75wLpyb7CNLa9oXph0eODZwXJxUZSpTnb9sDvc6OXgT0un2QckXPQbnhcL3nnnuCIxQH39prrx2cx+VGKUecxcyJtGTsoNfnOm0L1mhL23Ftfx/WfZs7l+rsKWcv4bRv2nc3LbuVChi5c6TpOEt09vM08TcSkMCkEEDc/vKXvxz2N8epUpcZPmh/eBci3CEo0XA2kDVMWTwaz9pvfvObM5H+PPMpn4cQGFvuuyUen5bg473NVivsj03mABkZiIlXXnlleG+XheVHH300OEXIWqZhD/ZiD5nB119//TJZCVUCeromZw1B+W2utcoqqywlYg9ia9vYIGhS3hKxH+E/skD0o9T1fffdN8MhnqtqTZtWqOE4RHgEWAIvWCvBiuswp/gmQGRHZI6Z6Lnr+dzvmLTMOfbQF+YY3y51bdA+lH+PWAsD5vGTTz4ZOLJmTDN4+hXQ6cM3vvGNkMEdW1MFgTRAgOOZb6zTcYYyJmSe88+0jUJA5/zs/839w9qZ8V9nnXXC/UMw7W233RbKg6alQdsE9NifHXfcsVh33XXDdyb3DAI8wcx1Qn2bI36Q+67Mm7nwhje8Yea+Tu8H7N9uu+1C8NDTnva0tlvWv0tAAhKQgATmJIG6jPI6GDnbkratw9Jtm4466qjwvm5q40qiyV03R1vTbbPwF7/qVa8K2dnXXHNN+P5hXVbOmM6tztTmR8yxNaeEe06wYd33YO53Yu5x5TnA2hNB/bLLLgtrUNb6VKRCA+HbziYBCUhgGAQU0IdBMfMcuY6nnKxqnFFk7VSVrsQcIvF4Ed9///1LlU0cRvm+2N2cl3EmmqUOSxcLdQsKfkDkGQIeztKygycV3tgThT03KeVXbkSrEZRAecx+90BPM23KWVlV/cehVCX01rHKXUjkZt3H61SVRk25NYnwaSlX5iKZJTgCabni6KDcyE57z3veU/ziF79o3Eu1jt+g16evbQvWyLrtuLa/D+u+zZ1LTfY0leRM53B6LaJk09KmuXOk6ThLdPbzdPU3EpCABJYlgNOBtWdZxCsfyXue924U1+Pfc98t8fiYDYwAGTNuq8YFcZxMUoLf0oadBJESMFj3u9e+9rWhcgtOFcRiKtCkLV3HpP+9LLYPamvbfMMOAl4vuuiiyvKMCJAInIjprHfqgkIfeuihsBZjLOsaa0/KRO6yyy5LiYW56/nc7xiun2YBN5VVT20dpA+cp21eULacb4LLL788XLbNcds0dqkztC57KP09Qa5knrNXelVjncQ8JViFY8tVfnLXTW1rU+Yz12ANVbeHJtfGHkTwcunV9F4nIALRnPusqrQov911113DnCuL020C+qD3HQFBBKbgfG8qe4oTm+/AcgZ9233r3yUgAQlIQAJziUCaPFNXcjzy4B1MghFrnhe84AUhw3rllVcOf87NQE+r5qT+xi4k0eSumyMPbKYCEkGK+Fj33nvvkOCDD7ouASsNHmhar7b5EXNsbVrfp4ET6fZdVXM/LUuffq/kfic2Hcc3HxWKaAQKx/lU/rY788wzQ6Ul2iiS2+bSPW9fJSCBpQkooI9xRuQ6npqcCjjQcCayKGE/EYRhHEJp48WD04BsC9r+++9f7LHHHiF7aRjl++K1cvahjFmilAZdf/31s/YiSTMHqjJluD7OELJpzj777PDvTRkSXPu4445bJtgAAZXFSHRmtQnodfsFpqUjsRfHJHuUlqMIOY4yM7zUyf6pKpNaNR1zFxz8Ns0sYWFBv5///Ocvc1oWIDifyU6izOWznvWscEzqoIMbjnL2jU8z38oZU+VqCLlOvkG5pRlOTfu3/uxnPys+8IEPLOOQHPT65Q+Aqgy3CL5tYdu2P+aw7ttcIb7J3jToBKcxbGPwROxvudxvObsnd440HWeJzjG+vLyUBCQw9QRYexG1j9OBtVvMSOc5T3Agz3HWceX9swHTyzolBcley9dee20ouY4gSSAgaw+y4LneNttsM7M+KQ8AWcUIofw+OlRYx/EbSpjHqk1kJqfVZ8rrZYRrzkN/EQ0PPvjgAvG93AaxtW3y8I4ne/7iiy8O2fcIm9iy8cYbh7385s2bF8RXMoSbqirx7r3zzjtDuf3FixeHPjFerAM333zzsIUN5yq3HOcav8n9juHY1HlKdj97hee0fvsQzx3nBRniCPL0P2ajM64EGPAdRRtEQGeuxuyh3KpP3GOI0uxlydqUczA2W2yxRciQxkGMbQQSp2U+y+vzpjmQuzblOwDhm3uegFTuOyo5vfGNbwxzjPuKwEdaOn7pvU6W/Lvf/e7QF87F3GXcORffF/yODPeq6hltAnocz0HuO+4rbOP+jv3kvGRR8SxbuHBhsLPqmZYzVz1GAhKQgAQkMFcIpMknVIxCEKZqU1XjnYuvkSDW8hY+qZ8p9VOXz5NeLxXhu5BEk7tuTvsUKzOyhQ+BsRdeeOFSiW5Na3O+AaoS51jnsH0R2xjRhr0HOudMk9va1p8plzTIIvc7sem43Cq1bX7XuXK/2k8JSGD4BBTQh8+09oy5jqcmp0JZvMTBhgPjla98ZbHCCisEMRjHWXQmVu39Nmj5vtjBNAoRcXnPPfcsnvnMZ4YSnFHUj32pEqeb0KeiJ8fFcpQ4PXCKxlKU8RxlAZ3//q1vfSuUV4xlMXnhIwbjwGJv7B/84AfBeRVblY2pcMlxW265ZSg1yn9nL9K4/0y6lx7HRWfdBhtsEIR0nNFp+ciq/RnreOQuOPh91fzACY3jlIwxyv/fcsstoVwQDlpKnrK4jSJ7KlhyPpxKzCGcjvQJhxuZK7E0Dk4ygjhwrseWK45y/KDc0n0SU1tZZJPBk5aB5e+IvQsWLJixddDr5y7Q2o7LKSU7jPs2dz632VsurcmHEfcG2YLMde7PmAVXtd9n7hxpOs4SnWN8eXkpCUhAAhKQgAQkIAEJSEACEpCABOYcgbJYy9YtBx10UPD/pg1/If5BqibhKyVYkWo1saV+JnyJVE3Fl50G25UTwkgGQ2yPCWGf+9zniksuuaR2mxiuNcokmn4E9DQgILIoBxekHFNfe5VPHx83AcgkzsWKQm0Cep0Q36RTpBW78KcyDgR9lisL/fCHPwwl0/HBEgRK1YHoY871Zzcdl1Z+qvIvwi7dN75cQWnO3bB2WAISGDoBBfShI60/4TAEdM7Oy5LMis9+9rMzGULlq/LCIAuHTJpyWbpBy/fFa5EVQBl5XpZpSzM6+hXQOR8CNy/huvKeZBSRGUVWd5WAnlMWE0a85LlW3b4uadZ/7GeV2E40JCURsaeuMS4EPJD1XV5s1v0md8ERf0+/r7jiiuKcc86pLc/IsZTUpLRSWsGgXPoekbKu3CQLXkqiEkGZLnhzxdFo76DcKNlJBGxT6VnKlpL1T1ZaOdNkkOu3Cc1VHwpVC9ucUrLDum9z5nNbv7CFe4ZysYx3Xdtwww1DFYPyPum5c6TtOEt0jvEF5qUkIAEJSEACEpCABCQgAQlIQAISmHMEqpJPEFPxy+Ibvvnmm0OVnVgBCYGdxKHUV5j6mQCIb46qMAjyVMWkehDniAlhVWLpbCfR9COgp9Uz6TdVh/CbU82zqj366KMhuIAMcBr+NPyu8KBqFduYIsqnrcrPmJP01qZTUM0LvzHH0ajew7i+5CUvCTaQXY8+ESuJlau/5vqzm45Lq4diw3Oe85xit912C8EZJBKWE9aokEmiGH+zSUACEhgGAQX0YVDMPEfbiymeJresHeISmZ7f/va3C8oqI6wjApP1TMlHBNKqsnnxOv2W70u7i/hIBCCiMZFvXJ+9Rnhh8QIkyo1sVTLIWSAgdPfSELfJqGeBwL8jhNIvSgwSqUhW9xlnnFEpoHOdWBaTCEXKWsYSnWSP88KltCBCM2UzaXX7pJBNS+l1Xsw0FnkED6y00kpLdYcx4BiuR8YwfGixBCoCbtu4lPnkLjjKv3vkkUeCkJ7OD6JAWehQxpNIxnKZ+VSwROgnAIOFMGOAQJ2WFd1vv/2W2T4AG9pEz6rxH5RbLD1LmUbKlmJnLFvK/oaU1S+LuKkd/V6/TWiO18g5jnHOKSU7jPu2bT7n2EvfKJVKpYe0/C5zjDKg3F/cZ1WlMXPnSM5xlujs5YnqsRKQgAQkIAEJSEACEpCABCQgAQlIoDcCTzzxRPCLstULPrSqhj+IhCEyrMu+oNTPhMCO8Eq2elXDf3f88ccH0bjcZjOJph8BHfvTLQjxCZ988snBf17X6CMiMP6/Oj5UCmUbHcrlI2qT4JS2nKS3HJ0CoZyti+64445aexG12dt9o402WqaiwEc+8pGwFVVTZdo2vzdJR/hLv/CFLyxVSbZsUNNWpr3Ndo+WgAQk8P8IKKA7G0ZGAPH4mGOOCeVzcvcHHJkxnjiLQFlAP+yww7J+50ESkIAEJCABCUhAAhKQgAQkIAEJSEACEpDAdBKICQwItzFpKCavbLXVVkHIRUytalFAjxVEKfdNQkbMOkeUp/Q321CS3U5Wel2brSSafgV0krnI5KbC51ve8pZir732ap0gJKyQJETAQszKR4SmkirJWWxv+t73vrcgS5xKACSwxW1G48mbkt44JkdA5zjGhqQ0ksVIWqI/JLitueaaxQ477BC2/awarzZhPNqZe9ySJUsK9kT/7ne/GxIJaTFRbOHChWF70XKJ+VbQHiABCUighYACulNkZATIPCdijka2NhnPtm4TUEDv9vhonQQkIAEJSEACEpCABCQgAQlIQAISkIAEJCABCUhAAhKQwGgJKKCPlu+cPXtaKuZv//Zvi6OOOmqZcuFzFk6HO66A3uHB0TQJSEACEpCABCQgAQlIQAISkIAEJCABCUhAAhKQgAQkIIGRE1BAHzniuXkByruw9/Z1111XHHnkkWEPcFv3CSigd3+MtFACEpCABCQgAQlIQAISkIAEJCABCUhAAhKQgAQkIAEJSGB0BBTQR8fWM0tg4ggooE/ckGmwBCQgAQlIQAISkIAEJCABCUhAAhKQgAQkIAEJSEACEpDAEAkooA8RpqeSwKQTUECf9BHUfglIQAISkIAEJCABCUhAAhKQgAQkIAEJSEACEpCABCQggUEIKKAPQs/fSkACEpCABCQgAQlIQAISkIAEJCABCUhAAhKQgAQkIAEJSEACEpDA1BBQQJ+aobQjEpCABCQgAQlIQAISkIAEJCABCUhAAhKQgAQkIAEJSEACEpCABCQwCAEF9EHo+VsJSEACEpCABCQgAQlIQAISkIAEJCABCUhAAhKQgAQkIAEJSEACEpgaAgroUzOUdkQCEpCABCQgAQlIQAISkIAEJCABCUhAAhKQgAQkIAEJSEACEpCABAYhoIA+CD1/KwEJSEACEpCABCQgAQlIQAISkIAEJCABCUhAAhKQgAQkIAEJSEACU0NAAX1qhtKOSEACEpCABCQgAQlIQAISkIAEJCABCUhAAhKQgAQkIAEJSEACEpDAIAQU0Aeh528lIAEJSEACEpCABCQgAQlIQAISkIAEJCABCUhAAhKQgAQkIAEJSGBqCCigT81Q2hEJSEACEpCABCQgAQlIQAISkIAEJCABCUhAAhKQgAQkIAEJSEACEhiEgAL6IPT8rQQkIAEJSEACEpCABCQgAQlIQAISkIAEJCABCUhAAhKQgAQkIAEJTA0BBfSpGUo7IgEJSEACEpCABCQgAQlIQAISkIAEJCABCUhAAhKQgAQkIAEJSEACgxBQQB+Enr+VgAQkIAEJSEACEpCABCQgAQlIQAISkIAEJCABCUhAAhKQgAQkIIGpIaCAPjVDaUckIAEJSEACEpCABCQgAQlIQAISkIAEJCABCUhAAhKQgAQkIAEJSGAQAgrog9DztxKQgAQkIAEJSEACEpCABCQgAQlIQAISkIAEJCABCUhAAhKQgAQkMDUEFNCnZijtiAQkIAEJSEACEpCABCQgAQlIQAISkIAEJCABCUhAAhKQgAQkIAEJDEJAAX0Qev5WAhKQgAQkIAEJSEACEpCABCQgAQlIQAISkIAEJCABCUhAAhKQgASmhoAC+tQMpR2RgAQkIAEJSEACEpCABCQgAQlIQAISkIAEJCABCUhAAhKQgAQkIIFBCCigD0LP30pgyASWPPxY8f07lxQPPfxYcdsdv1rm7PNWW7Hgf5tsuEaxyfx5Q766p5OABCQgAQlIQAISkMD0E1j8k9+GNTdr78U//e0yHV77JasWK66wXLH1Fi8u1v6bVacfiD2UgAQkIAEJSEACEpDAkAmw3v7+Hb8Ka27+V26v2HCNYoXllws+btfcQ4bv6SQggaEQUEAfCkZPIoH+CeDA+9pVPy6uu/HnQTjvpW295VrFaxasFZx7OPlsEpCABCQgAQlIQAISkMCyBK6/8f6w3r5u0c+Lx594KhsRTj3W26/Zcq1i6y1fnP07D5SABCQgAQlIQAISkMBcIxB83It+Xlx/48976vrqq60Y1tt/v8M6iuk9kfNgCUhglAQU0EdJ13NLoIEAGeZnnvu9EIk3aMOxt8/u84u9dnu5QvqgMP29BCQgAQlIQAISkMDUEMCJd8Y5t/YcqFoFAMfeOw/YLDj2bBKQgAQkIAEJSEACEpBAUTz2+FPFv1xyV3HBl+7sKVC1jh2VVw9+66YFGeo2CUhAArNJQAF9Nul77TlJgEXFB064pudIvBxYCOknHrttyJKxSUACEpCABCQgAQlIYK4SoMrTyf9041CCVcsMKfF+9GFb6tSbq5PLfktAAhKQgAQkIAEJBAJkm7Pm7rWqag4+Kq8ec9iWYTtTmwQkIIHZIKCAPhvUveacJcCiAvG8l7KR/cBigYGQbln3fuj5GwlIQAISkIAEJCCBSSZw4cV3FSf/46KRd4FsdLJjbBKQgAQkIAEJSEACEphLBEgQO+Wfbiy+duV9I+22yWIjxevJJSCBFgIK6E4RCYyJwLgcebE7ZMZ86pTXGaU3pvH1MhKQgAQkIAEJSEACs0+AYNVRO/LSXhq4OvtjrgUSkIAEJCABCUhAAuMjgHi+3zu/Uiz+6W/HdtG93zQ/ZKPbJCABCYyTgAL6OGl7rTlLYNyOvAiaKL3zz1hYrP03q85Z9nZcAhKQgAQkIAEJSGD6CcyGIy9SJXD182cstPrT9E8zeygBCUhAAhKQgATmNIElDz9WvOWdXxlJyfY2sH+/47qh4qpNAhKQwLgIKKCPi7TXmbMEzjjn1uLMc783a/1ffbUVi6/885469GZtBLywBCQgAQlIQAISkMCoCcxWwGrsFyL6Vy7Yc9Td9PwSkIAEJCABCUhAAhKYFQKzGbAaO6yIPitD70UlMGcJKKDP2aG34+MgwJ7nhx7z9XFcqvEaOvRmfQg0QAISkIAEJCABCUhgRAQ++slFxb9ccteIzp5/Wh16+aw8UgISkIAEJCABCUhgsgiQef79O34160afcOy2xS47rjvrdmiABCQw/QQU0Kd/jO3hLBGgpM3CfS4qHn/iqVmyYOnL7rXby4v3Hb6gE7ZohAQkIAEJSEACEpCABIZBoCsBq7EvOvSGMaqeQwISkIAEJCABCUigSwRmu8JqysItS7s0M7RFAtNNQAF9usfX3s0iga5E5aUI2JvxFRuuMYtUvLQEJCABCUhAAhKQgASGQ4Aykgv3vWhW9mCs6wEOvasv28/tk4YzxJ5FAhKQgAQkIAEJSGCWCSz+yW/DmrtLbZMN1yjOP2Nhl0zSFglIYAoJKKBP4aDapdkn0LVMmEjEUu6zPze0QAISkIAEJCABCUhgOAS6lAmT9mjnHdYpTjpuu+F00rNIQAISkIAEJCABCUhgFgl0MUkMHFZ+msVJ4aUlMEcIKKDPkYG2m+MlsO2un+9UJkzaexcX450LXk0CEpCABCQgAQlIYPgEyD7fbtfPd2a7pHIPyUKft9qKw++4Z5SABCQgAQlIQAISkMCYCNx2x6+K/d75lTFdrbfLrL7aisU1l+3X2488WgISkEAPBBTQe4DloRLIIdDV7PNouyVuckbRYyQgAQlIQAISkIAEukygq9nnkZlZ6F2ePdomAQlIQAISkIAEJJBDoKvZ59F2E8VyRtFjJCCBfgkooPdLzt9JoIbAu466orj+pvs7zceMmE4Pj8ZJQAISkIAEJCABCbQQ6HLFJ0xnL/Rbr3mH4ygBCUhAAhKQgAQkIIGJJLDk4cdCxacut623eHFx+sd26rKJ2iYBCUwwAQX0CR48Te8eAUpJbr7d2d0zrGTRXru9vHjf4Qs6b6cGSkACEpCABCQgAQlIoExg8U9+Wyzc96LOg/nUya8rXrNgrc7bqYESkIAEJCABCUhAAhIoE7jgS3cWp/zTjZ0Hc8vV7yhWXGG5ztupgRKQwOQRUECfvDHT4g4T6Hr59ohu7ZesWnzlgj07TFLTJCABCUhAAhKQgAQkUE2g6+Xbo9UGrTqDJSABCUhAAhKQgAQmlcC+B19a3H7nks6bbxn3zg+RBkpgYgkooE/s0Gl4FwlMijMPdvfe8u4uItQmCUhAAhKQgAQkIAEJNBKYFGeeQatOZAlIQAISkIAEJCCBSSWw3ub/NBGm77zDOsVJx203EbZqpAQkMFkEFNAna7y0tuMEJsWZB8bPn7GweMWGa3ScqOZJQAISkIAEJCABCUhgaQKbbXt28fgTT00EFoNWJ2KYNFICEpCABCQgAQlIICEwKVsmYfLG8+cV/3zmGxw/CUhAAkMnoIA+dKSecC4T2HbXzxcPPfzYRCBwT8aJGCaNlIAEJCABCUhAAhIoEZiUbBjMvvqy/Yp5q63oGEpAAhKQgAQkIAEJSGBiCNx2x6+K/d75lYmwd4XllytuveYdE2GrRkpAApNFQAF9ssZLaztOYJKceQe/ddPinQds1nGimicBCUhAAhKQgAQkIIH/R2CSnHlYbdUnZ68EJCABCUhAAhKQwKQR+OqV9xXHnnDNxJht1aeJGSoNlcBEEVBAn6jh0tiuE1BA7/oIaZ8EJCABCUhAAhKQwCQTUECf5NHTdglIQAISkIAEJCCBSSBwxjm3Fmee+71JMDXYqIA+MUOloRKYKAIK6BM1XBrbdQIK6F0fIe2TgAQkIAEJSEACEphkAgrokzx62i4BCUhAAhKQgAQkMAkEFNAnYZS0UQISGDUBBfRRE/b8c4qAAvqcGm47KwEJSEACEpCABCQwZgKLf/LbYuG+F435qv1fzhLu/bPzlxKQgAQkIAEJSEACs0PgukU/Lw495uuzc/E+rmoGeh/Q/IkEJNBKQAG9FZEHSCCfwK57f6H41589kv+DWTzyUye/rnjNgrVm0QIvLQEJSEACEpCABCQggd4JTFLQ6tWX7VfMW23F3jvpLyQgAQlIQAISkIAEJDBLBCap6tPyf/GM4nvXHjRLpLysBCQwzQQU0Kd5dO3b2Anse/Clxe13Lhn7dfu54Ff+ec9i7b9ZtZ+f+hsJSEACEpCABCQgAQnMGoFNtzmreOIPf5q16/dyYbNheqHlsRKQgAQkIAEJSEACXSCw5OHHiu12/XwXTGm1YeP584p/PvMNrcd5gAQkIIFeCSig90rM4yXQQGCS9ofRmedUloAEJCABCUhAAhKYRAKTErSqM28SZ5c2S0ACEpCABCQgAQlAYFKCVvfa7eXF+w5f4KBJQAISGDoBBfShI/WEc5nApJS30Zk3l2epfZeABCQgAQlIQAKTTWBSglZ15k32PNN6CUhAAhKQgAQkMJcJvOuoK4rrb7q/8wjcprTzQ6SBEphYAgroEzt0Gt5VApMQnXf0u7cs9tl9flcRapcEJCABCUhAAhKQgARqCSz+yW+Lhfte1HlCnz9jYfGKDdfovJ0aKAEJSEACEpCABCQggTKBC750Z3HKP93YeTC3XP2OYsUVluu8nRooAQlMHgEF9MkbMy3uOIH3H391cflVP+60lVdftl8xb7UVO22jxklAAhKQgAQkIAEJSKCOwDa7nFc8/OvHOwtoteevUFz71f07a5+GSUACEpCABCQgAQlIoInAY48/VWy+3dmdhrT1Fi8uTv/YTp22UeMkIIHJJaCAPrljp+UdJdD1Mu6Wb+/oxNEsCUhAAhKQgAQkIIFsAl3PiDn4rZsW7zxgs+z+eKAEJCABCUhAAhKQgAS6RqDrZdyt+NS1GaM9EpguAgro0zWe9qYjBPY9+NLi9juXdMSapc1wYdHJYdEoCUhAAhKQgAQkIIEeCJARs+0u5xVP/OFPPfxqPIcu/xfPKK756v6WkhwPbq8iAQlIQAISkIAEJDAiAl1OFLPi04gG3dNKQAIzBBTQnQwSGAGBri4uzD4fwWB7SglIQAISkIAEJCCBWSFwxjm3Fmee+71ZuXbTRc0+79yQaJAEJCABCUhAAhKQQJ8Eupoo9qmTX1e8ZsFaffbKn0lAAhJoJ6CA3s7IIyTQF4Eulrj5yj/vWaz9N6v21R9/JAEJSEACEpCABCQgga4R6Npe6GTCXHbBm80+79pE0R4JSEACEpCABCQggb4ILHn4sWLXvb/QqcpPJon1NZT+SAIS6JGAAnqPwDxcArkEulZW0kyY3JHzOAlIQAISkIAEJCCBSSGw+Ce/LQZOb7kAACAASURBVBbue1FnzHW7pM4MhYZIQAISkIAEJCABCQyJwAVfurM45Z9uHNLZBjsN2yVdduGbi3mrrTjYify1BCQggRYCCuhOEQmMkEBXSrkblTfCQfbUEpCABCQgAQlIQAKzSqArDj0DVmd1GnhxCUhAAhKQgAQkIIEREuhKtVVLt49wkD21BCSwFAEFdCeEBEZM4KtX3lcce8I1I75K/elf+terFOef+QbLSM7aCHhhCUhAAhKQgAQkIIFRE3j/8VcXl1/141Ffpvb8O++wTnHScdvN2vW9sAQkIAEJSEACEpCABEZJgGqrbzn40uJff/bIKC/TeO4Tjt222GXHdWft+l5YAhKYWwQU0OfWeNvbWSIwWyK64vksDbiXlYAEJCABCUhAAhIYO4HZEtEVz8c+1F5QAhKQgAQkIAEJSGAWCMymiH70u7cs9tl9/iz02ktKQAJzlYAC+lwdefs9dgLjFtEVz8c+xF5QAhKQgAQkIAEJSGCWCXz0k4uKf7nkrrFZoXg+NtReSAISkIAEJCABCUigAwQQ0d919BXF7XcuGZs1Zp6PDbUXkoAEEgIK6E4HCYyRwOKf/LY45Ogriod//fhIr7rXbi8v3nf4gpFew5NLQAISkIAEJCABCUigiwSuW/Tzgmz0J/7wp5GZt/xfPKM45vAFlpAcGWFPLAEJSEACEpCABCTQZQJnnHNrcea53xupias9f4Xi06fsVKz9N6uO9DqeXAISkEAVAQV054UExkyAKL0LL75zJAsMss5x5L1iwzXG3CsvJwEJSEACEpCABCQgge4QWPLwY8XJn1xUXH/T/UM3austXhzW3PNWW3Ho5/aEEpCABCQgAQlIQAISmBQCJIt99B8XjSQbnQSxdx6wWbHiCstNCg7tlIAEpoyAAvqUDajdmRwCOPWI1Lv8qh8PbDTReCwodtlx3YHP5QkkIAEJSEACEpCABCQwLQRuu+NXYc09jBKTG8+fF9bcBqtOy+ywHxKQgAQkIAEJSEACwyDA1qWsuYdRdZUtklhzG6w6jJHxHBKQwCAEFNAHoedvJTAEAmSkf+3K+4rrbvx5T449RHOcd3+/47o68YYwDp5CAhKQgAQkIAEJSGB6CRC8Gtbci35e/OvPHsnuKBWeNtlwjWKf3efrxMum5oESkIAEJCABCUhAAnORABnpF1x8Z0EQay9iOmtufNyvWbCWa+65OHHsswQ6SkABvaMDo1lzlwALDBYbjz/xVPHNq79bPLjk9wHGmxZuUay44orF2i9ZNez7YhTe3J0j9lwCEpCABCQgAQlIoH8CBLAu/ulvi+/f8atwkou+9K3iD3/892K5pxfFPnvtGP4bojnrbdfc/XP2lxKQgAQkIAEJSEACc5cAAaz4uFl3P/XUU8UFF10bYKz2vOWL1+2woFhh+eWCjxtft2Xa5+48secS6DIBBfQuj462zXkCJ598cnHttf//4uL8888v1ljDvc3n/KQQgAQkIAEJSEACEpDAUAnsu+++xZIlS0Kw6mWXXTbUc3syCUhAAhKQgAQkIAEJzHUCjz32WLHrrrsGDJtttllxwgknzHUk9l8CEpgAAgroEzBImjh3CSigz92xt+cSkIAEJCABCUhAAuMhoIA+Hs5eRQISkIAEJCABCUhgbhJQQJ+b426vJTDpBBTQJ30EtX+qCSigT/Xw2jkJSEACEpCABCQggQ4QUEDvwCBoggQkIAEJSEACEpDA1BJQQJ/aobVjEphqAgroUz28dm7SCSigT/oIar8EJCABCUhAAhKQQNcJKKB3fYS0TwISkIAEJCABCUhgkgkooE/y6Gm7BOYuAQX0uTv29nwCCCigT8AgaaIEJCABCUhAAhKQwEQTUECf6OHTeAlIQAISkIAEJCCBjhNQQO/4AGmeBCRQSUAB3YkhgQ4TUEDv8OBomgQkIAEJSEACEpDAVBBQQJ+KYbQTEpCABCQgAQlIQAIdJaCA3tGB0SwJSKCRgAK6E0QCHSaggN7hwdE0CUhAAhKQgAQkIIGpIKCAPhXDaCckIAEJSEACEpCABDpKQAG9owOjWRKQgAK6c0ACk0pAAX1SR067JSABCUhAAhKQgAQmhYAC+qSMlHZKQAISkIAEJCABCUwiAQX0SRw1bZaABMxAdw5IoMMEFNA7PDiaJgEJSEACEpCABCQwFQQU0KdiGO2EBCQgAQlIQAISkEBHCSigd3RgNEsCEmgkoIDuBJFAhwkooHd4cDRNAhKQgAQkIAEJSGAqCCigT8Uw2gkJSEACEpCABCQggY4SUEDv6MBolgQkoIDuHJDApBJQQJ/UkdNuCUhAAhKQgAQkIIFJIaCAPikjpZ0SkIAEJCABCUhAApNIQAF9EkdNmyUgATPQnQMS6DABBfQOD46mSUACEpCABCQgAQlMBQEF9KkYRjshAQlIQAISkIAEJNBRAgroHR0YzZKABBoJKKA7QSTQYQIK6B0eHE2TgAQkIAEJSEACEpgKAgroUzGMdkICEpCABCQgAQlIoKMEFNA7OjCaJQEJKKA7ByQwqQQU0Cd15LRbAhKQgAQkIAEJSGBSCCigT8pIaacEJCABCUhAAhKQwCQSUECfxFHTZglIwAx054AEOkxAAb3Dg6NpEpCABCQgAQlIQAJTQUABfSqG0U5IQAISkIAEJCABCXSUgAJ6RwdGsyQggUYCCuhOEAl0mIACeocHR9MkIAEJSEACEpCABKaCgAL6VAyjnZCABCQgAQlIQAIS6CgBBfSODoxmSUACCujOAQlMKgEF9EkdOe2WgAQkIAEJSEACEpgUAgrokzJS2ikBCUhAAhKQgAQkMIkEFNAncdS0WQISMAPdOSCBDhNQQO/w4GiaBCQgAQlIQAISkMBUEFBAn4phtBMSkIAEJCABCUhAAh0loIDe0YHRLAlIoJGAAroTRAIdJqCA3uHB0TQJSEACEpCABCQggakgoIA+FcNoJyQgAQlIQAISkIAEOkpAAb2jA6NZEpCAArpzQAKTSkABfVJHTrslIAEJSEACEpCABCaFgAL6pIyUdkpAAhKQgAQkIAEJTCIBBfRJHDVtloAEzEB3DkigwwQU0Ds8OJomAQlIQAISkIAEJDAVBBTQp2IY7YQEJCABCUhAAhKQQEcJKKB3dGA0SwISaCSggO4EkUCHCSigd3hwNE0CEpCABCQgAQlIYCoIKKBPxTDaCQlIQAISkIAEJCCBjhJQQO/owGiWBCSggO4ckMCkElBAn9SR024JSEACEpCABCQggUkhoIA+KSOlnRKQgAQkIAEJSEACk0hAAX0SR02bJSABM9CdAxLoMAEF9A4PjqZJQAISkIAEJCABCUwFAQX0qRhGOyEBCUhAAhKQgAQk0FECCugdHRjNkoAEGgkooDtBJNBhAgroHR4cTZOABCQgAQlIQAISmAoCCuhTMYx2QgISkIAEJCABCUigowQU0Ds6MJolAQkooDsHJDCpBBTQJ3XktFsCEpCABCQgAQlIYFIIKKBPykhppwQkIAEJSEACEpDAJBJQQJ/EUdNmCUjADHTngAQ6TEABvcODo2kSkIAEJCABCUhAAlNBQAF9KobRTkhAAhKQgAQkIAEJdJSAAnpHB0azJCCBRgIK6E4QCXSYgAJ6hwdH0yQgAQlIQAISkIAEpoKAAvpUDKOdkIAEJCABCUhAAhLoKAEF9I4OjGZJQAIK6M4BCUwqAQX0SR057ZaABCQgAQlIQAISmBQCCuiTMlLaKQEJSEACEpCABCQwiQQU0Cdx1LRZAhIwA905IIEOE1BA7/DgaJoEJCABCUhAAhKQwFQQUECfimG0ExKQgAQkIAEJSEACHSWggN7RgdEsCUigkYACuhNEAh0moIDe4cHRNAlIQAISkIAEJCCBqSCggD4Vw2gnJCABCUhAAhKQgAQ6SkABvaMDo1kSkIACunNAApNKQAF9UkdOuyUgAQlIQAISkIAEJoWAAvqkjJR2SkACEpCABCQgAQlMIgEF9EkcNW2WgATMQHcOSKDDBBTQOzw4miYBCUhAAhKQgAQkMBUEFNCnYhjthAQkIAEJSEACEpBARwkooHd0YDRLAhJoJKCA7gSRQIcJKKB3eHA0TQISkIAEJCABCUhgKggooE/FMNoJCUhAAhKQgAQkIIGOElBA7+jAaJYEJKCA7hyQwKQSUECf1JHTbglIQAISkIAEJCCBSSGggD4pI6WdEpCABCQgAQlIQAKTSEABfRJHTZslIAEz0J0DEugwAQX0Dg+OpklAAhKQgAQkIAEJTAUBBfSpGEY7IQEJSEACEpCABCTQUQIK6B0dGM2SgAQaCSigO0Ek0GECCugdHhxNk4AEJCABCUhAAhKYCgIK6FMxjHZCAhKQgAQkIAEJSKCjBBTQOzowmiUBCSigOwckMKkEFNAndeS0WwISkIAEJCABCUhgUggooE/KSGmnBCQgAQlIQAISkMAkElBAn8RR02YJSMAMdOeABDpMQAG9w4OjaRKQgAQkIAEJSEACU0FAAX0qhtFOSEACEpCABCQgAQl0lIACekcHRrMkIIFGAgroThAJdJiAAnqHB0fTJCABCUhAAhKQgASmgoAC+lQMo52QgAQkIAEJSEACEugoAQX0jg7M/8feeUBJUWxh+JJzzoJECQsrIIIkeeBKECRIFkRUwIeAIAioZAUBFQEVFREMBEFyFAQR4QFKzllyTpIWFsnv3Fq7nent6ema6Znt7vnrHM/BnerqW9+t6amuv+4t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SY+DW7Xv0Wo95ElegKgiAAAi4h0DGDKnonR7VKU+uDKJTN+Ju04Chy+nylZvu6SR6AgIgAAIOJpA5U2rq06M65cyRXvQi9vot8Zy+eu1vB/cKpoMACICAewhkzZJWPKezZ0srOnXl6t80YNhyun79lns6iZ6AAAiAgIMJ5MieTjyns2ROI3px6XKcmE/H3bzj4F7BdBAAARBwN4E0aVLQ+/1qEs+1UUDASgIQ0CVo3vz7LpV/6guJK1AVBEAABNxFgF8iJ41tRoULZhUdO3z0ErXtNAsiurvcjN6AAAg4mEC2rGlpyrjmlD9fZtGLA4cu0kudZtG1WIgzDnYrTAcBEHARgVw50tPkcc0pb56Mold79p+nV7rMpus3bruol+gKCIAACDiXwEO5M4jndO6c8cEDO3afpXZd59BNiOjOdSosBwEQcD2BfA9lpB/Gt6TsWSGiu97ZYewgBHQJ2BDQJWChKgiAgGsJQER3rWvRMRAAAZcQgIjuEkeiGyAAAq4lABHdta5Fx0AABFxCACK6SxyJboAACEQUAYjoEeXusHQWAroEZgjoErBQFQRAwNUEIKK72r3oHAiAgAsIQER3gRPRBRAAAVcTgIjuaveicyAAAi4gABHdBU5EF0AABCKOAET0iHN5SDsMAV0CLwR0CVioCgIg4HoCENFd72J0EARAwOEEIKI73IEwHwRAwPUEIKK73sXoIAiAgMMJQER3uANhPgiAQEQSgIgekW4PSachoEtghYAuAQtVQQAEIoIARPSIcDM6CQIg4GACENEd7DyYDgIgEBEEIKJHhJvRSRAAAQcTgIjuYOfBdBAAgYglABE9Yl1vacchoEvghIAuAQtVQQAEIoYAi+hTx7eg/Pkyiz4fPnqJ2naaRZev3IwYBugoCIAACNiZAIvo0ya0pLx5MgozDxy6SC91mkXXYm/Z2WzYBgIgAAIRQ4BF9KkTWlDunBlEn/fsP0+vdJlN12/cjhgG6CgIgAAI2JkAi+g8n86eLZ0wc8fus9Su6xy6efOOnc2GbSAAAiAQ0QQgoke0+y3pPAR0CYwQ0CVgoSoIgEBEEdBGOEJEjyj3o7MgAAIOIKCNcISI7gCnwUQQAIGIIqCNcISIHlHuR2dBAAQcQODhvJloyrjmENEd4CuYCAIgAAIKAYjoGAvBEICALkEPAroELFQFARCIOAIQ0SPO5egwCICAwwhARHeYw2AuCIBAxBGAiB5xLkeHQQAEHEYAIrrDHAZzQQAEQICIIKJjGARKAAK6BDkI6BKwUBUEQCAiCUBEj0i3o9MgAAIOIgAR3UHOgqkgAAIRSQAiekS6HZ0GARBwEAGI6A5yFkwFARAAgX8IQETHUAiEAAR0CWoQ0CVgoSoIgEDEEoCIHrGuR8dBAAQcQgAiukMcBTNBAAQilgBE9Ih1PToOAiDgEAIQ0R3iKJgJAiAAAh4EIKJjOMgSgIAuQQwCugQsVAUBEIhoAhDRI9r96DwIgIADCEBEd4CTYCIIgEBEE4CIHtHuR+dBAAQcQAAiugOcBBNBAARAQEMAIjqGhAwBCOgStCCgS8BCVRAAgYgnABE94ocAAIAACNicAER0mzsI5oEACEQ8AYjoET8EAAAEQMDmBCCi29xBMA8EQAAEdAhARMewMEsAArpZUkQEAV0CFqqCAAiAABFBRMcwAAEQAAF7E4CIbm//wDoQAAEQgIiOMQACIAAC9iYAEd3e/oF1IAACIKBHACI6xoUZAhDQzVD6pw4EdAlYqAoCIAAC/xCAiI6hAAIgAAL2JgAR3d7+gXUgAAIgABEdYwAEQAAE7E0AIrq9/QPrQAAEQAAiOsZAIAQgoEtQg4AuAQtVQQAEQMCDAER0DAcQAAEQsDcBiOj29g+sAwEQAAGI6BgDIAACIGBvAhDR7e0fWAcCIAACENExBmQJQECXIAYBXQIWqoIACICAhgBEdAwJEAABELA3AYjo9vYPrAMBEAABiOgYAyAAAiBgbwIQ0e3tH1gHAiAAAhDRMQZkCEBAl6AFAV0CFqqCAAiAgA4BiOgYFiAAAiBgbwIQ0e3tH1gHAiAAAhDRMQZAAARAwN4EIKLb2z+wDgRAAAQgomMMmCUAAd0sKSKCgC4BC1VBAARAwAcBiOgYGiAAAiBgbwIQ0e3tH1gHAm4hUPHxfDR8UB3iZw6XQ0cuUcPWk93SvZD2AyJ6SPGicRAAARAImgBE9KARogEQAAEQCDuBfA9lpB/Gt6TsWdOG/d64oT0JQECX8AsEdAlYqAoCIAACBgQgomN4gAAIgIC9CUBEt49/ihTMSq2alaFK5R+m3LkyUOpUySlJknj7/r51ly5dvkmbt52i2Qt308YtJ+1jOCwBAT8EIKAHN0QgogfHD1eDAAiAQKgJQEQPNWG0DwIgAALWE4CIbj1TJ7cIAV3CexDQJWChKgiAAAj4IQARHUMEBEAABOxNACJ64vonbdoUNOitGHq6+iOUJnVyv8bcuXOPPK+71AAAIABJREFUNmw5SR9+8j86dPSS3/qoAAKJTQACevAegIgePEO0AAIgAAKhJAARPZR00TYIgAAIhIYARPTQcHViqxDQJbwGAV0CFqqCAAiAgAkCENFNQEIVEAABEEhEAhDREwc+R50PHVCLoqNyq9HmZi05fTaWBn/0K63+45jZS1DPBQQaPFOCBvR+itKlTSl6s27jCWrfbY6tewYB3Rr3QES3hiNaAQEQAIFQEYCIHiqyaBcEQAAEQkcAInro2DqpZQjoEt6CgC4BC1VBAARAwCQBiOgmQaEaCIAACCQSAYjo4QXPkeeffVCfKpXPr4rnd+/dp737L9BPy/bT7+uPiQhz9kvVSgWoXq1iVK50XkqVKplq6OGjl6l7n0WIRA+v6xL1bhDQExV/ot8cInqiuwAGgAAIgIAhAYjoGCAgAAIg4DwCENGd5zOrLYaALkEUAroELFQFARAAAQkCENElYKEqCIAACCQCAYjo4YPe4cXy1Kl9RXHWOZfY67fp64kb6Nspm30aEVOtMPV9swblyZ1B1HnwgGjpigPUs/+S8BmOOyUqAQjoiYrfFjeHiG4LN8AIEAABEPBJACI6BgcIgAAIOI8ARHTn+cxKiyGgS9CEgC4BC1VBAARAQJIARHRJYKgOAiAAAmEmABE9PMC/+awJVarwsLjZ/fsPaMHP+6jfkGV+b96yyaPUo9OTlCF9fArvi5fiqP/7y5DK3S85d1SAgO4OPwbbC4jowRLE9SAAAiAQWgIQ0UPLF62DAAiAQCgIQEQPBVVntAkBXcJPENAlYKEqCIAACARAACJ6ANBwCQiAAAiEkQBE9NDC5vTt079pRYULZhE3uhF3m4aM+I0W/rzP1I0njW1Gj5fNK+py2vcp07fRiDGrTV2LSs4mAAHd2f6z0nqI6FbSRFsgAAIgYD0BiOjWM0WLIAACIBBqAhDRQ03Ynu1DQJfwCwR0CVioCgIgAAIBEoCIHiA4XAYCIAACYSIAET10oCs+no+GD6ojzjfncvnKTRr0wa/066pDpm46uE9NatqwlFp39oLdNHD4cp/XPl29CLVqWpqio3JT+nQpxZnr9+49oNjrt2j3vnM0cdpWWrv+mKl7s/jfqkkZali3BOXLm0lNQf/3rbt05mys2AQwecZWevo/RWhA76coXdqUdOfOPZoweRN9Pn6d1z08++G5ieDlVuWoQd0oyp83E6VJk0LYyxsFzl+4Qb9vOEZfTlhP5y5cV9sqXSo3vdjyMXri8XyUJVMaSpYsiUhvf/PmHTp24grNWrCLfpyzw1T/uBL7pU2LslQ7pijlzJ6OUqaMP3de6ePylQfp60kbKS7ujm6bWv+u23iC2nebI9rt3KEiVXmiAGXPmla0q9jJ593/MHNbgk0U2rb8dcLfWAi2b9r7M3v2V8XyD1OG9KkEe2VsbdhykqbO2k5Jk5DXeD905BI1bD3ZX1fwuQkCENFNQEIVEAABEEhEAhDRExE+bg0CIAACARKAiB4gOAdfBgFdwnkQ0CVgoSoIgAAIBEEAInoQ8HApCIAACISBAET00EFeMPVFKlIoq7jBrVv3aOy362j8pE2mblgnpihVq1KQkrEySUR/Hv5L9+z0IgWzUp83q1OFcvkoebKkPtvm+y9cupc+/PR/PkVhvpjFUj6DPToqlxC19QoLwoeO/EVr1h2j1s3KCJHYrIA+5ut11KhuFJUolsNn+3xPFsWHj14p0ta//cZ/qHH9UmpKez2bWNBds+4o9Rq4xLB/fO1LrR6j9i+Wp2xZ0vrkxX08fvIKfTxmNa1YfThBPT0Bfe5Pe6hH56qUO2f8pgm9wpsEFi3d75XK30oB3Yq+edrdrWNlat2srCF73nSwZPkBqvJEfnXDCAR0U19z05UgoptGhYogAAIgkCgEIKInCnbcFARAAASCIgARPSh8jrsYArqEyyCgS8BCVRAAARAIkgBE9CAB4nIQAAEQCDEBiOihATzmowYUU62w2vj+gxep94AlxJHIVhQWzTkCnEV0z8LiLwvaSlS18hmLzIuW7qO+Ps5h53ZGDKlLxR/Jbsq8q9duUbp0KYRwb0ZA5zpxN+9SpoypTLW/78+LdPDwRXqmZjHDzQGe/Zu/eA8NGOY7Ur9fzxrUtEE0pUoVH3GuFLYtadKkIrras5w9f53e/WB5gvPntaI3C/5ZMqehjBn89403M0yctoU+Hfe7uFW5Mg8RR+rnzJFO/H+SJEkoTer4qHwut2/fozt376lmzV+8l4aOXJmAoVV9Uxp+o2MVeqlVuQSs9JzHGwN43KVIHr+JAwK6qSEuVQkiuhQuVAYBEACBsBOAiB525LghCIAACARNACJ60Agd0wAEdAlXQUCXgIWqIAACIGABAYjoFkBEEyAAAiAQQgIQ0a2H26xhNPV8/UkvUfXEqav09cSNNGfh7qBuWODhzDRq6LNUoui/Yvdfl+PohxnbRXp1Tj3Ognin9hUpploRVQRl8fabKZvoiwneqdbZmK8/eU6kHleEWxZFt+04QzPm7aSflu0X0cU1axShJg2ihcjuGaFuRkBXOsw2rP7jqBDzf1l5kDhlfK0aj4iU6lHFcqrt3r//gO4/eCDEc+WaWQt2CjGbbXmmZlF6vkkZ4gVrxZaLl+Ko//vLEgjefO8uHSpR+zblVRbcv01bT9FX322gjVtOCvOeb1JaiMaebbKQ/2a/n0RUvFJ8RY3r2dmwXhS1blpGFci5jSPHLlOX3gu82lTaDuQMdCv7xnbUrVlMbM7IlDG12mceX9Pn7KSflx8Qm0A4S0GrZmVEKv8M6VN6jWcI6EF9vX1eDBE9NFzRKgiAAAhYRQAiulUk0Q4IgAAIhI8ARPTwsU7MO0FAl6APAV0CFqqCAAiAgEUEWESfNqEl5c2TUbR4+OglattpljgXFgUEQAAEQCDxCbAoOXVCC8qdM4Mw5sChi/RSp1l0LfZW4hvnUAuGDahN9euU8Ips5kjdw8cu0YpVh2ja7B1eZ32b7SZHG7dsXFptl301aPivtGP32QRNaCOJuW73Pt6CMAvHPbs8KcRsLiwET5m5lUZ9sTZBe1xn0FsxVLdmcfX+ZgX02Ou36euJG3TT0XO7n31QnyqVz+8lzvP447PV+fxwbeFNAqOG1qNHCmcTH7EoPmX6NhoxZrVXVU5NP2JwXeLFEX/900bi6/VNT0C/eu1v+uSr32nG3J0J7KxWuQAN7lNLFdHjbt6h0V+uFeeHa4usgG5139iebz5rQpUqPKyaZpQ9gfv27js1vVLXQ0A3+02Wr8ciOs+ns2eLz1iwZ/95eqXLbLp+47Z8Y7gCBEAABEDAcgIsok8d34Ky/nNUDM/N2nWdQzdv3rH8XmgQBEAABEDAGgIQ0a3haOdWIKBLeAcCugQsVAUBEAABCwloIxwholsIF02BAAiAgAUEtBGOENGDg8qicJ/u1YlF0RQpvNOGc8ss+J6/cIM2bztFsxfuViOhje6qFUxZYB75+RqatWCXz8s8BVE98Vabbn7V2iPUudcCn+1xv8Z82IAqlY8XWc0I6LxxYOmKA9Sz/xKf7T5buzj168mRz/Gp0Pmaxb/sp7cG/ezzmt5dq1GblmXVNO98HnevAd730G44WLfxBLXvNsdnm9rsAVt3nKE2HWeo9bUCujYtu17DHw+pKyK7Fb/rCf38mayAbnXf6sQUpUFvx6jR5xx5/t6HK+jXVYd88mrZ5FHq0elJNRIdAnpwzw1/V2sjHCGi+yOGz0EABEAgvAQKFchCk8Y2g4geXuy4GwiAAAgERQAielD4bH8xBHQJF0FAl4CFqiAAAiBgMQGI6BYDRXMgAAIgYDEBiOgWAyWiJg1KUYcXy1P+fJm9oqs978Ri8ZlzsTRr/i41DbueJa+2LU+d2lVSU5Gz+M4ZXYxKuzaPixTmqVMlF9XmLd5L/f45C53TwX81qpGwjQtHsg4fvYrm/bTHsE0+t7tpw1KijhkB3Vcdz5sEYkvj+iWpb48aavS8VhxnsX/Sl80pqngOcStObz/yizX045wdhv2b+X0rKlk8p6hz4eIN6jN4Gf2x8bj4f62AfvjoZWrZfppo21fp1rEytXvhcXUjxewFu2ng8ITntcsI6KHom3ZDgr/NFHo8IKBb/wzRtggRPfSMcQcQAAEQCIYARPRg6OFaEAABEEgcAhDRE4d7OO4KAV2CMgR0CVioCgIgAAIhIAARPQRQ0SQIgAAIWEgAIrqFMD2a4sjmZo2ixdnlehHpXJWFdD4rffwk/bPSzUYye/agxpOFaHDfmpTtn3SinhHVHPU9oHeMGj18/OQVeu3N+brnc3u2GQoBndtfMPVFKlIoq7jVuQvXqc97S2n95vgzyvWKP8FZ23ez/fPkrI3a1wroZgTj11+tJDZRKH63QkAPRd88sxGY2fTAPgmER2i+YZHVKkT0yPI3egsCIOA8AhDRneczWAwCIAACENHdOQYgoEv4FQK6BCxUBQEQAIEQEYCIHiKwaBYEQAAELCIAEd0ikDrN8G9g8+eiqcoTBaho4Wxq9LRnVU4LPnvhLho6cqVXC56R0TfibtOQEb/Rwp/3GRprJHBqo9P9pTdXbuQUAT0U/QtEMA6FgB6Kvlk9vkL3LULLTAAiOsYBCIAACNibAER0e/sH1oEACICAHgGI6O4bFxDQJXwKAV0CFqqCAAiAQAgJQEQPIVw0DQIgAAIWEICIbgFEP01wGu7mjaKpUb2S9EihbJQsWRL1Cr2ztT0jtAO17tSZa/Rmv8W0a+850gq7emeI693HKQK6tn+BMLt//4FI+a5sZrCLgB6KvslmAGCegfAIxA+4Rp8ARHSMDBAAARCwNwGI6Pb2D6wDARAAAT0CENHdNS4goEv4EwK6BCxUBQEQAIEQE4CIHmLAaB4EQAAEgiQAET1IgBKX81np/32pgogqVcrJ09eo98AltGP3WfEnKwR0z9ToZiOjtd2IJAGd++6Zcj0QwdgsZ38p6T39YIWAru0bBHSJL6yNqkJEt5EzYAoIgAAI6BCAiI5hAQIgAALOIwAR3Xk+82UxBHQJX0JAl4CFqiAAAiAQBgIQ0cMA2WG34IjM/7atQFUrFaDTZ2JpxrydtHb9MYf1InTmVq1YgF5sWZYyZUwtuHz7w2aKi7sTuhui5YgnABE9fEOgWuUC9O47NSl3zvTiptpzqD0Fznv3HtCtW3fpAT2QMvD8hRs0cPhy2rL9dIII9HmL91K/Icv8tudUAf3vW3fp3r37fvunrTB/8V7bR6Bb0TcI6NJDwzYXQES3jSssMaR0qdz0YsvHqGD+zLRt5xmaMGkT8eYnlHgCL7cqR3WeLkqx12+JY0z8HWUCbiBgBwIQ0e3gBdgAAvIEsD4lz8xNV0BEd4c3IaBL+BECugQsVAUBEACBMBGAiB4YaG30mdnzcPXupo1qNHsObmCWG181pG9Nkc5YSWWsjcAMxT2d0iZHPg4dUJvy5MogTGYBbfrcf1MLO6UfsNN5BCCim/dZ99eqUK5/BHAWNecu2qNGkJtphZ+BjeuXoiT/ZHP3TKseiMBpdM/WzcpQj85VKW2aFKKa2We/UwV0z0hyM77Qq2PXCHQr+jZlXAt6rHQe0e2r1/6m9z5cQUtX/GmIKhAegbLHdcYEIKKHboRos0OYuRM//6/fuE3HT1yh5asO0sz5u0xteCzwcGYaNfRZKlE0u7jNgwdEK9ceptd7LzRzW9fX6dKhErVvU55SpUqmPquGjPiN+LcSBQTsTgAiunkPPV29CDV8JoqiS+YSG8dTp0quzo1v375H167fov1/XqBlKw7SrAW7zDeMmiAgSQDrU5LAXFgdIrrznQoBXcKHENAlYKEqCIAACISRAER0edhuFdDnTnmBihWJXzTkEszGAHmq9r6iU7uKIsVzypTxi4ZczApe9u4ZrHMCAYjo5rw08/tWVLJ4TlGZBZQvJqyjb6dsNncxUYKocM/v+DefNaFKFR4WbXHmiWGjVwqBPtBSJ6YoDXo7RixMcjl4+C9q9ep0vyKPUwR0rei1fvNJavf67EBxiesCEYxDkcI9FH0b81EDiqlWWGrsBsIjKAfgYkMCENFDM0ACEdC1lvx1OY4mTt1K30zZZGjks7WL04DeMZQhfUq13qEjl6hh68mh6ZzDWv36k+eIszEpRZupxWHdgbkRSAAiurHT69cpQa+2LU9FCmVTBXOjK3iT0dnzsTRt1g6/z9cIHG7osgUEsD5lAUQXNAER3dlOhIAu4T8I6BKwUBUEQAAEwkwAIroccLcK6J4CERMxGwUnR8+ZtZ97tiT16VGd0qf7d1F1xerD1PWtxItK0vrLiihIZ3onMqyGiO7fz54iJC/qLf5lP7016Gf/F/5To3fXatSmZVlKniyp+Asf1fDf7vPEv/v1rEHPNylNSZMmEVGJcxftpgHDlptuW1uRUxJO/6YVFS6YRXx09dotGjryN/pp2X7DNp0ioEdH5aJRQ+tR3jwZRX88z38PFFoggnEoBPRQ9E079latPUKdey0wRBUIj0DZ4zpzBCCim+MkU8sKAZ3vd/fefVq0dL/hURna7xRft2f/eWr+8jQZk11bV5ulJZCNalbD8cwOA0HfarrubA8iur5f+75ZnZo2jBbR5rKFn6+/rjxE/Yf94ncjqGzbqB/ZBLA+Fdn+9+w9RHTnjgUI6BK+g4AuAQtVQQAEQCARCEBENw/drQI6n2nY6/VqIk05L4ot/HmvSCOLEk9gxOC6VKtGEUqePBkdOXaZPvpsFa3+I/HOiIeAHnkjEyK6sc/5bNbX/1uZ0qSOX/yLP3P8F1PfUxa0x41+jsqVfkhce//+A/pxzr/HNHA6SxavM2eKjxg323aRglmpQd0omjZre4JzdD967xmqV6u4iPIxkypYa6MvscCMyK4lKZuiXitq6WXk+HR4fWJu3D/myRsa3n53qd8v7gvNyxC/O85ZuNurbiCCcSgEdDbK6r5Vq1yA3u9fm7JnTSv6zBGz/Pv766pDPnm90Lwsde9URT0GAJGyfodWWCpARLcWs/ZZw0LNpi2n6PxF/XPJU6RIRoULZqWHH8pE/Mz0LLdu3aOJ07bQp+N+92lk727VqEWjRylNmhR04eIN+uzr34PKNmItjcRtjc+Hf6/P01S0cHa6e/cerVl/TGxS46wsiVUgoCcWeWffFyK6t//e6FiFXmpVTj2eQfmUv9snTl+lw0cvEc85ueR7KBMxv8yZ0nhFqfM89vcNx6h7358S9Zng7JEJ67UEsD6FMeFJACK6M8cDBHQJv0FAl4CFqiAAAiCQSAQgopsD71YB3VzvUcsuBCCg28UT4bUDIrpv3lqBmWseP3mFRny2mjhjhK/C1w16K4bq1ixOyZLFH4B+8VIc9X9/mZf4/vmIBlSjamF1wfDAoYs0aPivPs9ZZ7Fh0NtPU7Ei2cSmmw8//Z+IalcKpwvu1/MpypQxlfiTkbijZ6PdBfS6NYvRgN7cv/hNB9y/KTO30qgv1vr0BZ8L36ZFWfE5C+ijx65VF2LDKaBv3XGG2nSc4dNOq/vGN9KOr/0HL1LvAUvo0NFLCezgdO/9ej1FuXOmVz+DgB7eZ7HR3SCiW+cLrYBuNsqY32m6dqxM9WsXJxbVlcLP4i69F9CxE1esMxItJRoBCOiJht7xN4aIHu9C7XyG/8bHuM37aQ998tXvPsVwzsr06ksVvOYhd+7epx9mbhPzbhQQAAEQCAUBiOihoBraNiGgS/CFgC4BC1VBAARAIBEJQET3Dx8Cun9GqBF6AhDQQ8/YrneAiO7bMxzJ++47Nb0X9O7co31/XhTp0X9ff0wVJFmQrVqpANWqUZRY8OJIaS737j2gRUv3Ud8hy7xuxPWHDqgtsnQohY+64LTA0+fsUNvlqPPWzcvQs7VLqGfp+hLHR75fl+rEFFPvLaIrt56iH2fvoF9WHiT+Ta5Zowg1aRBNxR/J7hXtY3cBnRlxyt9G9UqqGxOY7Z7952jy9G1e6ep5M8HLrctRVLGcah+1AnIoBfTKFfLT8IG1KUf2dMK1cTfv0LTZ2+mr7zZQ4QJZxd927T3nNR6s7Bs3zGN3cJ9alDNHvA1cOBJ9+pyd9PPyA2J8MYOG9UrS0/8p4nVOM9eFgG6vJzZEdGv8EaiArtz9w3friEwffPyG8t0e/eVamjpruzUGopVEJQABPVHxO/7mENGJvvy4IVWvWkj1Jc9/vvxmPX33w2a//q1QLp/YgMoclXL6bCz17L/Y5+ZSv42iAgiAAAj4IQAR3VlDBAK6hL8goEvAQlUQAAEQSGQCENGNHQABPZEHKG4vCEBAj+yBABHdt/85OpfT8ObPl1l6kLDAu2bdUeo1cIlu1E39OiWoZ5cnvURO5SZ89AUX7fmRvgR5rsti+4ghdYU4bqawwK6c0e4EAZ0j54f2ry0EXyW6X+knc7l16y6lSpU8wWdnz1+ndz9Y7pUBIJQCOts0aWwzerxsXl03zF6wmwYO9z7z3sq+KTft+t/KYiOBmTNIeVPGnbv3KH26lOJyCOhmvkHhrQMRPXjewQrodWKK0qC3Y9RMGJxmeOb8nTiiKHjX2KIFCOi2cIOjjYhkET06KheNGlqP8ubJqPpw87ZT1LbTLNM+1R4nw/PUKdO30YgxiEI3DREVQQAEpAlARJdGlmgXQECXQA8BXQIWqoIACICADQhARPftBAjoNhigMAECOsYAQUT3PQj4N6xX12r0VLXC6pno/obM1Wu3aP7iPSLVulHhiJu3ulXzipb2VT/2+m2au2i3YZssog/pV4s45bsSBa9tj0WfQ0f+ogOH/qJ6tYqJj50goCv9ePuN/1Dj+qUSRE3r9XPvgfP00WeraeOWk14fh1pA5zSmfd+sQVmzpEngTj0B3cq+ed6wXZvHqcOLFdTU/npjizdrzF6wiyqVz09FCsVHyENA9/cNT5zPIaIHxz1YAV1PIDL6PgdnLa4ONwEI6OEm7s77RaqIXuPJQjS4b03KliWtcOz9+w/oxzk7aOjIlaYdzZsJp41vSY8UzqZes37zSWr3+mzTbaAiCIAACARCACJ6INTCfw0EdAnmENAlYKEqCIAACNiEAER0fUckhoBuFG3MO78b1i0h0qelTZNSCDAstly/cZsOHv6Lps/dQQt/3ud3VA3uU5OaNiyl1tMuxr/atjx1aleJUqWKP0uSUxe/9+EKWrriT79tF3g4M301qpEaEcov6DPn7aLBI1b4vJZFpVbNytAT5fKJlMlp0qRQxSUWDy5dvkmbtp6kabN3mEoTp12EPXfhOvV5bykdPX6FOneoSNWrFKKsWdKKSEiet4z7fgONn7hR2KcVbsyewcnXWtEP7f39ApcQU56uXoRaNn6USpXIRRnSp1IjQRXGf2w4ThOnbdE9h9eMHagTWgIQ0Y358u9Yq6alqUrFAiJNe7q0KdUxzlEyN27coZOnr4rU7vws4eeC2cLPlEb1ooSQrv3unL9wnTZuOSX13Xm5VTlqXL8k5cubSY1A5u/hmbOx4hk+ecZWeueN6upz2kkCOjNlX3RoW544XXqe3BnUPnIkeuz1W3T46CWav3gvzVqwS9cFoRbQ+aZVKxagLh0qUYmiOcRvHf+Wxt28TTPn7zI80zPYvmk7zJspeDxULP+wOrYUThu2nBTpp3mDwZRxLeix0nnE5RDQzX5zw18PInrgzIMV0LXzT7bESED3FGT16g7sHUPNn4tWU8KfOnON3uy3OMERD3o91opVnEVi7LfraPykTWGbC2vfYZTnhvLMqVThYcqYIbWYb/M8f8iI32jJ8gPCPu21yjyaxTJ/xYq5sHYs+Lsnf75u4wlq322O36rNGkbTc8+WFCIgZ/VQ3qX4N/jsuVj6bfVhmjJjm9Qcwe9NUcFWBCJRRNd+pwKNHteuU+jNRwLNnOZvfcJzEPnaUMPPn5dalaPKT+Sn7FnTUsqU8WsZ3N8rV/+mDZtP0uTpWxOsJ/DcjtcIqjxRQGyuVLIDKfOx3fvO0fS5O+nXVYcMx7KvNQh+dhq9h/P8f/nKg/T1pI0JsmLxfPWlVo9RyeI5KUOGVGp2qtu379HFS3EUzPs7Pw9rxzxCxYvmoMyZUqttc79vxN2mI8cui2OY+Lx7M8WXX5T3Hs4Yxj7hOff/fj9CnXstUJs14/9Afhv07DY7jzYaT7Gxt2jP/vOmxoUZdqjjnwBEdP+MErsGBHQJD0BAl4CFqiAAAiBgIwIQ0RM6wy4C+sKl+0xFQfLL4a8rD1H/Yb/opiRWeujvBUVPBDe7S711szLUo3NVSpsmhbgdR3oOHfmb1xm4ih2ykaO8ALlw6V4R4RkXd8fnt0fv5XXM13/Qq20rEPfNs2iFqUAEdCv7EQoBnRdLu3WsTBxNq6SE9gWPuc5bvIdGj11ryNhGj66IMgUieuS4m89gf65elOiwzEaeyCGEnoKAPQlARA/ML8EK6LIRlv4EdG17LLB+MWEdfTvF/3nBvbtWozYty6pzLqOzgq2cQ3qS1xPQv5u6WczRlShUpT4LJSygK5twAxHQrexHICKJPwGdRajunaqYyijDQtukH7eKDbYo7iQQaSK63vvlqrXeAqYZT3PmnKIeEejnzl+nT7763evSxBDQv5myWWQ+ali3pN8MSLw2MWHyRvVZzu/IrZuV9XudmXUWvTUIXrdo3ija73u4koHq/ZErxcZJfqa+1+dpsRnA3/u7tk/+fNmkQSnq8GJ5EfDgKyOW0gbbdfzkFfp4zGpasfqwYdNaAZ39ElUsBz1ZqWCCI5y0z2x/61N840B+G/QM9iegc7aF7q9VMTWeeLPBlh2nadQXa0wFevjzDT43JgAR3d4jBAK6hH8goEvAQlUQAAEQsBkBiOjeDrGDgM4vKtElcumew6s3fIzO4FXqm3lB+ei9Z6hereLqSxXvsG3+8jS/I9bsdSzqDnr7aXEesL8XN8+b+ju3WO/l6q/LcXT9+u1FFkKCAAAgAElEQVQE4jnXDVZAt7ofVgvofI4zL5bmzpner++UCmYYm24MFS0nABHdcqS2bHDm961EtAkX3tgybPRKmrtojy1thVEgAALeBCCiy4+IYAV03nTU8JkSasS40QZOts6fgM51Jo1tRo+Xzat2hufkXd9a6LdzZq+zeg7paZj2HYZF/KRJk+jOB4MV0K3uRyAiiZGAbua4DK1T+f1g/pK9NGj4r379jQrOJBBpIrrnvJI9xhvTOfPYp+O8BfBgvZkYAvqJU9fEez5nlzNTrsXeEpvFy0Tnofp1ivsVqD3fkRct3Ud9hyzTvY322cXZPeJu3hEZ9syW/Qcv0vDRq+id7tWl1kmUPs2Yu9PwVrwu0KZFWTXK3qxdvJ4y+su1hu8iWgF9358XxbuMnl/sKqBz1PmAt2KofNm8UmtUx05coeGjV9LqP46ZRYp6ARKAiB4guDBcBgFdAjIEdAlYqAoCIAACNiQAEf1fp9hBQOcU6LzgxYUXcw4dvSzStd+/f1+kXiwTnZsyZ0rjNcHnFxxOue4rzZgZAf35JqWpZ5cniXfgcjGTxp1fXL8Y0VCkmOfiKz0ct/nd502Jz6tUCu9uvnQlTuy45jRnN2/eEYt8VSsVFPXSpE6u1mUO30/dkmDHu1LB38Ib34sjiZghF44y+Xz8OvFvmQj0UPdD6U+gCxHVKhegd9+p6bVYyuL40eOXafP2U2KXdP68manMo3koOiqnSHmtFK7HZ0QPGLbchk8pmAQR3XljgBdk+Nztpb/9Sf4Wt56tXZz69XxKPRtbJnWw88jAYhBwJwGI6HJ+DUZA1woCPM/7fcMx+m/3eT6NMCOgc7ucDjhF8qSiHTPPYp57vd+/tkgfzIXFExYd+DgGzxLqOaT2HUYLghnd/PsOPXjwgO7efSAW/gOJQA91PxS7Az0DvUXjR6lHp6qUMUMqr/cIFqm27jhDnJqZjzbiTQDKkR5KRRYYv5mySWQeQHEngUgS0fWeCfw+vGDxXvrquw2WHVsQ6HurmfUJveeB58jk99dTZ67SgYN/iWN5kiZNKo5rKFIwC6VIEZ/OXSl8RBy/+ypH1rGWceDgRTp24rKokiN7OvFM0K6zsFA98vM1uscQGa1BcPt8hBGnRec1CD6Or1RUTsqdM4PXOg6v/Vz8K07cXzli4srVm7R911m6Fvu36BOP28IFs3qtj7DNBw5dpO59fiIWc/UKR513al/RSzzndRV+Hv6+/jgdPnaJkidPSo89+pCIfGfh3zPQgdeg+CiTQ0cv6bav/V3VVuK083fu3hN92LbzNHXoNletYsb/vE5ZrsxDwkYzhdfQ+HivR0vmVqsbbRzh37PPPqhPlcrnV/utrFFt2nqKtu08I9op+2ge8V/O7Om9+PCGgTf7+eZvxmbUMUcAIro5TuGuBQFdgjgEdAlYqAoCIAACNiUAET3eMXYQ0NkOnrjv2nuOho1amSA1FE/0B70VQ3VrFld39/o7d9zMCwq3O+nL5hRVPIdgwW36S+OuFd35XK7+7y9LsBNXuyDJQvuSXw6Ic9L1UrPHVCtM/Xo95SUE88tnl94LdF8Qfb28coTNst8O0ndTNvt88ZMR0EPdD+XxEMhChN6CJm+s4EXA6XMS7kznhUMW93izgvKi7G8jhk0fXxFjFkR057jac0GGNwr5+h5yj1hoHzGkrog6UZ7/i3/ZT28N+tk5HYalIAACggBEdPMDQVZA5/lKtcoFqW6tYlS4QFavRWwWA3oPWOJzrsdWmRHQeW408v16xL+3XMykcdfODX3NV0M9h/QloF++clNEEBqd8y2Twj3U/VBGUCACOvtvxOC6xAvtSuFUxCM+009FzO8bvbtVE2mNlcJCFGcd8CUYmR/hqGlXApEiouuJg4pPYq/fpj82HhcbfXgzezAlkPdWvp+Z9Qm954Hyt/MXbtCY8X/QnIW7E5jPRzhwRHfhgvGb/D0Li+684YqzTZy7cN3rM2bWt0cNqv9MCXUjFVdYsvwA9RqwJEFbemsQvI6zdcdpGjFmtW6K744vP0GvvPC4bgp5XrvgZ/Vn4/5IcC9+vvXv9RSVKhGfrYqLrw1b/Jk20IH/xmev8/qSXmp2vTWmO3fvi6wFvClMr+gJ6MyXxfKJP241PENexv9mx+cbHauITXDKJgn2xdIVB6hn/4S+4zb79axBLRuXVtfUeHMBbywb/smqBGtUzKdP9+oirbyyOYP58Hnx/BuDEnoCENFDz1j2DhDQJYhBQJeAhaogAAIgYGMCENHtIaDzRH/dpuPU7Z1FPs+k5heiT4Y/S8WKxAsuXDiqok3HGbojzOwLysDeMdT8uWg1At5fGndt+nZf6RSnjGtBj5XOo9rG50Z17DHP8MztV9uWp07tKqkvQNdv3Bbpzeb9lDClsd7Lq9m0ZjICeqj7oQAKZCFCu/hppv8s3I35qIGa6p7HHoQ7Gz+kicSi/uRxzUX0AheOPHip0yxif6PYh0CjelH09hvV1Yhyjn7YsOWEWGRRUv3xb27ThqWoacNor81CZ87FUr8hy0RmDhQQAAHnEYCIbs5n/rIHmWmF5y2btp2iIR+t8Ct4mhHQ+Z5fftyQqlctpN7eXxp3z/TtbM/cRbt1s/mEeg6pJ6CfPX+d3v1gud8UszICeqj7oYAPREDXpvU30/+nqxehQW/HqOfE+xOMzIxL1LE/gUgR0f2lp1aibTnaec26o0I81NvcbuTRQN5buT2z6xNcV/v8NvOeq83upPRh3aYT1PXthT77yULpuNHPUbnSD6nd5vetxm1+SIBB73fMzIYu7ZoLN+wv4x7X0T6v2H8z5+8UmQi1pXWzMuJYt7Rp4rMLstj+ydjfxbuIr6INqOB6RsdlaP1i5mhB5d4y/jfzRNHLPmLkC+0akFnbR75fl+rEFFM38RkFeZixG3XkCEBEl+MV6toQ0CUIQ0CXgIWqIAACIGBzApEuotshAv3k6WvUe+AS3R3LnsOHF4meqxel/unw0cvUsv003ZdBsy8odWKKikWkTBlTi3aN0rjzC9a08S1FmjQuLBCN/XYdjZ+0KcEo7/5aFcrlcSY3C0N6QrjnhTLCdoIoJondwDL3CXU/lP7LLkToZQ9Y8PM+IcL5K9pIIk7V1urV6dKLJ/7ug8+tIwAR3TqWoWyp638r08utyyU4c5AzcNy5c1/83TNNIttiZkEwlDajbRAAAWsIQET3zzFYAZ2jwzkqcMy4P0ylIjYroPP52V06VFKf3UZp3LVzSKNz2EM9h9S+w5gRSxQvyQjooe6HYpOsgK7NHsBi1ITJm9Qjm4xGpNkNwf5HNWo4iUCkiOj8nsjf24Z1S+pGPXv6jNf39x24IN7TZy3YZcqdsu+tSqNm1ye4vvb57SsiXGuw9hx4o2e057W9u1ajNi3Lqmelc6R6n/eWJtjcqv0dM4oI92xfu+bCn+3df4Hadp7p9x1cu4nJl8DNGTZi/lNEja7mvk+bvd1nuncr/GImSCKQ+/gbiNqgAK7vbwOVdhODv3T4ig3aY1uMgjz82Y3PAyMAET0wbqG4CgK6BFUI6BKwUBUEQAAEHEAgkkV0OwjoRrt8PYePzGKXzAuqZySNURr3554tSX16VKf06eLP0T59NpZ69l/sV/g3+xWQEba1L6+c/mzIiN/Usx2N7ilzH7O2e9YLpH3ZhQiZjQ/aPgRzbSA8cI01BCCiW8Mx1K00aVCKXm1bQaR11orlnvfmCJITp66KVO+Llu4LtVloHwRAIAwEIKIbQw5WQFda5+Nnvpm8iSZO22p4Q7MCujbtrVEad+1c3KwAYnb4ycwhZd4LtPcP5lozfZHph9KerIAus/FBa3Mw15rpP+rYl0CkiOjsAd5k8nKrcvRk5QLiLHCjosxLp8/ZQd9P22JYV/a9VWlMZn3C7PNbayhnWmMhWSlGAQee12qjt80K6GbXIPhIklFD61HePP8eNzFv8V5Tm98/HlKX6tYsppprdu3I7LcwHH5hW2TuY2S73lEFRueeK215bq4wc3Shpw3BXGvWD6hnTAAiuj1GCAR0CT9AQJeAhaogAAIg4BACLKJPndBCTRN8+OglattpFvE5em4uENBJpPris6NSJE8qXO0rjfuQvjWpcf1Sqihkdie42fEjs9gW6QK6dpe82cUB9oWWs5nzPs36EPVCS4BF9GkTWlL2bOnEjZDOPbS8g2m9WcNo4k1HnLGDNx2xmM6Lk3E3b9OJU9do8bL9NG3Odr9RJ8HYgGtBAATCT4BF9KnjW1DWLGnVOdUrXWYTRyxFetHO3Tg7x6Ytp+j8Re8zaT058bmjfHxR/nyZ1DNI+XMzi+UyAow2ItlXGndP4YjtnzJ9mzj31qoiMxcORgQP5lozfZXph9KerICuFZU421W712ebMU+caTug91OqqGiUgctUg6jkKAIsov/wdQs1A9uO3WepXdc5dPPmHUf1w6yxvM7TsF4UPfN0MSqUP4t6XJre9ZzWmo8gGj5qlc9jMuwsoAcq0mqfCVYL6Mxa5jfJ0zfaPkW6gM5rUo3qlVQj7c2kYq/xZCEa3LemenQHH1swbPRKmrso4VGBet8L7Zj3d9SL2e8m6skRgIguxysUtSGgS1CFgC4BC1VBAARAwEEEtBGOkSCiQ0CP350+8v164qxlLnqLSNr07fzSMfKLNfTjnB2mRniFcvmoaYNSVKpELsqZIx2lSZ1Cfenx1YBRKsbEEtCt7ofSd9mFCG06f1NO8FFJJuVlMPfBtdYQ0EY4QkS3hitaAQEQAAGrCGgjHHljIkR0SiBaysw/qlYsQG+/8R8qXDCrupGT09OOGPM/nwvgMmKF9uxcvTTuWlH44qU46v/+Mr/njSvjyuo5ZDAieDDXWt0PhY+sgP7t503FplAritkoUivuhTbsQaBo4Ww0cWyziBHRFer8Ts/v0bVqPELRUbl9png3Okta9r1VubeMuC3z/PYcUTL38LzOjQI6+7p5o2iqWf0Ryv9wZrGhl4+T8lcOHblEDVtP1q0WqF+4sUB942mI3rnnu/aeo1den224Kblx/ZLUt0cNYiZWFKs3MVhhU6S0ARE9cT0NAV2CPwR0CVioCgIgAAIOIxBpIjoE9PgB+uXHDal61ULi33oprbTp248cu0xdei/we6YWL3h271SFij+Sw69grv2q2ElAD1U/lD7LLkRo6wfzmJFZwA7mPrjWOgIQ0a1jiZZAAARAIBQEIKInpKoVKGTnH7zhc8TgusSLp0rZvO2UyJilV2QW+nlRfdKXzSmqeA7RlF52Hu07g9G9Pe0J1RwyGBE8kGtD1Q+FlayArvVvMN9jCOjB0HPutZEqoise4+deqyZlqNGzUVS4wL+bk/hzzpq0btNx6vbOogTCpOx7q3I/GQFV5vntOQJl7uF5nZsEdPZr99eqUP06UZQpYyrpL6hdBXQ+i/zdd2pS7pzp1T75O/dcqaj9zZOGorkAAnqwBIO7HiJ6cPyCuRoCugQ9COgSsFAVBEAABBxIIJJEdAjo8QNUexagNo37wN4x1Py5aEqaNIl4oZ67aDcNGLbccHR3bl+RXm5dTvfMNW6DFyfv37+vtpGEklCqVMlVod0uAnoo+6F0XnYhAgK6Ax+sFpsMEd1ioGgOBEAABCwmABHdG2iwAjq35jkf5f83Sr0tK8D061mDnm9SWsx1uWhTtHpuNjUr/odyDhmICK54RPbaUPZDsQkCusUPIDRnikCki+gKpPZtytMrL5SjLJnTqNz4XX3sN+tpwuRNXixl31uVi2XEbdnndyD38OyUWwT0IgWz0tABtUR2AT4+Slv46JFbt+56/TlZsqRekel2FNB5U8CYDxtQpfIPq7bHXr9No8euoelzdvr9rkNA94vIcRUgoieOyyCgS3CHgC4BC1VBAARAwKEEIkVEh4AeP0ALPJyZvhjRkHixl4vngqQ2KodTZg4d+Rv9tGy/z9Gtl16LozvWrj8uzv79ZeXBBNfKnJcYrhTuoe6HAkF2IUJbf8uO0zRjrv+XRz2HccaBfQcu+DznzqGPsIgwGyJ6RLgZnQQBEHAwAYjo/zrPCgFd28bt2/fo64kbaey36xOMElkBhqPb3u9fm7JnjT+/3jONu/a4o9NnY6ln/8XEZyf7KqGeQ8qK4J52ylwb6n4odgUroC/99U/6bc3hgJ4Wd+/epy3bTxOfe4wSeQQgosf7vGWTR6lHpye90rrrRdrKvrcqIwoC+otUpFBW9Qs2e8FuGjjcOCCBK5s9A53XbD77oD5VKp9fFc85aOHwsUvx6y+/HdR93w+HX/T6YSTUa59CwwbUpvp1Skide270m3fxrzgxd7gW+3dAD7zzF67T+s0nA7oWF1lHACK6dSzNtgQB3SwpIoKALgELVUEABEDAwQQiQUSHgP7vAP3ovWeoXq3i4oXLM4279lxIbXS63hCfNLYZPV42r/rRoaOXaMiI32jjFt8vGnYU0EPdDwWQ7ELE1588R5xKUylbd5yhNh1nOPhpA9MDJQARPVByuA4EQAAEwkMAIno8ZysEdO1ckaPppkzfRiPGrE7gTFkBnRvwnPd5pnF/tW156tSuEqVKlUzcRxudnhhzYRkRXGufzLXhmgvLCuhzp7xAxYpkV7u2ZPkB6jVgSXi+1LiL6wg4WUT/T5WC9NorFSl16vjzrXlDyOyFu0xF5modOWVcC3qsdB71z4ePXqaW7ad5pXGXfW9VGguHUCtzD8++uyECnTOo9OzypHrO961b98Q4GDpypeH3VYZZIL+rgfjf0+AOL5anTu0rqlHyRscL+Opop3YV6b8vVaCUKeN/w/+6HEcDhy2nlWuOuO5ZFmkdgogeXo9DQJfgDQFdAhaqggAIgIDDCbhdRNe+LOmdeWjGheXKPCTOZfQ8k2ne4r3Ub8iyBJdrXzrNnqEks9gl8yKkGOhLKPdMl2m0UKm0UyemKA16O4YyZUwt/sTzhk+/+p0mT99qiNJuAno4+qEAkV2IYL7NGz2q7i73jJIyM15Rx10EIKK7y5/oDQiAgPsIQES3RkCv8WQhGty3JmXLEh8lbrWA7kso90zfHnfzDo3+ci1NnbXd50ANxxxS5r1Aa6jZa8PRD8U2WQFdu5nUzAZf9z1Z0CMrCThVRNe+Q7PAOHP+TnrvwxXSeLRrCJyVoc97S72ibWXfWxUjZNYnAhVqZe7hCccNAvqYjxpQTLXCare27zpLHd6Yk+AMe+2gkGEWqF/4njL3UWzUO/f8zLlYscYmEwHO61wDeseo2RUCXfOT/kLhgrAQgIgeFsziJhDQJVhDQJeAZVBVRiiw5o5oBQRAAAQCI+BmEV37LGZCgUQwtG5Whnp0rkpp06QQkI3ORrSrgJ4wVfvfImqcz0SLKp5D9OvipTjq//4yWv3HMZ+DSXueut6Lt97FMr+L4UjhHo5+KBxkFyK0tvEO87HfrqPxk7zPqAvsG4+rnEgAIroTvQabQQAEIolApIvoVkSgy8y3A1no16Zq5w2Kw0atpH49nyJ+H+Jy5Nhl6tJ7AR07cSVR58JmRXA9I81eG865sKyArj2z3swRU5H0vEFfAyPgRBGdj2L7alQjyp8vs9rpzdtOUdtOs6QhfDykLtWtWUy97uz569R74BJxxIGv91YzGTn4WhkBNZDnt+w9POG4QUCf+X0rKlk8p9qtQFPE2+UMdD7PfcSQulT8kX8zjVyLvUWjx66VProuOioXjRpaj/LmyajyWbX2CHXutUD6O4IL7EkAInp4/AIBXYIzBHQJWAZVZYQCa+6IVkAABEAgcAJuFtG1qQnNCr4KTRaex3zYgCqVf1gFbCQ021VAZ+M9F6M4jfvPv/5JVSvmV6PJzbyMaxflLly8QX0GL6M/Nh43HIC1ajxCA9+KoaxZ0oh6RpsQwiGgh6MfvhYi/L3wahd4uZ1de8/RK6/P9rvLPPCnAK60OwGI6Hb3EOwDARCIdAKRLKJbIaB7HjfEYyn2+m0aMmIF/bRsf4KhFagA4xnFx1Fqy1b8SbVjior0sRzZufiX/fTWoJ8Nh3I45pBmRXA9Q81eG45+KPbJCujazFnsm5VrD9PrvRdG+mMG/Q+SgBNFdK3wzULjyM/X0KwFu0zT0G6m5wsPHLpIjdv84NVGoNkftDaGQqiVEek9O+UGAV37m+crG6J2QIwe9izVfuoR9c+h8As3Lusb7bnnvDb0/dQt9MlXv5se054VPTPJ8N+vXosPFuHgGRR3EICIHno/QkCXYAwBXQKWQVUI6NZwRCsgAALhI+BWEV2brpEXYNZvPkF9By8jFtP9lTe7VKU2zR9Tz0X0t4BjZwGd02S93782Zc8anxozLu6OOE8tadIkZDbKuXH9ktS3Rw31/K07d+/TDzO30YjPEp5PqbDV22Gc2AJ6OPqh9F87JtauP0b/7T7PcOhpF5Hv3XtAi5buo746xwZoG+KIoldaP04r1xym4Z+sguju70vuoM8hojvIWTAVBEAgIglEqogerIDeovGj1KNTVcqYIZU6bg4e/otavTpddx4TqICuPUf2+o3blD5dSnFPs1HO4ZhDmhXB9b5kZq8NRz8U+zz9ZTYFtXYTNL+rTJy2hT4d519g4U3DzzxdTKS6/mzcHxH5LEKnfRNwmojOUeMDej+lbnrnnnGWjOGjVxpmjvMk0P21KvRy63KUIkX8OdG+NgwFkv1B7/kdCqFWVqRV+u8GAf3bz5sS6wxKYf93fWshHTp6yedAf6NjFXqpVTl1HYsrhsIv3K6Mb7R2BXLuubbT2t92/nz/wYvUe8ASQ0Zcr0K5fDSg11PER7hwVpodu8/i8WlTAhDRQ+sYCOgSfCNNQOddeM0bRVOtGkWpYP7MlCFDKkqeLKk6oYi7eZvOnrtOG7acpGmztvt98CqoIaBLDDqLq2onR0bN87lqN27coZOnr9LvG47TwiV7TfvYYrPRHAjYgoAbRXR+zn/3eVPi1E5K4Un6/j8v0JffrqdfVx3SZc+ib7eOVahGtULq7wJX5FRn736w3OfLqp0FdLZfuxildP702Vjq2X+x3xcGveho3uH7xYT1QkjXFk4R/1Lrx9TzLJXPjc61DEcEejj6ofRVu5PfzAsvzyOGDqhNeXLFpxTlwsx+W32Yho9apbv5I1eO9NSrazV6+j9FxIsyj/Nde89SvyG/4LfNFk9Ya4yAiG4NR7QCAiAAAqEiEIkiejACeseXnxCL/Jky/iue8wZNFkv5PHK9EqiAzumQvxjRkNhH2rJ3/wVq23mm342H4ZhDmhXB9diYvTYc/VDsmzvlBSpW5N9UvVt2nKaOPeYZsmaBv3fX/3iNC84aMGfhbpHmlzcCawv3qVvHykIQ4XU93oC6Zt1R6jVwiV+/hup5gHbtScBpIro2YpepXr5yk2bN30VfT9roc3wr74e1ahRRxXO+9q/LceIcde1ayHPPlqQ+PaqrG4u4rpEQqff85mtCIdTKiLSeo84NAvrA3jHU/LloEfjARRGd+T1fGxSifQ56sjh+8gq99uZ83WNKAv1d5fbN+ubp6kVo0NsxXmtDZoVuf08SXnOp8kQBShKPSDA6fPQSffjp/4gDGPSKdq2Kvxc875i7aI+/2+HzRCIAET104CGgS7CNFAGdBZXXO1SmhnVLUJbM8elk/RXe8frr/w7Rx2NW+41ahIDuj2boPpcR0LVWsI85MnXst+v9ikih6wFaBoHEJeBGEZ0jr999pyblzpneCy4vqlz46wYdOXaJOBU5l7RpUlLhglnFGUosQnoWTiX59cQN9O2UzT6dZHcBXbuopnTE7PlmXH9I35rUqF5JSpbsn7eTf15Qzl+8Ll5S/rp0k3iBks9q40gi5SVGC81XKvNwCOjh6IfSX+1Ofn6ZO3s+lrbtPCMW9tKmSUHjvt8g0rR7Fr3d/Pw5j8M9+8/T9p1n6PCxS1SqRC4q9kh2cS5ahvTxUVRcZKLWE/epg7vLEoCILksM9UEABEAgvAQiTUTXzt1409+mLaeI54a+So7s6ahE0RyUOVMar7mimWi0YBb6eR7buH4pr3vy0UY/ztlBQ0euNDVQQj0XNiuC6xkrc22o+6HY55k6n/8mhI1jl4g3LSjvE70GLEnQHb0ISr72ytWbtH3XWdq28zTx0Vo8F+Z5MM+H06ROrrYjE7VuyvGo5CoCThLReQ37k2HPegmEijN4M8mpM9eEKMpBYFyM1jSMvhd6wQee75/nzseK9vM9lElsRNI+vxWbIKDvpoHDl/v9vmiF53UbT1D7bnMSXKe3uZ4rsYbDojivwaRJnYKKFMpKeXJn8AoA8WzM6DjDYH5XzQjoelkJb8Tdph9mbBe/BzLlyLHLCdZO9NrnNjnz4aGjl2nH7jNinZ+zMUZH5aZSUTkpd84MXnMBq8R8mb6grjwBiOjyzMxcAQHdDKV/6kSCgM67sXhH3aMlc/tc1DdCxj9OnKqWxQZfBQK6xKCzuGowArpiCosTU2dts126L9mzwyxGi+YiiIAbRfSYaoWpd7dqQtQNpHBaxwmTNxqK59yu3QV0vWgTTlfFO22nztpuCg2/nAwdUEu8ePgSx7UN8XP17t17XpvWfIn24RLQQ90PhYF2TqBlY/Qiy+nYO7xYwSv6xoyTeOH615WHqP+wXxBxYwaYA+tEkoiufSYYLcr5cmVizqHe71+L6tcuTsmTJxMLNwOGRkZWCN681r9XjNiQxmmSJ/24hb78Zr0Dv20wGQQCIxBJIroV7+BM2Wz2nGAW+rXna/N9Oeps4LDltHLNEVPODvUcUkYE1xosc22o+6HY1qxhNPV8/UmvFP2edhv9rvd9szo1bRgtzqmXKRytPnvBLho2apXMZagbYQScJqIPeitGZFDVbvQ36zYWLKfMMF7r1Mv+4K99XitJly6FKtxCQLdWQGf+ndtXFGn406X9d8O8kV/49/TMuVjKmSOd6hfOHMiZB5au+DPBpcH8rpoR0H0FcvgbW3qf+zk0P7EAACAASURBVArE4Owj/XvWoCKFsplep1LmHoeO/EXvj1xJG7ecDMQkXBNmAhDRrQcOAV2CqdsFdHG2Re+niF8UPAv/sFy6EkfHjl8R6by5ZMyQ2ufuLX8pfCGgSww6i6vK7H7nXe+FCmSl7NnSJtihx+LDoqX7qZ+J82Yt7oLP5hJz8TdcfcR97EPAjSK6ksLsqWqFvaITjKjzjtVN206JDTVmzkOyu4DOfdVGgfAO3i69F+im8vLFhlm+1+dpqvxEfp87nJWXEd54xtlbXmhelipVeFht0tfZluES0NmQUPbDk51eBI3yuZGAznWqVixA3TtVoahiOU29CPIi8MSpW+mbKZvs80CBJSEhECkiupMF9BpPFqLBfWuqqQpv375HX0/cKLIdub18PKQu8bmdSjlw6CI1bvOD27uN/oGAF4FIEdGtENB5LerXVQfpvY9W+N38F8xCPzto5vetRMSyUjZvO0VtO82SGr2hnEPKiOBao2WvDWU/PG3TS0GtfO5vY1yTBqXo1bYViOc9/jbv8treiVNXafykjSLdOwoI+CPgJBHd892w+CM5vDLCGfWTM5PtP3iBPhn7u8901p7Xt2zyKHVuV0mslRoV/r7x83PnnrPUpkVZNU08BHTrBXT2g1m/cJaBhUv30tYdZ4g3ISmiO69tTZi8iT4fvy6BW4P5XbWLgM6d0h5r5+/7L5Nt2F9b+Dy8BCCiW8sbAroETzcL6L7OwfU3uWbRveurlahcmbxek/V9f16kN/v9pCs4QECXGHQWVw3k/DXeUNGpfUWKqRZ/bqxS7Jb+FgK6xYMFzfkl4EYRXZlUt2pamqpULCAWYviFQkkfyN/7m3/foXPnr9OmradozqLdCdJDGYFzgoD+fJPS1LPLk8S/i/zSO3fRbhowzH+KMb1+8zlWLRs/KlInZkifSnDkNm/evEPHT12lhUv20vfTtohLtanMfe2ADqeArvQpFP3Q8uLFvxdblqWCD2ehlCnjf2s4OubAwYsiZag2hbv2eraxeaNoiiqekzKmT6W2wWOWowl4PrP01z9p2pztfhee/X75UcExBCJBRIeA7pjh6GVoYgvonvNmfxuVnEkYVjuFQCSI6IEI6J7zl9/XH6Nps3f4PSpP8XkwC/3cRo/OVcW56ymSJxXpXX0JCmbGWCjmkLIiuKedgV4bin5o+fF5s3xEUe5c6cUGXOWdQTkT3R9vjmRvVC9KpI7OkCGVuomXgx9iY28Rbwqev3gvzVqwy19T+BwEvAg4TURn46OjclGT+qWo/GN5KVfO9CKFt7KmIb5bf9+hi3/dEMcdzF64WzqyloXIzh0qirTxnPZaeX9Vvm/7/rwgvm8Lf95HMnP1QJ/fZkRavWHthjPQPfvFfuHNChwUwunalewc7JcrV/+mDZtP0uTpW0XwB4+RUUPriWxQSvGVBTBQv3C7ZnwTjgh0T068zs+/8xXK5aUc2dMLTrwBi78bvAZz4eJ12rjlFE2ctoUOHZVLIY/Hp30IQES3zhcQ0CVYullA54X7lo1Le00otmw/JdKX+HtYssjw2Qf1qVL5/KqIfufuffph5jaRzl1bIKBLDDqLqwYioCsm1K9TQrxMe56TzGmHR49dQ9Pn7LTYUvnmIKDLM8MVwRNwq4gePBm0AAIgAAL2IOB2EV1mUc6XRxJzDqWkcE+aNKmI0OE0wf7ePewxsoKzwjOF+7XYWzRlxtawpnCHgB6c/3C1tQQiQUS3lhhaAwEQAIHwEnCiiB5eQrgbCIAACNiPAER0a3wCAV2Co1sFdL3zRzl17Jv9FptewOLdS5z2tsDD/56f6yvtLQR0iUFncdVgBHQ2hRf73n2nppeIziknu/fRzzZgsfmGzSXm4m84+4l72Y8ARHT7+QQWgQAIgIAnATeL6E4X0DFSE4cABPTE4Y67+iYAER2jAwRAAATsTQAiur39A+tAAARAQI8ARPTgxwUEdAmGbhXQB/aOoebPRVPSpEkEjbibd8TZLxxBLlP02hn95VqaOmu7VzMQ0GWoWls3WAGdren+WhV6uXU59fwePhNl7LfraPykxD1PFgK6tWMFrckRgIguxwu1QQAEQCDcBNwqokNAD/dIcsf9IKC7w49u6wVEdLd5FP0BARBwGwGI6G7zKPoDAiAQCQQgogfnZQjoEvzcKKBz+vVJXzanqOI5VBJ791+gtp1nSp8RWiemKA16O4YyZUwt2uKzM2bO3ynSwHuWYAV0vfOnuH0+p+PS5Zv0x4bjAZ/TwWe6N21QispE56acOeLPAVH6wu2fPRdLf2w8ThMmbTJ1Bpn2vN/ZC3bTwOHxZ+m+0LwsNaxbQpxRlTZNSvW8kes3bhNnAJg+d4c4L8fKYoWArjdmtu44Q206zjBlKmcraNWsDD1RLh/lyZWB0qRJoab+V3y4aetJcc4bn0ujVwI5R27dxhPUvtscQxut9r8pIKjkGgIQ0V3jSnQEBEDApQTcKKJDQHfpYA1xtyCghxgwmg+YAET0gNHhQhAAARAICwGI6GHBjJuAAAiAgKUEIKIHjhMCugQ7NwroWtH7/v0H9OOcHTR05EoJMvFVWVid/k0rKlwwi3qtnmgZqIBeulRu6taxMrHImTxZUkP74uLu0LzFe2j02LWmNgIobZcvm1eNrDa6AZ/9PXXWNvps3B+GdugJ6AuX7qO3ulWjqGI5VeFYr5G79+7TrysPUf9hv5jqgxmHWSGg8316d61GbVqWVf3w1+U4cWblyjVHfJqRK0d66tW1Gj1VrTClSR2/McGocGT7wqV76cNP/5eg/1YL6KHyv78+4nP3EYCI7j6fokcgAALuIuA2ET1cArrnnPbchevU572ltH7zSXq5VTlqUDeK8ufNpG6KvH37Hp2/eIOW/LKfvp600XAe60vI5WOhvhjRUGw05WJmrsn12rV5nLp0qKRugl219gh17rVAdxDzO8XzTR6l8o/lo4zpU1HKlMlEPZ6DX7n6N/GGzh/n7KSNW076/BJo32sOHblEDVtPFlwa1y9JBQtkEfNlfo8c9/0GGj9xo2jr9VcrUYcXy6vvHZ6bbH3drFnDaHru2ZJUpFBWSpc2JSVLFp89jDegnjkbS7+tPkxTZmzT3eSrfScx+lYrffBVh+f0bVqUpdoxRSln9nQqN8WO5SsP+vW7u54q6I3VBCCiW00U7YEACICAtQQgolvLE62BAAiAQDgIQEQPjDIEdAlubhTQO7WrSP99qYK68MHC87DRK2nuoj0SZP6tyotWPJFSyrnz1+mTr373aisQAb1+nRLUo3NVr7O3/Rl4794DWrPuKPUauMRw4S6mWmHq+2YNypM7g78mvT6/c+cezV+ylwYN/9XnddrFqhWrD1N0iVyUM0c6U/fiPixauo/6Dllmqr6/SlYJ6NqNF7xQ+vXEjTT22/W6JrBAPejtp6n4I9kNNw1oL/blQysF9FD6358/8Lk7CUBEd6df0SsQAAH3EHCTiJ5YAjpvtn2x5WPEm0+TxOu4CQpno9p/8CK9NXAJHTp6SbeOUST0R+89Q/VqFRft37l7X2SY4uOhjMqYjxoQz+24+DpmiAXg9/o8TZWfyO93Uy63MX/JngQZtRQb9AT0nXvPUf06xb3a5veGCZM30efj14lLZQR07g9vQs2fL7PfefTFv+Lok6/WJniXs0pAf6nVY9T+xfKULUtan25gvx8/eYU+HrOa+N0HBQQCIQARPRBquAYEQAAEwkcAInr4WONOIAACIGAVAYjo8iQhoEswc6OAzinXmzd6VF2MuXDxBvUZvEykKQ9VkRXQq1UuQO++U9NLPGdh9ejxy7R5+ymR5jt/3sxU5tE8FB2VU0RkKIXrzV+8hwYMi0+bri0s7I4YXJf44aEUXvQ5w6naNxynrTtP092796lwgaxUpWJ+IQCnSBEfncKFI9FHj11D0+fs1G1fu1jFEf7KWfO8kHbo6GWRrv3+/fuUMUNqkTo+c6Y0XotjHHHDafB/XXUoaJdYJaBzVNBXoxqJhTyl+Iqc4cwE333elKKjcnkxvnQlTkT0cPTSzZt3hH+rVioo6nlGqDOn76duSbARQwsjkDPQQ+3/oB2GBhxLACK6Y10Hw0EABCKEgFtE9MQQ0K9e+5uuXrtF+fNl8jtaeF69btNx6vbOIt0NrUYCOkdb9+lRndKni5/bb952itp2muXzntr56emzsdSz/2KvI4H4KKGPBtdNsKmT3xlu3bpLSZImEdHrnpsCjDa0at9r+CimFMmTUapU/74vsMGBCugtGj9K3V+roh6RpXSeN6/euXtP3EuJnFc+uxZ7S2ThmjH33/eTz0c0EMcnKSVVquSqwK/0/QE9EB8fPnqZnm//YwLO/XrWoKYNonX7ljRpUjUiXrnw7Pnr9O4Hy2n1H8f8jhNUAAE9AhDRMS5AAARAwN4EIKLb2z+wDgRAAAT0CEBElxsXENAleLlRQB/cpyY1bVhKpcALHb0HLqEt209LkJGrKiOg64mvLCh/MWGdrmjNgihHk7MIqyx8GQnQnpEt3AtOPcipD31Ft/C55RwxkjFDKrXTRot5etEevJC4a+85GjZqZYIzvrm/g96Kobo1i6uLUCy6z5y3iwaP8D5LXo56fG2rBHRua+b3rahk8ZyqGb7OGOfMAS+1Kkcpksen3ee0mEt+OSD6wxkPtIWjbPr1esprw8SRY5epS+8FdOzEFZ/dDkRAD7X/A/ERrnEPAYjo7vElegICIOBOAm4Q0RNDQFdGgxJhPmPeDlr48z4xr3u2dnHi+TLPyZW5OP995BdrxDFR2mIkoPO8eNKXzSmqeA5x2cVLcdT//WU+BdnWzcqIjFVp06QQ9Tn6uetbC71u+fUnz1GVJwp4vSf8OHsH8UZQTk3Phd8jOENX9ScLqSIzbxoYMuI3WrL8gFd72vcaTzYnTl2lAwcvUtzN25Q8eTKxQXnOwt2iipkIdG576IDalCdXfJYs5r33wHmxsfSnZftVO5h5x5efoMIFs6r94neNV16f7TMLl+wZ6JwWv32b8qp4zvP5TVtP0VffbVBT3D/fpLSY8/P3SvH9vj8v0pv9fjKcw7vz6YJeWUUAIrpVJNEOCIAACISGAET00HBFqyAAAiAQSgIQ0c3ThYBunpU4u678U19IXGH/qlqB19+Zd1b0SEZA1y4u6UVUaG3iyBJO38hRKMpi0+Jf9tNbg372qqqNUuFFqaUrDlDP/ksMuzmwdww1fy5ajST3PAdSe6GWr78oHL6e7fpk+LNUrEh2tbmtO85Qm44zgsZvpYCu7ZsvAX3KuBb0WOk8qu1bdpymjj3mGabVf7VteerUrpK6SMfRPMNHr6J5P/k+WkBWQA+H/4N2GBpwPAEW0adNaEnZs8Uf23D46CURPXf5yk3H9w0dAAEQAAE3EGCxb+r4FpT1n5TUBw5dpJc6zSKeczqhJJaAzgLqoqX7qZ/OMUMsfI/5sAFVKv+wipCF514DEs6x/Qm5nvNubRS31j+eGyPjbt4RG2KnztquVtMeQeQvQvrDd+uIFPKcPYrn8HrvE3oCOovtX0xYTz/M3OZzCJkR0Dnim0Vp5f5Gkfz8/jNqaD165J+jtIw2LbBR/rh7Gq7N2MRp7afM3EqjvkiYTp/tGDEkPsKfiz+fOeE7BhsTnwCL6D983ULNxLBn/3l6pcts4ndEFBAAARAAgcQnwCL65HHNKUP6+GAjzhTarusckW0SBQRAAARAwJ4EIKKb8wsEdHOcRC0I6BKwDKqaFdC1USccib3g5326C3Xa22mjnjlNeqtXp3uJtiygtmpahjJljJ/gcfrCFf875PesPu1C5Y242yIihSNvtEUrMp88fU1E+PNk0qhwtMlz9aLUKpxKsWX7aYaisxnvhFJA54WM5i9PS2AGp53MlTO9+ndO2W4khHNFs2PE82aBCOih9r8Zn6CO+wloIxwhorvf5+ghCICAswhoIxydJKInhoBuZkOoNhrc12ZQf0KuVvT2tWGT5/VfjGhI7EsuetmLXn2pAr3MWZFSxGdF+mXlIcP3Cu299ea62jkri8vfTNkksmUZFTMCumfadX4P5TY907Jr2/cU3Pm9iSP++ax6veKPu+c13G7LxqXV7Fi+fKBc06xhNPV8/Uk1Y5dVG4Gd9VSBtVYT0EY4QkS3mjDaAwEQAIHgCEQVy0HffdEUInpwGHE1CIAACISVAER0/7ghoPtnpNbgnXPlY76UuML+Ve0cga5dtOJoDj4LfOmKP/2CDeZaf40HI6D7W3BS7q1dVDOKcvdnr+fnoRTQrcxeEA4BXYabEUOjDRSB3gPXuY9A/nyZacq45pQta1rROd7Uw5EzlxCJ7j5no0cgAAKOJFCoQFaa/FUzypI5jbB/358XqN3rc4jnn3YuiSGgc3TzsNErae4i35mBKlfIT8MH1qYc2eMzsPiaJ5oRcj2zGfmaE3uel+4rWlzWj9r5qF4ftHXMbno1I6DL2ivTphnufH/thmZ/ke2KzZ5HPV24eIP6DF4mUtijgEAwBDhD28SxzdTNGXxUQYducyn2ujMyhgTTd1wLAiAAAk4gwMc8soiePl1KYe62nWfo1TfmEmcGQgEBEAABELAnAd6MzmvWSlY+e1qZeFZBQJdgDwFdApZBVbPiaO+u1ahNy7Lq2YNmF6T41tp78NnmHLXx7ZTNQXcCAno8Qu3mCyujS8yOEU9nykagBzoQZPwf6D1wnTsJPF42L00a20ztnK90tu7sPXoFAiAAAvYnwCnHvxnTRDV0/uI91HfIL7Y2PDEEdDObB82IzwzWjJDrmVnKV0rwIX1rUuP6pcTZ22ZFXn+ONdMHM3X07iMjdvuzU/lcpk0z3LndGk8WosF9a1K2f444OH7yCr325ny/Z5p/PKQu1a1ZTJiml07fbJ9QDwS0BP5TpSCNHdlI/fOMeTvFJnsUEAABEAABexCoWb0IffpBfdWYydO30gef/M8exsEKEAABEAABXQLaNWtg+pcABHSJ0QABXQKWQVWz4qg2jXkwdzd7/t7T1YtQw2eiqHjR7CJSNE3qFGIhzqjIpHB3cwS62b5VKJePmjYoRaVK5KKcOdIJxsmSGUM24z8rBHSr/R/MmMW17iKQL28mmvRlM/U4A45ie7nzLESgu8vN6A0IgICDCRTMn4UmftmMsmeLzxSy/88L9HKX2bY/Cz0SBPRqlQvQ+/1rU/Z/srisWnuEOvdaoI42bZS03tFNekNTmfdFl8wlzlZOnSq54bzfTAS62YxMMmI32859bN4ommrVKEoF82emdGlTUsqUyQy/cbMX7KaBw5fr1jEroLdr8zh16VBJsOFidr4/uE9NatqwlLjGzDzewY8OmB5GAkUKZaXvv2xGWf/JFLJ733lq33UOItDD6APcCgRAAASMCBQvmoO++7yJmFdxQQQ6xgsIgAAI2J8AHz3KWZ5y5fj3CF77Wx0+CyGgS7B24xnonosbjOLUmWv0Zr/FxOnQQlXMCujaCOdg7PG3cNOkQSnq8GJ54jTL/gRzrR2RKqDPnfICcRo9pfhbUKtasQB171SFij+Sw69grmXsz39cPxgBPVT+D2bM4lr3EHgodwaaPK455c6ZQXSKz2Vt03EGXblq77TA7vEAegICIAACxgT4hZFTlmXPFp9unAXYF1+baXvxnG2NBAGd++n5XnD6bCz17L+Yduw+K/zleXQTn/09c94uGjzCd0SqMieNKpZTat6fWAJ6+zbl6aXWj6lR4Ga/z1YI6Fqh3+y9Pev5O489kDZxTeQRKFQgi8jkpKSW3HfgArXtNIv4XRwFBEAABEAg8QkULZxNCDCKeL5zzzl65fXZxMFoKCAAAiAAAvYkkCd3Bvrh6xYQzw3cAwFdYuy6UUAf9HYMNW/0qLp4ZNVZ20ZY7Sagv9fnaWpUN4pSpEgYxcFnKN78+w494H/8U5IkSeIVmR6JAnp0VC4aNbQe5c2TUeVitEjXuX1Ferl1OREtoy2MllPs379//1/GlIRSpUquCu2hFNBD6X+JxwuqupQAxHOXOhbdAgEQcA0BJ4vn7IRIEdA9hdxbt+7R2G/X0fhJm8Q47NezBj3fpDQlTZqErl67RUNH/kY/LduvO0Yb1y9JnBJeSUnOlXgu+n/27gNaiiL9+/gj6QKSJAmCoIAiiIgoiiCCiLgYEAOyKGZdzIoIu0RX4quIWTH/VVBEFBEQBAVRFHFBchAlS5KcJIf3PH2dcW7fnpnuud339nR/+5z3vPuXmuqqTzVDT/+6qnbt3i+bNv8pR2Pu+fPnO050BZnI7Ou8CNCt7lMPHzkqW7bulZ27sr6Ip6s6VT6phOGgh18C9GRtCcyXCR3xTIDw3DNaKkYAAQRcESA8d4WRShBAAIFcFSA8t8dNgG7PySgVxAD9vjsvkH/d1iC6BKDuGTjguany2bjFDmT+LqrL/OmNU+T4Y9Meef616VnqSjVAnz1/vXz82YKU2qUzH/Qt9eWrtmX5/CMdG8lt7etLRsbf4fn2Hftk6vcrZeyXS+Snn9dmO5+TPbDNs+iTzdKOnMw828OtFxvMbbcTTFuBt7mytnTr1FSKHZ8ZiCeq58Zrz5JO9zWWEsUzolXpSwc//LRGxk9aKl9NXZbtFHavkdgPpjID3evxT+li5UOBESA8D8xQ0hEEEAioQLqH5zosbgfoBw8ekTfemylD3vkpy6jH3tPm9h7o2pC6Z1aQwf2uEP23VY8p01bIQ13HGv975LvtpXbN8sb/Xrx0k7S9fbjlFVv9lNLy0tNXS9WTSxl/fuTIMZk5Z6289n//k5mzs9/z29nf3E4Zq8bYWcL95rb1jNWbihYpaFSh7p+PXyJvvT9L9LeB+bBTZ+QzdpdwN9epL70eOfL3S692vxq03f0HT7VbnHIIRAUIz7kYEEAAAX8LEJ77e3xoHQIIIGAlQHhu/7ogQLdvFcgAPXbJQ6XI6RJ75mW9NYC+88FPsyjbDUffeL6N6BKLkWPO/A3GssduHfrw7JVBrUV/lOuhE05mz1snTz41JVvQHntOAnSR3l2aS9s2daIzXLZu3yu9B3xtvHhgPnSpvXPrVYr+Z32Joe+gbywfVEYK2b1GYs/lNEDPjfF361qlnvQTIDxPvzGjxQggEC6BIITnOmJuB+jxwvG8DtC1r68+01qaNj7VuFAj207pnvV9urcwZpQn+x2jM8/1xdmCBfIZ9/0zZq2Rh/8zTvQFYqvDTjhup4xV3XbC7th7aJ11/97w2fLC61lfTI6t206dkfKpBuiJZrWH6xuE3uaGAOF5bihzDgQQQCB1AcLz1O34JAIIIJBXAoTnzuQJ0B14BXEGetGiBWX4m+2kRsys8SVLN8ut94+M+zApHlmzi06NPsDSMvpgauTnC4xAOvawG46al5d3e392nS3/wN0No8sybtu+T/o8PcVyRnRs+8MeoJuDZ7WJN9vH/IKG/h164bXpMnTEnIR/8+xeI7GVOA3Qc2P8HXy9UDRAAoTnARpMuoIAAoEUCEp4roNjvmfauGmPdOk9QWbPW29r7Mzb8uiy4HrvPnHKb1k+74cAPfbeTWdCv/LWDCM479CunhTIn08SvdCpnYl9OdfOqlt2wnE7ZawGIlnYXf/sk2RQn1ZSoXwx4+MrVm2XdncNT/j7LFmd8e6bE610Zf7dY/VytK0LjUIIOBQgPHcIRnEEEEAglwUIz3MZnNMhgAACLggQnjtHJEB3YBbEAF27b55NvHffIXl+yHT5YORcBzoiXR5qEn2ApR/UB1ODX/lePho1P0s9dsNRc8Bp3u/QUeMsCsful6h/bLWvodU5wh6gd3m4ieiSkjp7R49Dh48aM2Kee/WHbFzmMbS7FL3dayTeg0A7S9Pnxvjn9Brl8+knQHiefmOW2y1O5fstt9vI+RAIskCQwvPIOMWuAOX0fln3Du/8wEWiL9XqsWbtDrn3sc9l9e87slwGfgjQ9SXO1569RqpUzlyCXZdxL1k8I7rS0c9z18mt930S9/L1og9eBeip1OtFgG5+wcLuvXyQv0Pom/cChOfeG6fbGbza4i7dHGgvAn4RIDz3y0jQDjsC/BtiR4kyYRAgPE9tlAnQHbgFNUBvcmFV6dezpZQtXTSqsXTZFunSa0LCpcxj6cx7CuqfrVy9XR7oMibbAzi74YF5r0Otc+GSP+SOBz91PDveapj7dGsh17c+M/pHdmZ2aOFb2p0jj9zbSIoULmB8NtE+kEHbA91qP/Nfl2+RR7t9kW2c1cZ8k7J5y5/Src8k+XHmmoR/8y5rVkN6d20upU8oYpSzE4g7nYGeG+Pv4OuFogEQIDwPwCDmQhfs/huYC03hFAiETiCI4bkOYt/uLeTaq86U447LHFK798samr/+XBupX/ck43O6etT4r5ZK1ye+zHZteBE+60nsLiUeadDTT/5DrrisptFXva/Ml/84YxZ6ohc6I5+N7UNkBvs7w36O+/fA/NKo1cu2qQTdVvfI5qXRzfUmW4nLPJZ6jkTLrTtxf2HgVXJp0+qGuS6Tr9fIv/87Men3x81tzza2QBs1dlHSshRAICJAeM61YCVA+MF1gYB/BAjP/TMWtMSeAP+G2HOiVLAFCM9TH18CdAd2QQ3QIw/errmituTPn/nkzc6+gBE6fWDzRNfm0qpFzejnEz3EchIexD4k0/MdOXJMxk38Rbr3nZR05HT28x03nStTv18hA5//Nlvo/nDHC+XOm8+VggXzG3XZmXmvLxv89z8tossp6ufCEqDrrPMH7r5ASpYoHLVPZnbtVbWle6dm0VlNel3oygaDXpwWd/z0ZYxBfVtJzRplo2WcBujxtg+IPWlujH/Si5QCgREgPA/MUHreESf/BnreGA9OcHv7+nL5pafJ7j0HZOyXvxj/jwMBPwgENTxXW/PLsHq/PP1/q+WJgZNFZwxbHXr/3r9nS7n04urR+3ddAl2Xb5/87fJsH/FLgG6eMR9p6JZte6VndkuGXQAAIABJREFUv0ky7cfVcS8384sGiV4Y1v3SO9xYL7rVk1aamwG6eZutRL+BTixXTPr3ukwanlcl+hKFttdugJ5s6ftWLU6XXl0uif4G0FUOho2cI8++kn31qQh+xE//bw3QnxvygysvQPvhu4Q2eCdAeO6dbbrXHOTwQ7/v/3VrA2ncsKqs37BbPh69QH74Kf6/Zek+lrQ/vQUIz9N7/MLa+iD/GxLWMaXfzgQqn1RC3n+trejvRg7nAgToDsyCHKBbhZYaQi79bbM8++oPcW/gG9SvLPfecb40OKdy9OGbkiaa+eIkPNCy/Xu1lIonFo+O1OEjR+WbaStk4LPfWj4U1C+Dxx9qYjwQzMjIb7wMsHDJRunR96ssM+qvbFlTenTWh0EZ0bo3bNwtA56daiwJGXvoj5pH720krVvVluLFCmX5Mw2RdfnyDz+Zl/Bho/7hjJm/y10Pj0p61Xn1j7t5+Xk7wXRkjM87p5Kxv2TksPMyg9UqArq35itv/WS5RcBdHc6T2246x5hJFHvomA8bMVcGvRQ/eI9dvlQ/O3v+eunYaXTch3W5Mf5JB5oCgRAgPI8/jPfcep7cd2dD47tYDzsBRyAuigSdcPJvYLpZPHB3Q9Hv8ch46/d930HfyISvf023rtDegAkEOTyPDNUjHRvJbe3rR//+6f3v1m17jTB84pRfRfeu1kO/gy5ufKpc3vw0qVC+eDRw1VBUt+R54fXplqPvlwDdHCxHGmvnHtt876dGa9fvlNFfLJavvlkmZcsUNQKMZhdVk2pVS2cJo/U8VrPAvZqBruczb7Ol98Nz52+QUeMWGb8pdJ/0po1PlYsaVpUTSmWu2hR76O+Zh7qOtRzPd16+3rgW9NBZ5TNm/S7/77lvZc+fB6XaKaWzrRalLx/EvmytvwMWL/1Dho6YK19MWho9hxrfflN9qXV6+aif05XNAvb1Q3dsChCe/w1l/rsfb2U/m7SBKObV8xE/4Ji/X9eu3yVdek+Q+Ys2+qF5tAGBqADhufOLwbzyZbIa9N503/5Dsmv3AVm4+A8Z8+USyxdbk9XDn2cVCPK/IYw1AskENDz/4M12WVaeTvYZ/jyrAAG6gysiyAG6Mujsld5dLxUNg2IPfUCyfuMuY9bFrt37jT8qUbywVD+1tJxUoUSW4Fz/bP3G3dLn6clxZ4A4DQ+slg3X8+zec1AWL90k8xZskBWrt8mZZ5wop9coK7Vrls8ScicKet94vo00Or9qlgdksf3VGxd9iHTySSWjs6jNl0yiENrvS7jrg7hZs9fJpi3ZZydVPqmkVK1SSkqXKprtAaJ+bsJXv0qfQVOSziYx/yBUP70p1HOuWLVNtm7bJ7qnpe5nWaJ4RrZzRbwTzaLRMi89fbU0b1ItOjx6Dr0ulizdHL1GH+81IcvweT3+Dr5eKJqmAoTniQfu/SE3RPem1ZJ2lthN00vBdrOd/htou2IfFNTv1MYXVI22xM5LWj5oNk0IuEAYwvPIED7Z7VK5plWt6OpKdodW/65+PmGJMWM93uGXAF3bZw6XnOz7PqBXS7nq8jOy/X6x6re6HD5yLLptk9VWRF4G6FYvOCcaU32pV1fWKlgg84VXfWnizgc/tfyIzhDXFy4iZWMLWc20t1qxIPIZ/e104MBhycgokM1146Y98t//93XClQHsXqeUC64A4fnfY6u/i18Z1FrUJHLs3XtIBr/yvXw0an5wL4IkPQty+GGeCJBohcPQXgB0PM8FCM9TGwKnAbr5LPpcc83aHfLW0FlsiZPaEBifCvK/ITlg4aMhECA8d2eQCdAdOAY9QFcKnW3cs3MzqX5qmbhBZjwy/Yd9+cqt0m/wVJk5O3OWi9WRSnigy7HffUuDLLPF7QydBr2Tpy6XngO+sgx69aWBbp2aGQGu3WPHzv2SP3++aEivszb0x2z/wVOzVeH3AN1un2PL6YsLH34yV158/UdbH9eHf7qsZJ1aFWxfU3qOw4ePZJlNk2gWjTbkhtZ1pPODFxkhvNVh9TDQ6/G3BUShtBUgPE88dM0uOlX6dG+RbUUJfanl1vtHJn35Jm0vjCQNT+XfwHSxMC+PbGeP4XTpG+1MT4EwheeREbqt/Tly1y3nZfvutRrByCz1dz6YJe8Nn5NwkP0UoJtnkuvLu517jrc1W0+D4G6PNhVdlSmyjZNVx3fuOiBvDZ1plDu9eua2QlarTnkZoOs5dTWn7o81kzq1Tox7Hx35Dfbx6IXy0L8ujP5G0Qeu9z72uaz+fUe2LqrDOy9db1mv1T1zpIJ/P3KxXHvVmdlW5DKfQNu05NdN8vSL0xL+LkzPbxZa7aYA4XlWzZtuOFv0BZeiRQpm+YNvf1gp9z8+xk36tKoryOGH+ZmRruCk26lMnPJbWo0RjQ2uAOF56mOb0wA9cmY7L7um3srgf9LpvyHm8onujYOvRw/TVYDw3L2RI0B3YBmGAF05IkugX9KkWnTGRTImfUt2yncrjKXM4+21GKkj1fBAZ7U9el+jLEsCJmqX7uf33odz5O1hsxI2Xx9MdevUVM6qnTjg1QdBCxZvlIHPfSv9elxmzMCPHPGWjQxSgK7X//czVsk7w3629YAyFl2vKZ0VdeH5VbIsA2/1sE0f9j3z0jTRPdcbNjg5WmTZiq3S/p4RCUO3RLOK4t3weDn+yf7e8OfpK0B4nnzszDMEI58I+yyaVP8NTC6e9yX0+1S/60+rVtZ4Cer7n1ZL1ye+DO3LEnk/IuFuQRjD88iIazja9po6cnnz041ZjMcXLRSdGawvl+7efUBWrdkhX039TUZ+vtDW31E/Bejaz5HvtjdWndIj2UuWVn8TLm1aXdpfX9d4wbPY8YWMcFpttm/fJ99NX2UsZ7981bYsKxzpb4HxXy01vtfi/a6x+4DN/GAu0UpLOp7trztbWrc6QypXKhndl11fUlq7bqeMmfCLDB81z1h2/tn+V0iliiWM5iX791bvzzWou7jRqdFVoLROXeHrlo4j436B6OfuvvU8ubBBFalYoXi0PToTffeeA8YKU5+PXyKfjFkY7i8hep9UgPA8O9Grz7Q2tmYwH2HfBslp+JH04vNRgcsvPU0ef7CJsW2hfgeP/XKJEaBzIOAHAcLznI2COUDXFzR/nLlaDh48YllxZLVXvb+K3UJTCyfbbilnLQ32p53+G0KAHuzrIQy9Izx3d5QJ0B14hiVAj5Dow5EON9YzfsBVOLGYFC2S+XBJD33A9Oefh4x9A6f/tFqGfzo/aXAe70GT0yVe9YGXPhSsVbO8lCiWIYUKZe6tqw9tNMj/fd1OmTj5N+NBkj44snvoDOY2V9aWGtXKRB+k6YMy3QtQw9sRn82XsV/+YlRnXi7cak9ELZfOAbr+eNu375DxgHXKtOXyxcSltsc4nrmOXbtrzzKW2y9eLMN4mGvs8bPvkKxZt1PGTlgi7w6fbXy8R+dm8s/r6kq+fJkXnd03sXX/XV32X69ZveGM1B/ZEz1e27wYf7vXHuXSS4DwPPl4WS0/GfmUVQCRvMbglAhygB6cUaIn6S4Q5vA83ceO9iOAQDgECM+zj7OujtavZ0vLPSrDvg2S0/AjHH+L6CUC3goQnufc1xyg64Szbk9ONLbZSXToi+mP3NtIGpxTOcv2OHY/n/OWB6sGp/+GEKAHa/zD1hvCc/dHnADdgWnYAnQHNBRFAAEEQiFAeG5vmM3LT+q+sYULF4wu+epkuV17Z0yfUgTo6TNWtDQ9BQjP03PcaDUCCIRHgPDceqy7PNREOrSrF511uHb9LilX5njJyMicMBDmbZCchh/h+dtETxHwRoDw3B3XVAP0yNnNq2zqFqIjRy+UPoNYpcLJCDn9N4QA3YkuZf0kQHjuzWgQoDtwJUB3gEVRBBBAIGAChOf2BzR2+UmdcT56/GI5o0Y5qVWznFGJ05VH7J/Z/yUJ0P0/RrQwfQUIz9N37Gg5AgiEQ4Dw3HqcdauG919tm+Ve+YOR86Rl89NEf4PooSvj6XZyo79YHI6LJaaXTsOP0AHRYQRcFCA8dw8zpwF69VNKGyug6gp/kUO32ml7+3D3GhmCmpz+G0KAHoKLIoBdJDz3blAJ0B3YEqA7wKIoAgggECABwnP7g2lefjLysO/MM8pn2Zbh57nr5Nb7PrFfcUBKEqAHZCDphu8ECM99NyQ0CAEEEMgiQHge/4LQrcs6P3CRaJCuR2SZ3g7tzpHmTaoZ/y3M2yA5DT/4q4cAAqkJEJ6n5hbvUzkN0LXeZ/q2klYtTo+egmXcnY+R039DCNCdG/OJvBUgPPfWnwDdgS8BugMsiiKAAAIBESA8dzaQne5vLLe1ry8FC+QzPhhZbvL8+pWlT/cWUuaEosZ/37nrgPQf/I18MWmp7RMk+iHT+IKq8s/r68o5Z1WU4sUzostf7j9wWDZs3C1fT10mb7w/U/buPWT7fFpQ3/puf8PZou2veGJxKVKkoBx3XGYVWve27ftk1py1MvzT+TJ/0cakdScL0K32v/z2h5Vy/+NjktZtnr0U6x+v3w3qV5Z/XneW1DvrJClVsrAUzihgnEcf0urLD2vW7pCJk3+T4aPmJbVz+sM00iFtd/vrzpbLLz1NNAQ9vmih6F5vBw8ekW079sncBevlo1ELZObsxPvFJUWiQCAFCM8DOax0CgEEAiRAeJ54MJ9+8h9yxWU1o/eYkXs/87ZIqWyD9PaL10nDBidHG/DpmEXSe+DXxv99c9t60rrVGaLjU7RIIeP8kXvAZSu2yojP5svYL39xfCXe0LqOtGxeQ2qeVs64vyyQP/N3wZEjx+TPvQdl5ertxm+AD0bOtVV3sntM8wsITpY51r2GB/e7IjrTXxuU6N7b7ftWc8C2fOU2aX3T0KQu+htFf3M1qF9JypUtZtzDR8Zv375DsuGP3UY/hn0813ghgwOBZAKE58mEnP+5GwH6wx0vlDtvPlcKFszczmPnrv3y5FNTZOKU35I2SL+L21xZW2pUKyPFjv/7O16fY2z8Y7d8M21FSt8Rbn7/pBpWX/2PM6RXl0uMZwd66L8tfQd9Y/lvVrJ/Q8z/TiaDTXSuyGfdfM6SrD38ebgFCM+9H38CdAfGBOgOsCiKAAIIBECA8NzZIJoDXPPDq/eH3CDn1qtkVOrkwVakFVY/rv5590fyRNfmclmz06J7RFq1Wh8GLl+5VfoNnmorhD2xXDF5/KEmckmTalKkcGaonOg4cOCIjJ24RJ564buEQXOyAF3PEbsEvv7fdt8yv7z5afLEv5tLyRKFjaYePnJUho2YK4Nempat6ZH+XXpx9YRukQ9u2bpXXn1nhowYtSAuQ7IfplYfvO7qM+WeWxsYwXnkxYR4J9D+/Pi/NfLEwMk8CEx2QYbozwnPQzTYdBUBBNJSgPA88bCZA1y9pxzyzgx58/1ZxrK9rwxqbQTcesT+md2LwSpAHzvxF+n6cBOpdXr5hPdfeu81eepy6Tngq6QvUmp79L7u7lvOkyqVSyW9r9N7c31R85mXpsmUaSsSdifZPabVS6T6AkD7e0YkbfedHc6VB+5uGH2JdO++Q/Lcqz/Ih5/My9YmL+5bnQbo2tdH720krVvVluLFMoOjRMfuPQflw0/myouv/5isKH8eYgHCc28G340A3fz9Zye81ckFj97XKOl3vPZ6x8798v5Hc+T1d/+XFMGL75+gBehePGdJOjAUCK0A4XnuDD0BugNnAnQHWBRFAAEE0lxAb3w/fOtGqVA+c99BnSnRoePHxg8MDmsBfbu5W6emxtvNepjfjjbPTlfTB7qMkdW/77BFav5xpZ/ftn2v1D+7UtKHdJETLF22Rbr0miDLV22Le059kPnEvy+VmjXK2q5XK9NZNd/PWCWP954Q92GdnQD9nlvPk/vubBgNtu3uGd+jc7Msy+Rv3b5Xeg/4WqZ+vzJLX/WN8af7tHLcP31T/d0PZ8tLb1g/gEv2cNMM/tC/LpTbb6offWBp5yLQh606hl17Jx5DO3VRJv0F9CWn4W+1k7Jljjc6ow/Lb7l3pOzafSD9O0cPEEAAgQAI6EtOH755o5T+awWiX37dbGzhowEAR6aA+f5p3YZd8liP8bJwyR/Gn5tnpzvdBskcoGtYXeeME6V8ucx/O5Mden87buIv0r3vpIRF9T6/w431HN3XaYV6v6qB9Wfj4u/tbuces3eX5tK2TR3Jly9zqSi7e8br/sKRZfL1cxrq3/vY59l+n3h13+okQNfw6vkBV0qj86s6+o2iL0KMm7hUeiQZw2TXAn8eTAF9QeeDN26MvoS9YPEfcseDn4quZMCRMwE3AnR9Qb7tNWdF/85v3vKndOszSX6cucaycfpS0N23NJCSJTJsN16fN3w+YYnxonq8w6vvnyAF6F49Z7E9kBQMlQDhee4NNwG6A2sCdAdYFEUAAQTSWEDD86Gvt5VKFUsYvSA8tzeY5gd8c+ZvMF46iBzm8NjpLBrzjyudxX7cccdFlyvcuGm3LFqySfbuO2gscVbr9HJycqVS0eXAtR2HDh81losc9GL2Wdn65/rD8P9evl7q1Dox2m4Nbbft2GvMXP/p57XGw4QK5YtJ44anGOViZ6jrj08NmZ9/bbolmp0AXWcbvfbsNcbsncgxY+bvctfDoxIOxLDXb5Rz6laMlon3gPXlQVdLs8bVoj/CI/2bM2+DLFyyUXbuPiD1655krBagy9bHzgzXYPK5IT/Ix59ln4lu5+FmpHG6j5suuRaZLW+MzaEjRjiuD20W/fKHVKlUSs45+6RsxtreGbPWyMP/GZd0VpG9K5dS6ShgXiGE8DwdR5E2I4BAkAXMK4QQnluPduwKTVpiwte/yuO9JkQLZ39B1dk2SOYAXe+fIyGz3nstX7XdeAHt6NGjUqJ4YTm7TgUpVbJIlvs/Dbl1yeDJ3y637ITOOr/vrguyhOeR+7rpP62RFau3SYEC+eScs06SC8+vku3+Us+vLw3Ee8HVzj1ms4tOzbJdlN4vfjZukfQakLlcvdVhvueOt8+8l/etTgJ0fVm23bV1s/y20RnmutWRbpu1Zt0O0ReBzz27kpxS5YQs5fR313vDZ8sLr1v/RgnydxF9iy9gXiGE8NzdqyWnAbrT1TVuvPYs6XRfYylR/O/wPPJdrM9m9Df2mWecaHxPnHFauSwr0el3xNvDZskrb82wRPDq+8cPAbq5w6m2yavnLO5eldQWBAHC89wdRQJ0B94E6A6wKIoAAgikqQDheWoDZ15+UoNqfUijM0piD/Py5Hb399Y6zD9kIvXqQz39oWe1vLju7aifi/0RGdmX3WpfcPMseZ2xMeGrX6XPoCmWYa3OWOnx+CVGoB45Es2stxOgaz3mlxGSLeNufmgYz//KljWlR2cNrjN/VOusosnfLZce/SZZ9k9/KF9/dZ0sP67jBfN2Hm5GjMzXwabNf8rgV743ZjiZD90/TMN2faM7cujYafmPRs1P7YLlU2ktQHie1sNH4xFAIAQChOf2Btl8X2Z1f5Nsi6RkZ7La21WDYp3hPuDZqTJ/0cYsVej5dHukVi1qRgPYRFsvmZeZ18o2bNxt1G21NLtV/fHuWyMNs3uPaX4ZIdky7uY95uPdX3p532o3QDf/1tIxnD1vnfFig9WLBzoL9V+3nZ9lmXenq38lu7b48/QWIDz3fvxyGqA/0rGR3Na+fvS3eLyXfLQn+h0xqE8r0WAtcuiKGjpxwOq7WJ9jdHm4SZaX9nVlwIe6js32neLl90+qYbWbe6Cbr4RU2uTlcxbvr1TOkE4ChOe5P1oE6A7MCdAdYFEUAQQQSEMBwvPUB8287PiWbXulZ79JMu3H1VkqtVvOqiVWAfrGTXvkv//v62znif18/14tpfU/zojOtom3tLl+xjyLe/b89dKx0+iEM53NfUq0ZKTdAP2f19WVzg9cZMyI1yPZMu5dHmoiHdrVkwL58xnl4wXu5mXe12/cLZ17js/28DTW76n/Xi5XXFYzqZ/dh5s6a//Z/ldEV3hI9FA20o4mF1aVPt0uy7LcqHmGVupXL59MJwHC83QaLdqKAAJhFCA8tz/q5mXH4wWcdstZndkcoNtZyUdD8ecHXimnVy8brdK8slTkD7KF0PsOyfNDphsrPsU7rGZVJlptye49pvlF2GTLuD/Tt5Xo7PLIYRW4e33fajdAN+/VvnNX8pUIdK903S5JV+bSI9H+7vavWkoGQYDwPHdGMScBesfbz5c7bj43y0swiVYDMT/zsPOc5NKm1UWXiC/z1zYr8V5m8vL7J5WwWkfPbwG6l89Zcudq5SzpIEB4njejRIDuwJ0A3QEWRRFAAIE0EyA8z9mAmWd8xHsIZvUQSmcR9x88NWkDzD+udE/uIW//JG8NnZXws9deVVu6d2oWDaN1dsmA56Za7rWoD5pOjJlNrku2j/4i/p6MemK7obiTslYPFhPteWn2jzez3+5DuljQy5ufZvywjiy3Hu/hm92Hm068Ytth3qMy3oPcpBcSBdJWgPA8bYeOhiOAQEgECM/tD7R55naiJcfN92J6D6yrL70z7OekJzQH6GvX75IuvSckfHlSK9Uwps0VtaL1r1i1XdrdNTzbS6U6i7H5xdWjs9U12B3+6bxse4ibG+rkntTuPabVLMnxXy2Vrk98mc3J7B/vhU6v71vtOtg1iO2o+XeXrqw1bMRcGfSS9VZWSS8mCgRCgPA894bRaYCuf2dbNq8hzS6qJtWqls6ylUaibRiyrQZ46IjxjOTlN62XY48VMK98Z/Ucx8vvn6AE6Ha/y1N5zpJ7Vyxn8rMA4XnejQ4BugN7AnQHWBRFAAEE0kiA8Dxng2V+qJdsb3PzbI9ES6rHtiyVH276+VQffNlVcVK/k7Lm2UbxZvU72Vve/Gb0zl37pe+gb4z9NuMdGuY3Pr+qFC5cwCiiDxh1H1PzcpF2x8f8ME8fGE/9YYU82GVsQnL9nD7wiRza9u+mr7I7TJRLcwHC8zQfQJqPAAKBFyA8dzbETmf0mVdJsrsNkjlATzTT2437brsKTsIGu/eYem7zcuvxZvXb3Vve6/tWuw7m68Xui8QXNzol+hKs+qiHLt/PEU4BwvPcHXfz3+9Uz66r0X0+YYk8MXCyZRXm74d1G3bJYz3G2/q7buezXn7/BCVA9/I5S6rXDZ8LjgDhed6OJQG6A38CdAdYFEUAAQTSRIDwPOcDZQ56ky0Lbne/QXPLnDw8i/2sk9A6FQ0n9Tspa3dfc7NLoh/M5r25tL8aRI+buFRGjJpvuYeiXRMn42N+uKl7sS9e+ocMHTFXvpi01O4pKRcSAcLzkAw03UQAgbQVIDx3PnTme6FkL5Sat+uJ92KluSVhC9Dt/s7o272FXHvVmdEZnouXbpK2tw+3HEgv71vtBujmGabaUF0Vaur3K+W94bNtBWXOr1I+ESQBwvPcH003AnRdtv3tobPkveFz4nbAPEFBV9G788FPbXXYvBS6Pht48qkpMnHKb9HPe/n9E5QA3cvnLLYGkkKBFSA8z/uhJUB3MAYE6A6wKIoAAgikgQDhec4Hybz8odY4ZdoKeahr/NnEVp+xs5+1k4A2tmdOQmuzSIP6leX6q8+UM8840dh/u0jhgtElKuPpJdqv3GlbzEuzWy3jbn4wmsxyQK+WctXlZ2Trh4bYm7f+KfoAccbMNfL11OXGXup2Dyfjo3ua//c/LaRCzHL5kfPoEvsr12yXeQs3yNdTl4k+AOAIrwDheXjHnp4jgEB6CBCeOx8nvQ/q17OllC1d1Piwru6TbEsj82fsLsed2wG6rlzU9po60qJpDalycikpdnwhKZyRuYpRomP5ym3S+qahlkWc3GNaLY1vXsZd2zj8zXZSo1oZ43zJLL28b7UboGs7H+nYSG5rX18yMjL3NI8cuprTth175ddlW0RXGPhm2oocvRSbbKz48/QTIDzPmzHLSYCuzxTGTPjF2K4j2W/yd16+3lh1z43jz70HjRXqxn75S5bqvPr+CUqArlhePWdxY1ypIz0FCM/9MW4E6A7GgQDdARZFEUAAAZ8LEJ67M0DZZnnsOyTPvfqDfPjJvIQnMO+1lWzWulbm5OFZ7Mmdhtb62cYXVJVH72skNWuUSxqYmzvqZoDe6f7GxoOyggXyGacxzzYyvw2u4fPgV743HsLGO/Sh4RNdm8tlzU7L9gAu9jMaqG/avEem/2+NMbPFvGS7uX6n46Mh/gN3NxR98H7ccfEvF+3T0mVbjL3oPxmz0J0Ll1rSQoDwPC2GiUYigECIBQjPUxt882xynWHYe8DXxmziRIf5xcpks9a1rtwK0PX+8tF7G8lVl9eSkiUyHMO4FaDric2/M8zLuJtnCtqZze/VfauTAF379u9HLjZmzhcvViiucSRQnzl7rXw0aoHo/88RXgHC87wbe/Pf7527DsiPM1fLwYNHsjUqX758cuH5J0uZEzJfrNJj9vz10rHTaNHfw4mOMR/eItVPLe1KR+MF6F59/wQpQPfqOYsrA0slaSdAeO6fISNAdzAWBOgOsCiKAAII+FiA8Ny9wbG7z6D5jOZ9Bw8dPmqEtBq+xzucBrSRepwG6PffdYHcflN9Ob5o9gdT+kBK9xw8evRotJnHyXGSkVEgGrS7GaCbA3Kzk3k/snj7PFqZ6ksCGmDXrllOChbMOpPFXF73tZ/83XJ55qVpcd+AT2V89Efmg3dfKFf9o6aULlU0YZCu9r+v2ylvvj9TRo1d5N5FTE2+FCA89+Ww0CgEEEAgKkB4ntrFoPc+77/aVmrVLBetwGqFIavazfdadl6czI0AvfoppaV/r8ukTq0KlvdyOsP7wIHDWbqUP3++LDPT3QzQzQG52cm8V61dfy/uW50G6Iqovw/uu/MC0ZWyihROPLtf7TVAf/H1H2X+oo2pXbR8Km0FCM/zdujMf791Jnm3JyfGXWFNv5vaXVs3+lxBnzsMefsneWvorIQdya0A3YvvnyBWZ+I6AAAgAElEQVQF6JFBcvs5S95exZw9LwQIz/NCPf45CdAdjAcBugMsiiKAAAI+FSA8d29gzEtJ5rTmZA+vUglotU1OAvQbrz1LOt3XWEoU/3vmjL6F/cNPa2T8pKXy1dRl2brppH4nZSMnMr+kMGf+BunQ8WPjj196+mpp3qSa8b81YP5s3CLpNeBrR0OhfyeuvLymXHJRNWOpzRNKFok7615noeuSblYzWVIdn0hj9Xq6suUZxnL5FSsUj/tAUMP8T8culP6DpzrqJ4XTR4DwPH3GipYigEA4BQjPUx/3f15XVzo/cJFoGJvTQ+/9zMuTm+v0OkDXfrz4/66ShudViYbn2q4Vq7dl3jt/s8xyFSMnwbHTe0yrlxRitzga+W57qV2zvEGV6MXXROPj1n2rEwdze7Sfun/xpRdXl+qnlpGyZYpKgfyZq1aZj02b/zRWqRo3MeuyzDm9Bvm8fwUIz/N+bJwG6Poykv6+160oIsevy7fIo92+kNW/74jbIXOAPnHyb/LN9ytSAjh8+KjMnrc+6bLxbn3/BDFAj8C79ZwlpYHkQ2krQHjuv6EjQHcwJgToDrAoigACCPhQgPDc3UExLy+e09p1SbP+g7+RLyYttazK6cOzSCVOQmvz0piJAuNU6nfSlkj95lnmkWU+t2zdK8/2v0IqVSxhFE3mZ3d8Ij+GL29+ujHDxTyzJd5ScqmOT7x21al1olx31ZnSpNEpUvHE4llmNO3dd0ieHzJdPhg51263KJcmAoTnaTJQAWxm7MPHZDOEAth9uoSAbQHCc9tUlgXNy4vnrDaRZNsgeR2gm18IsPuio5PgOJV7TPMs8zVrd8i9j30uZ5xWTp74d3MpWaKwQZ/Mz+74pHrf6sTBTlt09v0/WpwuDc6pnG2Zdw3gHuo6Num2THbOQxl/CxCe+2N8nAbo2mrzMxZdgU5/8w56cVrcTn027GY5vXrZ6J/HvjCUmxKpfP8EOUA326f6nCU3x5Bz5a0A4Xne+sc7OwG6g3EhQHeARVEEEEDAZwKE5+4OiNXMjpyeIdksmlQenmmb7IbWlzc/LcsDNf13/4XXpsvQEXMSds1u/U7aEntCfQP9lUGtRR+E6KFLMQ4bMVfWbdhl/MAuWiRzBpOdfTCdjpEG6LpP5zl1T4oG2PGWC011fOy0qePt58sdN5+b5UFgshUL7NRLGX8JEJ77azzC1hoC9LCNOP1NRYDwPBW1vz9j3ponZ7VlfjrZNkheB+ixqyFpe+Yt3Ch3PzIq6Z69ToLjVO4xzStl6cuXulWUvnjaoV296Eztb39YKfc/PsaNoYjW4eS+1YmDk0bqb9/ujzWTS5pU+3ubKRtbZjk5B2X9KUB47p9xSSVA19/+zw+8Mksgvnb9LunSe0LcbRjeeL6N6LLhkWPx0k3S9vbheQbh5PsnTAF67IA4ec6SZwPJiXNVgPA8V7kdnYwA3QEXAboDLIoigAACPhIgPHd/MMx7mB89esxY6mv9xl2OTqbLdVc/tXT0M4n28E7l4ZlWbDfgNs/0tjsD0W79TtpiRjTPVtJl3Ddu2i2tWpxuFFX/kaMXSp9BU+L6t7vuLLn+6jpSoEDm0o7btu81ZnEvXPJHwjEzP4DUc300an62JdTtjs8LA6+SkyuXjJ7z66nL5NW3f0p63ZgN9AWCx3qMT9r+pBVTwBcChOe+GIZoI8wv7mzZtld69psk035c7a+GutiadA/Q+/W8TK5qWVMKFMhvPGDt1f8rZhm6eH1QlQjhec6vAvO9ki4f/uPM32XHzn2OKj//3JOlQvli0c8keqnQ6wA9djl0bdCnYxZJ74HJtxNyEhzbvcc0I5pXltJZmRXKF5dz6lY0iups+SHvzJA334+/v7DX9612HC5udIrce8cFUviv/c737z8sr/3fT/Ld9FUJrxvzv+VaeMq0FcYsdI5gChCe+2tcUwnQtQd333Ke3HfXBVI4o0D0t/6YL3+RHn0nWXbQvOKGWyvT6cm8/v4xf7/b/Y2v21f06nKJHF+0kGGi2+7pVnNjv8y+TYXTf0OchvpeP2fx11VNa7wQIDz3QtW9OgnQHVgSoDvAoigCCCDgEwHCc28Gwhxmphqu3HPreXLfnQ0lIyN/0gdZTn/4RHpuN+A21795y5/Src8k+XHmmoSIlzWrIb27NpfSJxQxyiXaS9FuW8wn1OXQenS+REqWyNybfcfO/bJv/yFjaXM9du7aL08+NUUmTvktbluvvaq2dO/ULLrn5p4/D8rA576V0V8sTnqRmPdVs3o4and83nn5euOlhsgxY+bvctfDo5K2wW79SSuigO8ECM99NyRi/m5ONsPRfz1w3qJ0DtCbXXSq9OneQsqcUNTo+MGDR+SN92bKkHeSv5zkXIpPhFGA8NydUTcHuoleHE10xt5dmkvbNnUkX77j/roPjL8NktcBuvkecfT4JXFDntg+PTfgSml5SY3of1q+cpu0vmmoZbdTvQc0/1umL8cWLJA/es9uJ6jx+r7VToB+YYMqMrB3SylX9vikvzXMgKmOvztXPLXkpgDheW5q2ztXqgG6rvb3fy9fL7o1ROTQbdz09/7kb5dnO7n5WYGu7Df1hxXyYJecvyzj9ffPfXdeIP+6rYEUKpT5PMjOcw0td9MNZ2dZjS8vA3Svn7PYu9oola4ChOf+HzkCdAdjRIDuAIuiCCCAgA8ECM+9GQSr5SdTXf7Qqq54gWqqD8/shtbmHz529hurfkppGdS3ldSs8feeY14E6MmWzNcZ6R06fpxwwM3W+sN6+v9Wy78eHe3oc5El5Ae9lHUfNrvjY/XQd9BL38ln4xIH+ebPRfay1P0cOdJXgPDcn2P36jOtpWnjU7M0zottIvzUewJ0P40GbfGTAOG5O6NhDjjsrB4U78xWYcln4xZJrwHZZ36nGqDava8zB8x29tl+pGMjua19/egLtNpPLwL0ZEvm29kn2Ov7VjsButXvgF9+2yKP9fhCEt0HW33OTp/dueKpJTcFCM9zU9v+uVIN0PUMN7etJ4/e1yi6XVuyUNz8gpausPHe8NnywuvTkzZYZ7D/49LTZeTnC+TF13/MUt7r7x/zNnp2/m20egbjZYC+cdMeYwl9XXHR6vD6OUvSAaRA2goQnqfH0BGgOxgnAnQHWBRFAAEE8liA8Ny7AXAya9xOK+zOZrf7IM98TrsButVDNn0D+pW3fpIPRs7N1pW7Opwnt910TnTGX6RAvIBZ/9xuW6zczEuzRco4mRlqtta2Tp66XHoO+Mpyr0r9ezSgd0u54NyTo3ugx1sSzu74mJeE137oj1Ldl3LcxOxLrkUeIGj9JYpnzsDXI9WXNuxck5TJHQHC89xxdnoWq7+jWoeby0E6bVNulE/nAF19Iku458uXTxYs3ii9B3zNEu65ceEE/ByE5+4NsJNZ43bOanc2u9cBurlfGvLMmLVGevT9SnTGd+yh99oPd7xQGtSvHN2DPPLniV6MtHuPaeVm3qM9Umbv3kMy+JXvjW2JEh1e37faCdC1fZ3ub2y8dFDwr62Y1HnW3HXS9+kplt/1Gno90bW5tGpRM7oHup0l6+1ce5TxlwDhub/GI7Y1OQnQtR7z9/eu3Qdk8MvfyydjFmbrtE4G6PLQxdEV67TA/gOHZdTYRfLckB8sf+ubv5OPHDkm389YJY/3npClvJffP/pdNfzNdlKjWplon7Sf2uaPP1uQrZ+61/u/H7lYqp1SOvp8Qgu5GaCbZ8Xv3XfI2PrO6plQpIFePmfx7xVOy3IiQHieE73c/SwBugNvAnQHWBRFAAEE8lCA8NxbfLsP7Oy2wu6MnFQfnjkJrft2byHXXFE7+qBJ+6APqDZt2SMrVm2Trdv2ie4nWKVyKSPMPS5z5cxsR7z9H520xVxpvFDLyfL5+ra2PkjUPsQe+qKAzmKfu2C9EWbr3vSn1ygrtWuWl+LFMvcVi1jEm7XuZHy6PNzEeKs+8hBQ69YwX2cfzVu4wdi/t3ixDKMddWqVl5MrlcoyJhrk2Zm1bvcapFzuCxCe57653TN2eaiJdGhXzwg3dBbI0WPHjP+t34Xjv1oqXZ/40m5VaVUu3QP0tMKmsWkhQHju3jBZ7UWdaN9yO2e2+0Kr1wG63tv279Uyuq1QpO36/ExDcb1/LlK4oFQ/tbRUrFA8W3AeKa9he7cnJ8pPP6/N1n0n95jmD//zurrS+YGLolsYRf7cyfL5Xt632g3QNWR6/bk2Ur/uSVm6qKHRwiWbZN6CDbJi9TapVrW0cQ9/dp0KUqpkkSy/VezMWrdz7VHGPwKE5/4ZC6uW5DRANz8n0XMk2v7ManUPvX/fsXOfzFu40fitr88O9De2/s7X74oihTP3Wdcj3qx1r79/dKJAu2vrZvm9r6v6LV+1XZat2CpHjx6VEsULG/+OnFShRJZykba7GaCbZ8XrObR+nYG+fcc+47tVl8gfMervgN/L5yz+vsppXSoChOepqOXdZwjQHdgToDvAoigCCCCQRwKE597Cp7LElp0WjXy3vfEjLnJYLRWc6sMzJ6G1/vDp3+syqVOrQtxw3Nyf3XsOyuHDR+SEUpl7oOsxZdoKeahr9j3HnLTFys388oKWsbuHeKS+5k2qSffHmhkPMZ0c+uN76bIt0rX3BMuZLk7GR3+E64ylVpedHvdBary26Zv07344W156I+vyck76Qtm8FSA8z1v/RGc3L9Oo4Yf+BopsUxHkrRMI0P17XdKy3BcgPHfX/M4O58oDdzeUwhmZQYUbM4F1b9xn+18hlSqWiDbWanUerwN0Pfn9d10gt99UX44v+vdLl4kE9Z5ywx+7pXy546P3gYn2vXVyj2k+r9XLC3r+eEveW7Xby/tWuwG6tktniz7x70uNf5PjvcQbz339xt3S5+nJMu3H1e5e3NSWZwKE53lGb/vEOQ3Q9UQvD7pamjWuFv07n2w2dPfHmsr1retE/72x21j9jf3pmIUy4NlvLT/i5fePfk8/2/9KOeO0v7fFS9Zu/X1y7Nix6BL3bgboem7zv52x7Ym3ZZ9Xz1mSWfDn6SVAeJ5e46WtJUB3MGYE6A6wKIoAAgjkgQDhuffobi8/GWmxeVkwq2UVU3145jS01uvoyW6XyoXnV0kY7urDNw2TnnlpmjGbumGDk6MDoG9Kt79nRLal0py2xTyidmcbJbsSEi2hafVZfdA7+bvlRl/Ny3FGyqcyPvGWwbdqg3r/vm6nvPn+TGMpOo70FCA89/e4tbmytnTr1FSKHV8oOuNcQw2dwZcv33GuhD5+FSBA9+vI0K7cFiA8d1/81WdaS9PGp0Yr1jCzc8/xxoo7OTnsbIOUGwG69qHddWfJ/Xc2lLJliibskt5Tjp24xFj5SIOeSOgeL5DQylK5x4xthFu/X7y4b3USoGuf9HfK4w81kUsvrp5lD/l46LrC08zZa419jXN6veXkWuWz7goQnrvr6VVtbgTolzatLk/8u3mWbeMWLvlD7njwU8tl2bUv1119ptxzawPRf8+TvWzj5De2l98/+nxCf4OcVTv5RAZdMU+XU+9wYz3jO1EPtwN0Xf3vv/9pIRXKZ9YfeyT698qL5yxeXZ/Um/sChOe5b+7GGQnQHSgSoDvAoigCCCCQywKE596De7H8ZKTVVvuPm2fRpPrwLNXQWn+strv2LGOJM11OPH/+44xAad++Q7Jm3U4ZO2GJvDt8ttEF8/7k8WbRpNqWiNOFDarIwN4tpVzZ443/lNMHsLoH5T+vO0vqnXWSlCpZOPqmuvZT30LfvGWPzJy9Tt4bPjvpXrqpjo/O6ml/3dly+aWnGT/y9UGqWuuhD/127z4guszm5+OXWO735v2VzxncEiA8d0vSu3piw5jIi0wbN+2WPt1bRB/c2V31wvx9F/mc/nt9/90XSKPzq0rZ0kWlUKH80e/W5au2GQ/Exn75i+1O3tC6jmjwr8s6xn5/6HfYho275ZtpK2TYx3PjvvwTOVGiAH3Y6zfKOXUrGkV1WXvdM7f/4KkJ22iecWq1sopWEOtR+oQi0e/hyPff4qWbZMRnC2Tyt8sTns/pCwBX/+MMY7nMWLfId//GP+y72R4oCqaFAOG5+8Nk3oLHze0w7GyDlFsBeuT7TAONS5pUM1Y6isy41++zHTv3y/9+XitDR8wxglyrGfTxVnBK9R4zMpq6N3D3Ts2iy7jH+z62M/pu37c6DdAjbdRVs3RP9Ab1K0m5ssUM60hQpv/+qbcu1/zRqAVGgM4RHAHC8/QZSzcCdO2t+WWpRAFurI7eI19zRS3Ra6Z48Yzo5ICc/sb28vvn9vb15epWtaRKpZJSpEhB43tN/93cu++g/L5ul3wzbbm888HPxssDsfe+bgfo6qjPqHQ/9Ppnn2T8xtC2qN2WrXvljff+l2UJd/NV6eZzlvS54mlpIgHC8/S9PgjQHYwdAboDLIoigAACuShAeJ6L2JwqTwXM+zjGe9CYp43k5AhYCBCe+/+yMIcZsStpxAbIundiz36Tki4DaxWgf/bFYtEVR6xmc0SE9MHUuIlLpUffSQnRdJlEnYVXpXKppLNr9EHX86/9IJ+NWxy3zkQBtHmVFA21294+PGH7Xnr6atE26qGh+8jRC6XPoClZPnNb+3OMGUKxW4BYVaomP/5vjTwxcHLcFwHsBuj60LPbY03l/PonW+4hGXt+dXv1nRkJHxD6/8qmhXYFCM/tSlEu3QRiv8PtvgSVbn2kveEQIDwPxzjTSwQQCJYA4Xl6jycBuoPxI0B3gEVRBBBAIJcECM9zCZrT+EIgdglQ3f/suVd/kA8/meeLttEIBOIJEJ6nx7URu0WEeX/YVMIHc4C++vcdRlBconhGUhBd4ldXvnjh9emWZW+89ix59N5GUrJE4Sx/fvDgETl0+IgULJDfmNkee+zafUCeG/KDfPzZAss6EwXQ5hmkifbq1cp1xZbXnr3GCPf12LnrgPQf/I18MWlp9NyPdGxkzB7MyMjaTg3Ljx45lq39OiYzZq2Rh/8zznLJTjsBuobng/q2iu5pH2mM1n3g4GHJKPT3DMbInyVzSzqYFEgLAcLztBgmGpmCgM4Yf//VtlKrZjnj01u375XeA76Wqd+vTKE2PoJA3gkQnuedPWdGAAEEUhUgPE9Vzj+fI0B3MBYE6A6wKIoAAgjkggDheS4gcwrfCJgDHN1//d7HPhcNpTgQ8KsA4blfRyZ7u94fcoOcW6+S8QfmwNf8/WNn+VtzgB45o4bj035cJZ+MWWDMYtd/y1tfUUtuuv5sKV8uc3sKPXTrhge6jMn2Haf19u/VUiqeWNwop+Hvkl83ybsfzs4SUOvSxh1vP1+qnVI6OkM90Z6RyQLo2BeYks1gvOmGs42Z9kWLFDTaaJ6xbrbR0HzWnHXy2v/9L7rUri79eMuN9eTiRqdIwYKZIfuRI8dkxGfWy8cna79+Xt1a/+MMYz97PTRI+uDjeTL04zlGKB9Zmlj3Mq5UsUR0LNau3yVdek9g/9z0+evsqKWE5464KJxmAubVm3Tv9Q4dP06zXtDcsAsQnof9CqD/CCCQjgKE5+k4atnbTIDuYBwJ0B1gURQBBBDwWIDw3GNgqvedwFP/vVyuuKymEXy4uX+m7zpKgwIjQHiePkNpJyCP3Uc3sj+67gUe77AK0HXm9vOvTbecBa5t6NPtsmiIHm+VjR6dm4kGIpHvwkSzsnXG9bP9r5Aa1coYzUzU7mQBdOwMfa0r0TLusXtVWoXt5j5MnPKrdO45wZJSZ9rfflP9aIge78WCZO03L9Gv4fmTT02x3Fvd7Hbo8FFjRQBd9YQjWAKE58EaT3qTVUBfCnrpqaul4XknG3/AdxlXSDoKEJ6n46jRZgQQCLsA4XlwrgACdAdjSYDuAIuiCCCAgIcChOce4lK1LwU0bLn+6jrRpX41hOo76BuZ8PWvvmwvjUKA8Dy9roHeXZpL2zZ1jFA63uzqB+9pKHffcp4R5Np5icccoCdbll3FnunbSlq1ON3A01nZw0bMlUEvTcuC+fKgq+X8+pWN/6a/z155a0bcZdm1TGxYnWjmuNMAOt4y7hrYDH+zXTS0t1ou+I3n20jjC6oafUi2HYe5vt17DkrfQVOyzLbXepK1X2fk9+rSXIoXK2ScN9kszNjx1vI//LRa/vXo6PS6sGltQgHCcy6QIAvod2f/ni3l0ourS/78matusJpGkEc8mH0jPA/muNIrBBAItgDhebDGlwDdwXgSoDvAoigCCCDgkQDhuUewVOsrAZ0xWTijgJQre7yxTHGpkkWiSxBrcJVotqKvOkJjQilAeJ5ew27eHzZeMFz3zAoyuN8VouOrx/qNu6Vzz/Fxl/U2B+grVm2XdncNt9y/OyL2cMcL5c6bz43Otv50zCLpPfDrHIGag+B4dSYLoLURsQF/vDBeg+oenS+RkiUy93q3Cqpfevpqad6kmvHnhw4dkbeGzpKX35wRt593djhXTvtrFv3+A4fls3GLs7kna//lzU+TJ/7dPLpv/LIVW6X9PSPijoeO97VX1Tb+LdLjtxVb5Z1hP+doLPiwfwQIz/0zFrTEHQFdZeOBuxvKsWPHpMKJxeWkCiWiLwwZ37WHj8oHI+fKoBezvpTlztmpBQH3BQjP3TelRgQQQMBrAcJzr4Vzv34CdAfmBOgOsCiKAAIIeCBQpnRRGf5Wu+i+nLqMqe5ht2Pnfg/ORpUI5J1AbBBibsXSZVukS68JsnzVtrxrIGdGII6AvuT04Vs3SoXymSGrhnS33DtSdu0+gJlPBZzsDxu7D7jOKB/yzgx58/1Zlj0zB+jLV26T1jcNTahgN+x2Qmm3zmQBtJ7TbGW1jHvsjPd4ywXr/ui3ta8vBQvkM7qyafOf8tKbP8qosYucdC1L2WTtr3pyKXllUGvRB/J66H7q30xbIQOenSp/bN6T8nn5YPoJ6Eswej9dtszxRuN/+XWz3HrfJ/Ln3oPp1xlajMBfAlbbhkRw9OXTRNt9gIiA3wT0JacP37xRSp9Q1GjagsV/yB0Pfir79h3yW1NpDwIIIIDAXwKE58G8FAjQHYwrAboDLIoigAACLgtoeD7s9bZSpXIpo2bCc5eBqc5XAlYBuj78W75yq/QbPFVmzl7rq/bSGARUwLxCCOF5elwXdpZNj/REZ0LrDL/IrOSf564zgjerIzcCdJ093/aaOnJZs9PklCql5PiihaRQofwJ4XMyA90cQlvN1h/5bnupXbO80YYt2/ZKz36TZNqPq7O0SfcYH9S3ldSsUTb63/U7fuOm3TJv4Qb5bvoq+WrqsoSz9c2dTBaga/lHOjYygvuMjL+N9Dfur8u2yE+zfpfJ3y2XhUv+SI8Ll1amJGBeIYTwPCVGPuRDgXgBun63zpq7Tvo+PYWXT304bjQpu4B5hRDCc64SBBBAwP8ChOf+H6NUW0iA7kCOAN0BFkURQAABFwUIz13EpKq0EBj6elsjgNGQSvcB1tmJX32zTF5+60dHgUpadJZGBkKA8Dw9h9G8LHu8wDfSO10iV7eYqFSxhPGfrPb3jpT1OkC/q8N5cttN50iZv2Zn2R2BnAToeo6+3VvItVedaWyrYV7GvdlFp0qf7i2ibZox83e56+FRlk1rcmFV+fcjTeWUKidEt+iILajf/b+v3SkzZv0uwz+ZlzT4sROga/26jPs1rWpnCdEj59WgSVeLWLz0D/ny69/kkzEL7bJSLg0ECM/TYJBoYsoC+u/TgF4tRcNHfZHq4MEjsm7DLmPLi7eHWa+UkvLJ+CACHgkQnnsES7UIIICAhwKE5x7i+qBqAnQHg0CA7gCLoggggIBLAoTnLkFSDQIIIOCRAOG5R7C5UK15efNEM8ojzTHvAz5y9ELpM2hKttZ6GaA/2e1SuaZVrehe6XpyDZy3bN0rOis89ihSuKDoQ418+Y4z/nNOA3TzHuexy7h3eaiJdGhXTwrkz2drb3P9u3PXLefKP1qcLqVLFbUM0rXNuly+Lj88+OXv4wbpdgN0re/SptVFX0CoXbNcFsNYt8iM+KEj5sh7w+fkwtXIKbwUIDz3Upe6EUAAgZwLEJ7n3JAaEEAAgdwWIDzPbfHcPx8BugNzAnQHWBRFAAEEXBAgPHcBkSoQQAABDwUIzz3EzYWq3x9yg5xbr1KOzqRL9be/Z0S21TG8CtBvbltPHr2vkRQtUtBot+7b/Pn4JfLW+7Ms9/J2cw90PZ8uG//+q22lVs1yxvljl3GP9Vy/cbd07jle5i/aaMv3smY1jGD77DoVpHy5YtFl8mM/vPr3HTLwuanZloTXMk4C9EidupT8JU2qSbOLqhl7oxcvliH582e+aBA5Dh06Ip9PWCJPDJxsqx8U8p8A4bn/xoQWIYAAArEChOdcDwgggED6CRCep9+YpdJiAnQHagToDrAoigACCORQgPA8h4B8HAEEEPBYgPDcY2CPq7+8+WnGct4lSxTO0Zn27j0kg1/5Xj4aNT9LPV4F6LEhtc7Mfm/4bHnh9elx++B2gK4nip1prjPfh42YK99NXykDn7hc9O+FHt/+sFLuf3xMyrY60/3aq2pL/bqVsiy3rnuU3/Hgp9leWEglQDc3TgN1PafOiK9Qvnh0Rvz+A4dlyNs/yVtDWQY55QHNow8SnucRPKdFAAEEbAoQntuEohgCCCDgIwHCcx8NhsdNIUB3AEyA7gCLoggggEAOBAjPc4DHRxFAAIFcECA8zwVkj0/Ru0tzadumTnRp85ycbsq0FfJQ17FZqvAiQK9/9kkyqE8rqVA+M6ResWq7tLtreLYwObYhXgToun95v54tpWzposap5szfYCyxfvct5xlLomuwP+SdGfLm+zkPnDXQ7vzARXJCqSLGufb8eVAGPvetjP5icRZvNwL0SIU6y37Qk62kaeNToyF6ov3cc3Lt8FnvBAjPvbOlZgQQQMANAcJzNxSpAwEEEMhdAcLz3PXO67MRoDsYAQJ0B3nNkUwAACAASURBVFgURQABBFIUIDxPEY6PIYAAArkkQHieS9AenqbqyaXklUGtjWW79Yg3izxeE8z7gFstV+5FgO5FnZE+Og2gY2fCb92+V5at2CbaPj3Wbdglj/UYLzpb3Hzcc1sDub19fSlYMJ/xR19MXCpPPp19D/nYz8XuO69LqutM8JffnJGl6mTt/+jtf0q1UzLHW/eKf/KpyfLTz2vjXmXNLjpV+nRvIWVOyHxJYPnKbdL6pqEeXpVU7aYA4bmbmtSFAAIIuC9AeO6+KTUigAACXgsQnnst7L/6CdAdjAkBugMsiiKAAAIpCBCep4DGRxBAAIFcFCA8z0VsD0/1z+vqGrOadaaxHitXb5cHuowR3WPb7jHs9RvlnLoVjeJWoa4XYbe5zkRBtbZL+/f6c22kft2Tot36dMwi6T3w62zdTBZAmz8QO7P96NFjcvTYMSmQPzMUt5qRH/n8TTecLZ3ubxzdw33J0s1y6/0jE86i79+rpbS5olZca/2DZO2PHS87M+QvbFBFBvZuKeXKHm+clwDd7t+MvC9HeJ73Y0ALEEAAgUQChOdcHwgggED6CRCep9+YudFiAnQHigToDrAoigACCDgUIDx3CEZxBBBAIJcFCM9zGdzD0736TGtjeW49NPwdOXqh9BmUeBa0uTkaAt+mM6kLZIbGP89dJ7fe90m0mBcBugbiw99sJzWqlTHOc+TIMRk38Rfp3ndSNi29Xvv3ukwanlclugy5FnIrQK97ZgUZ3O8K0bAy9ti775A89+oP8uEn8yxH0Dz7P9k+7rov+bP9r4j2OdUl3M3jtXTZFunSa4IsX7XNsp2P3ttIbr9JZ8rnN/6cJdw9/AvpYtWE5y5iUhUCCCDggQDhuQeoVIkAAgh4LEB47jGwj6snQHcwOAToDrAoigACCDgQIDx3gEVRBBBAIA8ECM/zAN2jU5qD3527Dkj/wd/IF5OWOjpj9nr2y5NPTZGJU34z6vEiQNd6zXu3Hz5yVObO3yCjxi0yQl7dJ11fDrioYdXovuGxHYs3OzzZDG4rnNgXESJ/vmbtDrn3sc8TzuY3h9M6g/+76atk5OcLZNqPq42q9GWBa688UzrcWE/0Yftxx2WeQZeFv+PBT7PNWE/WfnMQr3XpDP6Rny+UMeOXyB+b9xj116l1otxxc3255KLqkpGRGZ7vP3BYhrz9k7F0PId/BQjP/Ts2tAwBBBBQAcJzrgMEEEAg/QQIz9NvzNxsMQG6A00CdAdYFEUAAQRsChCe24SiGAIIIJBHAoTneQTv0WmTzRx3ctpEM9m9CtA1CB7Ut5XUrFHWVlN1RrjOoo7MlNd9v+988NNsn00WQFud7M4O58oDdzeUwhkFjD8+dkxk/FdLpesTXyZsm4bjz/RpJRc1PEXy5/8rGf/rE/pCwMGDR6RI4YJZZs7rH+te6zq7/bNxi1Nq/7VX1TaWj4/sax6pRNutIXn+fMdJoUKZoXnk0Fn+389YJY/3npBwmXlbg0EhzwQIzz2jpWIEEEDAFQHCc1cYqQQBBBDIVQHC81zl9uXJCNAdDAsBugMsiiKAAAI2BAjPbSBRBAEEEMhDAcLzPMT36NTvD7lBzq1Xyaj90OGj8t7w2UYom8qRaC91rwJ0bafOfu/+WDNjtnRkZra5/RoKL1+5VT4evVAe+teFUrxYIaNIvBniqQTouhz7a89eI1UqlzLq3rv3kAx+5Xv5aNT8pJwaone6r7G0uaJ2dC/6eB/Svmi7n3lpmrG/utVht/2NL6gqXR9uItVPLRPXLlK/Li8/duISeeqF7wjPk45o3hUgPM87e86MAAII2BEgPLejRBkEEEDAXwKE5/4aj7xqDQG6A3kCdAdYFEUAAQSSCBCec4kggAAC/hYgPPf3+KTSuitb1pQenS+RkiUyjI+v37hbOvccL/MXbUylOjHv562zvZ8fMl0+GDnXsyXcIw3VALr9dWdL61ZnSOVKJaOzwHUm9dp1O2XMhF9k+Kh5Uq1q5h7ilSqWMD4aL+S2G0Cbod5+8Tpp2OBk4z+vXL1dHugyJuHy7ebP64x63Uv+wvOrSOkTimSZza77nWtwPnHyb0ZftO3xDqftv6F1HWlzZW2pfmppOb5ooehMeJ39vm3HPpm7YL18NGqBzJy9NqVrgw/ljgDhee44cxYEEEAgVQHC81Tl+BwCCCCQdwKE53ln77czE6A7GBECdAdYFEUAAQQSCBCec3kggAAC/hYgPPf3+NA6fwjE7gOvs8Q/G7dIeg342h+NoxWBFyA8D/wQ00EEEEhzAcLzNB9Amo8AAqEUIDwP5bDH7TQBuoPrgQDdARZFEUAAgTgChOdcGggggIC/BQjP/T0+tM4/Ag/e01DuvuU8Y491nS0+8LlvZfQX2fcn90+LaUlQBAjPgzKS9AMBBIIqQHge1JGlXwggEGQBwvMgj25qfSNAd+BGgO4Ai6IIIICAhQDhOZcFAggg4G8BwnN/jw+t84+ALiH/+nNtpH7dk4xGLVm6WW69fyR7hftniALbEsLzwA4tHUMAgYAIEJ4HZCDpBgIIhEqA8DxUw227swTotqlECNAdYFEUAQQQMAkQnnNJIIAAAv4WIDz39/jQOn8JPNKxkbF3eUZGfjly5JiM+Gy+9B881V+NpDWBEyA8D9yQ0iEEEAiYAOF5wAaU7iCAQCgECM9DMcwpdZIA3QEbAboDLIoigAACMQKE51wOCCCAgL8FCM/9PT60Lu8F6p99khw8eEROrXqCtGhaQ5pceIoRnuuxdv0u6dJ7gsxftDHvG0oLAitAeB7YoaVjCCAQEAHC84AMJN1AAIFQCRCeh2q4HXeWAN0BGQG6AyyKIoAAAn8JEJ5zKSCAAAL+FiA89/f40Dp/CLz94nXSsMHJ2Rpz4MAReXvYLHnlrRn+aCitCKQA4Xkgh5VOIYBAgAQIzwM0mHQFAQRCI0B4HpqhTrmjBOgO6AjQHWBRFAEEEBARwnMuAwQQQMDfAoTn/h4fWucfAasA/dChI/L5hCXyxMDJ/mkoLQmcAOF54IaUDiGAQMAECM8DNqB0BwEEQiFAeB6KYc5xJwnQHRASoDvAoigCCIRegPA89JcAAAgg4HMBwnOfDxDN85XAy4OulsbnV5VChfIbS7mv+n27DB0xV0aNXeSrdtKYYAkQngdrPOkNAggET4DwPHhjSo8QQCD4AoTnwR9jt3pIgO5AkgDdARZFEUAg1AKE56EefjqPAAJpIEB4ngaDRBMRQCDUAoTnoR5+Oo8AAmkgQHieBoNEExFAAAGTAOE5l4QTAQJ0B1oE6A6wKIoAAqEVIDwP7dDTcQQQSBMBwvM0GSiaiQACoRUgPA/t0NNxBBBIEwHC8zQZKJqJAAIIxAgQnnM5OBUgQHcgRoDuAIuiCCAQSgHC81AOO51GAIE0EiA8T6PBoqkIIBBKAcLzUA47nUYAgTQSIDxPo8GiqQgggMBfAoTnXAqpCBCgO1AjQHeARVEEEAidAOF56IacDiOAQJoJEJ6n2YDRXAQQCJ0A4XnohpwOI4BAmgkQnqfZgNFcBBBAQEQIz7kMUhUgQHcgR4DuAIuiCCAQKgHC81ANN51FAIE0FCA8T8NBo8kIIBAqAcLzUA03nUUAgTQUIDxPw0GjyQggEHoBwvPQXwI5AiBAd8BHgO4Ai6IIIBAaAcLz0Aw1HUUAgTQVIDxP04Gj2QggEBoBwvPQDDUdRQCBNBUgPE/TgaPZCCAQagHC81APvyudJ0B3wEiA7gCLogggEAqBE0oVkQ/fvFGqVC5l9Hfl6u3SoePHsmPn/lD0n04igAACfhfQl5yGv9VOKlUsYTR12Yqtcsu9I2XX7gN+bzrtQwABBEIhoC85ffjWjVKhfHGjv7/8ulluve8T+XPvwVD0n04igAACfhfQl5z0frpsmeONpi5Y/Ifc8eCnsm/fIb83nfYhgAACoRUgPA/t0LvacQJ0B5wE6A6wKIoAAoEX0PD8/SE3SLVTSht9JTwP/JDTQQQQSDMB8wohhOdpNoA0FwEEAi9gXiGE8DzwQ04HEUAgzQTMK4QQnqfZANJcBBAIpQDheSiH3ZNOE6A7YCVAd4BFUQQQCLQA4Xmgh5fOIYBAAAQIzwMwiHQBAQQCLUB4HujhpXMIIBAAAcLzAAwiXUAAgdAJEJ6Hbsg97TABugNeAnQHWBRFAIHAChCeB3Zo6RgCCAREgPA8IANJNxBAILAChOeBHVo6hgACAREgPA/IQNINBBAIlQDheaiGO1c6S4DugJkA3QEWRRFAIJAChOeBHFY6hQACARIgPA/QYNIVBBAIpADheSCHlU4hgECABAjPAzSYdAUBBEIjQHgemqHO1Y4SoDvgPnDwiNzbabSDT1AUAQQQCI5AieIZ8p9OTaXiicWNTu3bd0h69PtKtu/YF5xO0hMEckHg8KE9cuTQLuNMBQqVkvwFiubCWTlFGARKlSws3To1lfLlihnd/XPvQeneZ5Ls2n0gDN2njwgggIDvBUqfUNT4ni5bJvPf/t17Dkj3vl/Jnj18T/t+8GhgngkcPXpQDu3fYpw/X/6iUjCjVJ61hRMHX6BcmeOl22NNRScP6LFj537p0XeS7N13KPidp4cIIIBAmgpkZBSQfj0ui95jp2k3aLYPBQjQfTgoNAkBBBBAAAEEgivwySefyGuvvWZ0sFevXtK0adPgdpaeIYAAAggggAACCCCQA4Fly5bJvffea9TQunVrefjhh3NQGx9FAAEEEEAAAQQQQMCeAAG6PSdKIYAAAggggAACrggQoLvCSCUIIIAAAggggAACIRAgQA/BINNFBBBAAAEEEEDAhwIE6D4cFJqEAAIIIIAAAsEVIEAP7tjSMwQQQAABBBBAAAF3BQjQ3fWkNgQQQAABBBBAAAF7AgTo9pwohQACCCCAAAIIuCJAgO4KI5UggAACCCCAAAIIhECAAD0Eg0wXEUAAAQQQQAABHwoQoPtwUGgSAggggAACCARXgAA9uGNLzxBAAAEEEEAAAQTcFSBAd9eT2hBAAAEEEEAAAQTsCRCg23OiFAIIIIAAAggg4IoAAborjFSCAAIIIIAAAgggEAIBAvQQDDJdRAABBBBAAAEEfChAgO7DQaFJCCCAAAIIIBBcAQL04I4tPUMAAQQQQAABBBBwV4AA3V1PakMAAQQQQAABBBCwJ0CAbs+JUggggAACCCCAgCsCBOiuMFIJAggggAACCCCAQAgECNBDMMh0EQEEEEAAAQQQ8KEAAboPB4UmIYAAAggggEBwBQjQgzu29AwBBBBAAAEEEEDAXQECdHc9qQ0BBBBAAAEEEEDAngABuj0nSiGAAAIIIIAAAq4IEKC7wkglCCCAAAIIIIAAAiEQIEAPwSDTRQQQQAABBBBAwIcCBOg+HBSahAACCCCAAALBFSBAD+7Y0jMEEEAAAQQQQAABdwUI0N31pDYEEEAAAQQQQAABewIE6PacKIUAAggggAACCLgiQIDuCiOVIIAAAggggAACCIRAgAA9BINMFxFAAAEEEEAAAR8KEKD7cFBoEgIIIIAAAggEV4AAPbhjS88QQAABBBBAAAEE3BUgQHfXk9oQQAABBBBAAAEE7AkQoNtzohQCCCCAAAIIIOCKAAG6K4xUggACCCCAAAIIIBACAQL0EAwyXUQAAQQQQAABBHwoQIDuw0GhSQgggAACCCAQXAEC9OCOLT1DAAEEEEAAAQQQcFeAAN1dT2pDAAEEEEAAAQQQsCdAgG7PiVIIIIAAAggggIArAgTorjBSCQIIIIAAAggggEAIBAjQQzDIdBEBBBBAAAEEEPChAAG6DweFJiGAAAIIIIBAcAUI0IM7tvQMAQQQQAABBBBAwF0BAnR3PakNAQQQQAABBBBAwJ4AAbo9J0ohgAACCCCAAAKuCBCgu8JIJQgggAACCCCAAAIhECBAD8Eg00UEEEAAAQQQQMCHAgToPhwUmoQAAggggAACwRUgQA/u2NIzBBBAAAEEEEAAAXcFCNDd9aQ2BBBAAAEEEEAAAXsCBOj2nCiFAAIIIIAAAgi4IkCA7gojlSCAAAIIIIAAAgiEQIAAPQSDTBcRQAABBBBAAAEfChCg+3BQaBICCCCAAAIIBFeAAD24Y0vPEEAAAQQQQAABBNwVIEB315PaEEAAAQQQQAABBOwJEKDbc6IUAggggAACCCDgigABuiuMVIIAAggggAACCCAQAgEC9BAMMl1EAAEEEEAAAQR8KECA7sNBoUkIIIAAAgggEFwBAvTgji09QwABBBBAAAEEEHBXgADdXU9qQwABBBBAAAEEELAnQIBuz4lSCCCAAAIIIICAKwIE6K4wUgkCCCCAAAIIIIBACAQI0EMwyHQRAQQQQAABBBDwoQABug8HhSYhgAACCCCAQHAFCNCDO7b0DAEEEEAAAQQQQMBdAQJ0dz2pDQEEEEAAAQQQQMCeAAG6PSdKIYAAAggggAACrggQoLvCSCUIIIAAAggggAACIRAgQA/BINNFBBBAAAEEEEDAhwIE6D4cFJqEAAIIIIAAAsEVIEAP7tjSMwQQQAABBBBAAAF3BQjQ3fWkNgQQQAABBBBAAAF7AgTo9pwohQACCCCAAAIIuCJAgO4KI5UggAACCCCAAAIIhECAAD0Eg0wXEUAAAQQQQAABHwoQoPtwUGgSAggggAACCARXgAA9uGNLzxBAAAEEEEAAAQTcFSBAd9eT2hBAAAEEEEAAAQTsCRCg23OiFAIIIIAAAggg4IoAAborjFSCAAIIIIAAAgggEAIBAvQQDDJdRAABBBBAAAEEfChAgO7DQaFJCCCAAAIIIBBcAQL04I4tPUMAAQQQQAABBBBwV4AA3V1PakMAAQQQQAABBBCwJ0CAbs+JUggggAACCCCAgCsCBOiuMFIJAggggAACCCCAQAgECNBDMMh0EQEEEEAAAQQQ8KEAAboPB4UmIYAAAggggEBwBQjQgzu29AwBBBBAAAEEEEDAXQECdHc9qQ0BBBBAAAEEEEDAngABuj0nSiGAAAIIIIAAAq4IEKC7wkglCCCAAAIIIIAAAiEQIEAPwSDTRQQQQAABBBBAwIcCBOg+HBSahAACCCCAAALBFSBAD+7Y0jMEEEAAAQQQQAABdwUI0N31pDYEEEAAAQQQQAABewIE6PacKIUAAggggAACCLgiQIDuCiOVIIAAAggggAACCIRAgAA9BINMFxFAAAEEEEAAAR8KEKD7cFBoEgIIIIAAAggEV4AAPbhjS88QQAABBBBAAAEE3BUgQHfXk9oQQAABBBBAAAEE7AkQoNtzohQCCCCAAAIIIOCKAAG6K4xUggACCCCAAAIIIBACAQL0EAwyXUQAAQQQQAABBHwoQIDuw0GhSQgggAACCCAQXAEC9OCOLT1DAAEEEEAAAQQQcFeAAN1dT2pDAAEEEEAAAQQQsCdAgG7PiVIIIIAAAggggIArAgTorjBSCQIIIIAAAggggEAIBAjQQzDIdBEBBBBAAAEEEPChAAG6DweFJiGAAAIIIIBAcAUI0IM7tvQMAQQQQAABBBBAwF0BAnR3PakNAQQQQAABBBBAwJ4AAbo9J0ohgAACCCCAAAKuCBCgu8JIJQgggAACCCCAAAIhECBAD8Eg00UEEEAAAQQQQMCHAgToPhwUmoQAAggggAACwRUgQA/u2NIzBBBAAAEEEEAAAXcFCNDd9aQ2BBBAAAEEEEAAAXsCBOj2nCiFAAIIIIAAAgi4IkCA7gojlSCAAAIIIIAAAgiEQIAAPQSDTBcRQAABBBBAAAEfChCg+3BQaBICCCCAAAIIBFeAAD24Y0vPEEAAAQQQQAABBNwVIEB315PaEEAAAQQQQAABBOwJEKDbc6IUAggggAACCCDgigABuiuMVIIAAggggAACCCAQAgEC9BAMMl1EAAEEEEAAAQR8KECA7sNBoUkIIIAAAgggEFwBAvTgji09QwABBBBAAAEEEHBXgADdXU9qQwABBBBAAAEEELAnQIBuz4lSCCCAAAIIIICAKwIE6K4wUgkCCCCAAAIIIIBACAQI0EMwyHQRAQQQQAABBBDwoQABug8HhSYhgAACCCCAQHAFCNCDO7b0DAEEEEAAAQQQQMBdAQJ0dz2pDQEEEEAAAQQQQMCeAAG6PSdKIYAAAggggAACrggQoLvCSCUIIIAAAggggAACIRAgQA/BINNFBBBAAAEEEEDAhwIE6D4cFJqEAAIIIIAAAsEVIEAP7tjSMwQQQAABBBBAAAF3BQjQ3fWkNgQQQAABBBBAAAF7AgTo9pwohQACCCCAAAIIuCJAgO4KI5UggAACCCCAAAIIhECAAD0Eg0wXEUAAAQQQQAABHwoQoPtwUGgSAggggAACCARXgAA9uGNLzxBAAAEEEEAAAQTcFSBAd9eT2hBAAAEEEEAAAQTsCRCg23OiFAIIIIAAAggg4IoAAborjFSCAAIIIIAAAgggEAIBAvQQDDJdRAABBBBAAAEEfChAgO7DQaFJCCCAAAIIIBBcAQL04I4tPUMAAQQQQAABBBBwV4AA3V1PakMAAQQQQAABBBCwJ0CAbs+JUggggAACCCCAgCsCBOiuMFIJAggggAACCCCAQAgECNBDMMh0EQEEEEAAAQQQ8KEAAboPB4UmIYAAAggggEBwBQjQgzu29AwBBBBAAAEEEEDAXQECdHc9qQ0BBBBAAAEEEEDAngABuj0nSiGAAAIIIIAAAq4IEKC7wkglCCCAAAIIIIAAAiEQIEAPwSDTRQQQQAABBBBAwIcCBOg+HBSahAACCCCAAALBFSBAD+7Y0jMEEEAAAQQQQAABdwUI0N31pDYEEEAAAQQQQAABewIE6PacKIUAAggggAACCLgiQIDuCiOVIIAAAggggAACCIRAgAA9BINMFxFAAAEEEEAAAR8KEKD7cFBoEgIIIIAAAggEV4AAPbhjS88QQAABBBBAAAEE3BUgQHfXk9oQQAABBBBAAAEE7AkQoNtzohQCCCCAAAIIIOCKAAG6K4xUggACCCCAAAIIIBACAQL0EAwyXUQAAQQQQAABBHwoQIDuw0GhSQgggAACCCAQXAEC9OCOLT1DAAEEEEAAAQQQcFeAAN1dT2pDAAEEEEAAAQQQsCdAgG7PiVIIIIAAAggggIArAgTorjBSCQIIIIAAAggggEAIBAjQQzDIdBEBBBBAAAEEEPChAAG6DweFJiGAAAIIIIBAcAUI0IM7tvQMAQQQQAABBBBAwF0BAnR3PakNAQQQQAABBBBAwJ4AAbo9J0ohgAACCCCAAAKuCBCgu8JIJQgggAACCCCAAAIhECBAD8Eg00UEEEAAAQQQQMCHAgToPhwUmoQAAggggAACwRUgQA/u2NIzBBBAAAEEEEAAAXcFCNDd9aQ2BBBAAAEEEEAAAXsCBOj2nCiFAAIIIIAAAgi4IkCA7gojlSCAAAIIIIAAAgiEQIAAPQSDTBcRQAABBBBAAAEfChCg+3BQaBICCCCAAAIIBFeAAD24Y0vPEEAAAQQQQAABBNwVIEB315PaEEAAAQQQQAABBOwJEKDbc6IUAggggAACCCDgigABuiuMVIIAAggggAACCCAQAgEC9BAMMl1EAAEEEEAAAQR8KECA7sNBoUkIIIAAAgggEFwBAvTgji09QwABBBBAAAEEEHBXgADdXU9qQwABBBBAAAEEELAnQIBuz4lSCCCAAAIIIICAKwIE6K4wUgkCCCCAAAIIIIBACAQI0EMwyHQRAQQQQAABBBDwoQABug8HhSYhgAACCCCAQHAFCNCDO7b0DAEEEEAAAQQQQMBdAQJ0dz2pDQEEEEAAAQQQQMCeAAG6PSdKIYAAAggggAACrggQoLvCSCUIIIAAAggggAACIRAgQA/BINNFBBBAAAEEEEDAhwIE6D4cFJqEAAIIIIAAAsEVIEAP7tjSMwQQQAABBBBAAAF3BQjQ3fWkNgQQQAABBBBAAAF7AgTo9pwohQACCCCAAAIIuCJAgO4KI5UggAACCCCAAAIIhECAAD0Eg0wXEUAAAQQQQAABHwoQoPtwUGgSAggggAACCARXgAA9uGNLzxBAAAEEEEAAAQTcFSBAd9eT2hBAAAEEEEAAAQTsCRCg23OiFAIIIIAAAggg4IoAAborjFSCAAIIIIAAAgggEAIBAvQQDDJdRAABBBBAAAEEfChAgO7DQaFJCCCAAAIIIBBcAQL04I4tPUMAAQQQQAABBBBwV4AA3V1PakMAAQQQQAABBBCwJ0CAbs+JUggggAACCCCAgCsCBOiuMFIJAggggAACCCCAQAgECNBDMMh0EQEEEEAAAQQQ8KEAAboPB4UmIYAAAggggEBwBQjQgzu29AwBBBBAAAEEEEDAXQECdHc9qQ0BBBBAAAEEEEDAngABuj0nSiGAAAIIIIAAAq4IEKC7wkglCCCAAAIIIIAAAiEQIEAPwSDTRQQQQAABBBBAwIcCBOg+HBSahAACCCCAAALBFSBAD+7Y0jMEEEAAAQQQQAABdwUI0N31pDYEEEAAAQQQQAABewIE6PacKIUAAggggAACCLgiQIDuCiOVIIAAAggggAACCIRAgAA9BINMFxFAAAEEEEAAAR8KEKD7cFBoEgIIIIAAAggEV4AAPbhjS88QQAABBBBAAAEE3BUgQHfXk9oQQAABBBBAAAEE7AkQoNtzohQCCCCAAAIIIOCKAAG6K4xUggACCCCAAAIIIBACAQL0EAwyXUQAAQQQQAABBHwoQIDuw0GhSQgggAACCCAQHIF1G3bJzDnrZP2GXfK/2Wtl8+bNsn79eqODVatWlVKlSsn59SvLSRVLSINzKkmliiWC03l6ggACCCCAAAIIIICAA4Fduw/IrDnr5JffNsuSXzfLps075NdffzVqKFOmjFSuXFnOOK2ccc+s985nnF7OQe0URQABBBBAAAEEEEDAngABuj0nSiGAAAIIIIAAArYFNDQfOmKumrfulAAAIABJREFUTP5uuRGcOzn0gWCbK2tL84urEaY7gaMsAggggAACCCCAQFoKaGg+ZdoKGfrRHCM4d3IUL5Zh3Du3uaIWYboTOMoigAACCCCAAAIIJBQgQOcCQQABBBBAAAEEXBLQ4PzVt3+S0V8sdqVGfRh4/10XEKS7okklCCCAAAIIIIAAAn4S0OB82Mdz5f2P5sjuPQdy3LQG9Ssb9866uhMHAggggAACCCCAAAI5ESBAz4ken0UAAQQQQAABBEREH/5pcD50xBzXPXRWza3/PMd4GMiBAAIIIIAAAggggEAQBHS1plfemuFKcG72aH5xdenf8zIpUTwjCFT0AQEEEEAAAQQQQCAPBAjQ8wCdUyKAAAIIIIBAcAR++XWzPPSfcY6XancqoEu7v/jUVcxGdwpHeQQQQAABBBBAAAHfCOiLpw//Z5zMnL3W0zbpS6h678xsdE+ZqRwBBBBAAAEEEAisAAF6YIeWjiGAAAIIIICA1wKffbFYevb7yuvTROvXB4HvvnI9+zvmmjgnQgABBBBAAAEEEHBLQF88vf2BTz2ZdR6vjf16XibXXlnbrS5QDwIIIIAAAggggEBIBAjQQzLQdBMBBBBAAAEE3BXI7fA8tvU8CHR3LKkNAQQQQAABBBBAwFuBvAjPIz1qc2VtY0l3DgQQQAABBBD4/+zdCdxd073/8UUNaTRmKRJDioqhCGKKiCmhEiFNkKJaQ1qS1ExMoUGMRf80pobrqsYcNDHVmLamVBMpCW64QUTUnCCmtv6v73LX81rPzh7WOWef5+z9nM9+ve6rl2effdZ+r7WP/Vu/NSCAAAKhAiTQQ6U4DwEEEEAAAQQQ+D+BRibPVQRmotMUEUAAAQQQQAABBMoi0MjkuTNiAGpZWgvlRAABBBBAAAEEiiFAAr0Y9UApEEAAAQQQQKAkAuoAHPzTCQ0vrZLod954IHuiN7wmKAACCCCAAAIIIIBAkoD2PNe781vzFzYc6fILBpjd+qzX8HJQAAQQQAABBBBAAIHiC5BAL34dUUIEEEAAAQQQKIhAkToARdJ9g9VsEp0DAQQQQAABBBBAAIEiCvxy1GTz6J9fLUTRGIBaiGqgEAgggAACCCCAQCkESKCXopooJAIIIIAAAggUQeD8y6aYm257rghFaSnDqGN2MocM7VGoMlEYBBBAAAEEEEAAAQQemfKqOfqUyYWC2HWn9cwVFw4oVJkoDAIIIIAAAggggEDxBEigF69OKBECCCCAAAIIFFBg3vyFpt+P/qtwJdNMmj9NPNQs32nZwpWNAiGAAAIIIIAAAgg0r0DfH/1XIZZuj9bAf40bbLbZsmvzVgx3jgACCCCAAAIIIJApQAI9k4gTEEAAAQQQQAABY04750/mnvteLCTF8MO3NSOO2K6QZaNQCCCAAAIIIIAAAs0ncNe9s8wZ5z5UyBvvuWVXc8O4wYUsG4VCAAEEEEAAAQQQKIYACfRi1AOlQAABBBBAAIECCxR19rkjYxZ6gRsPRUMAAQQQQAABBJpQoKizz11VMAu9CRslt4wAAggggAACCFQgQAK9AixORQABBBBAAIHmFBg3/mlz5XXPFPrmzz2jrxnUf+NCl5HCIYAAAggggAACCLR/ganT3jSHjriz0De6z14bmfNG9yt0GSkcAggggAACCCCAQOMESKA3zp5vRgABBBBAAIGSCBR9Bo0Yd+39PXPFRXuXRJRiIoAAAggggAACCLRXgSJvfeTMtYLT0w8d2V6rgPtCAAEEEEAAAQQQqFGABHqNgHwcAQQQQAABBNq3QNGXb/f1Zz51TPuuDO4OAQQQQAABBBBAoPACZRh8KkSWcS98U6KACCCAAAIIIIBAwwRIoDeMni9GAAEEEEAAgTII3HXvLHPGuQ+Voah0ApailigkAggggAACCCDQfgXKNPh0+OHbmhFHbNd+K4M7QwABBBBAAAEEEKhagAR61XR8EAEEEEAAAQSaQaAM+5+7emAf9GZokdwjAggggAACCCBQXIEy7H/u9NgCqbjtiJIhgAACCCCAAAKNFiCB3uga4PsRQAABBBBAoNACvzx5knn0L/9b6DK6wjGLphTVRCERQAABBBBAAIF2K3DjLdPNhf/vz6W4v617dDH/feWQUpSVQiKAAAIIIIAAAgi0rQAJ9Lb15tsQQAABBBBAoGQCPx1+h3l2+rxSlPrg/bcwpx7XpxRlpZAIIIAAAggggAAC7U+gTKs3rbnG8uahiYe2v0rgjhBAAAEEEEAAAQRqFiCBXjMhF0AAAQQQQACB9ixQpgQ6s2jac0vk3hBAAAEEEEAAgeILlCmBLs2ZTx1TfFRKiAACCCCAAAIIINDmAiTQ25ycL0QAAQQQQACBMgmQQC9TbVFWBBBAAAEEEEAAgUYKkEBvpD7fjQACCCCAAAIIIJCXAAn0vCS5DgIIIIAAAgi0S4EyJdBZwr1dNkFuCgEEEEAAAQQQKI1AmRLoG66/qpn4+4NKY0tBEUAAAQQQQAABBNpOgAR621nzTQgggAACCCBQQoFfnjzJPPqX/y1FyYcfvq0ZccR2pSgrhUQAAQQQQAABBBBofwJ33TvLnHHuQ6W4MbY/KkU1UUgEEEAAAQQQQKAhAiTQG8LOlyKAAAIIIIBAWQTKNIvm3DP6mkH9Ny4LLeVEAAEEEEAAAQQQaGcCU6e9aQ4dcWcp7mqfvTYy543uV4qyUkgEEEAAAQQQQACBthUggd623nwbAggggAACCJRM4JEpr5qjT5lcilLf+d8Hmu7fX60UZaWQCCCAAAIIIIAAAu1PYOHHX5jt+11dihsbdcxO5pChPUpRVgqJAAIIIIAAAggg0LYCJNDb1ptvQwABBBBAAIGSCZSlE/A7yy1jnnn4qJLpUlwEEEAAAQQQQACB9ibwo5/8wbz8ynuFvy0Gnxa+iiggAggggAACCCDQMAES6A2j54sRQAABBBBAoCwCZegEZAnKsrQmyokAAggggAACCLRvgfMvm2Juuu25Qt8kg08LXT0UDgEEEEAAAQQQaLgACfSGVwEFQAABBBBAAIGiC9x4y3Rz4f/7c6GLefkFA8xufdYrdBkpHAIIIIAAAggggED7F5g3f6Hp96P/KvSNHrz/FubU4/oUuowUDgEEEEAAAQQQQKBxAiTQG2fPNyOAAAIIIIBASQS0jHvfQdebTz79spAlXmP1Tubhuw4rZNkoFAIIIIAAAggggEDzCfx0+B3m2enzCnvjf5p4qOmyxvKFLR8FQwABBBBAAAEEEGisAAn0xvrz7QgggAACCCBQEoHTzvmTuee+FwtZ2lHH7GQOGdqjkGWjUAgggAACCCCAAALNJ/DIlFfN0adMLuSNb92ji/nvK4cUsmwUCgEEEEAAAQQQQKAYAiTQi1EPlAIBBBBAAAEECi6gpSi1F3rRZqFr9vnEGw8yy3datuCCFA8BBBBAAAEEEECgmQSKOgv9zv8+0HT//mrNVBXcKwIIIIAAAggggECFAiTQKwTjdAQQQAABBBBoXoEi7oXO3ufN2x65cwQQQAABBBBAoMgCL/3Pu2bwTycUqojsfV6o6qAwCCCAAAIIIIBAYQVIoBe2aigYAggggAACCBRRoEgzafbZayNz3uh+RWSiTAgggAACCCCAAAIImHHjnzZXXvdMISRYuakQ1UAhEEAAAQQQQACBUgiQQC9FNVFIBBBAAAEEECiKwMKPvzB9B13f8KXcN1x/VXPDlUNYur0oDYNyIIAAAggggAACCMQKFGEA6neWW8bue87S7TRSBBBAAAEEEEAAgRABEughSpyDAAIIIIAAAgh4AlqOUh2BjdoPXR2AE39/kOmyxvLUCwIIIIAAAggggAAChRbQANSfDb/DvPzKew0r57ln9DWD+m/csO/nixFAAAEEEEAAAQTKJUACvVz1RWkRQAABBBBAoCACjUqiM3umIA2AYiCAAAIIIIAAAggECzQyiU7yPLiaOBEBBBBAAAEEEEDg/wRIoNMUEEAAAQQQQACBKgXaOomuZduvuGhvZp5XWV98DAEEEEAAAQQQQKBxAm2dRNfA0/NG9zO79VmvcTfNNyOAAAIIIIAAAgiUUoAEeimrjUIjgAACCCCAQFEE1BH4y1GTzLPT59W1SPvstZE55dg+7HleV2UujgACCCCAAAIIIFBvgfMvm2Juuu25un4NA0/rysvFEUAAAQQQQACBdi9AAr3dVzE3iAACCCCAAAJtIXDXvbPMBZdNyX1f9DVW72ROPbYPM2faohL5DgQQQAABBBBAAIE2EZg67U377pz3vuiadX7I0B5mxBHbtcl98CUIIIAAAggggAAC7VOABHr7rFfuCgEEEEAAAQQaIKDZ6L+/dbq58ZbpNSfSlThXx9+g/hs34E74SgQQQAABBBBAAAEE6i+gQajjxj9t5r/9cU1f5hLnPzmgBys21STJhxFAAAEEEEAAAQQkQAKddoAAAggggAACCNRB4JEpr5q7751lNLvmk0+/DPoGdfxpj8bddlqPGedBYpyEAAIIIIAAAggg0B4EXvqfd82Nt063786VJNN37f09s+v/vT8v32nZ9kDBPSCAAAIIIIAAAggUQIAEegEqgSIggAACCCCAQPsWUIfgi7PfNW/NX2hvVP+so/v3V/vmfzdYzXRZY/mWf27fGtwdAggggAACCCCAAALJAvPmL7Tvyy/N/uadWf+s/9tmy672n9dcY3n77uz+GUsEEEAAAQQQQAABBPIWIIGetyjXQwABBBBAAAEEEEAAAQQQQAABBBBAAAEEEEAAAQQQQAABBBAopQAJ9FJWG4VGAAEEEEAAAQQQQAABBBBAAAEEEEAAAQQQQAABBBBAAAEEEMhbgAR63qJcDwEEEEAAAQQQQAABBBBAAAEEEEAAAQQQQAABBBBAAAEEEECglAIk0EtZbRQaAQQQQAABBBBAAAEEEEAAAQQQQAABBBBAAAEEEEAAAQQQQCBvARLoeYtyPQQQQAABBBBAAAEEEEAAAQQQQAABBBBAAAEEEEAAAQQQQACBUgqQQC9ltVFoBBBAAAEEEEAAAQQQQAABBBBAAAEEEEAAAQQQQAABBBBAAIG8BUig5y3K9RBAAAEEEEAAAQQQQAABBBBAAAEEEEAAAQQQQAABBBBAAAEESilAAr2U1UahEUAAAQQQQAABBBBAAAEEEEAAAQQQQAABBBBAAAEEEEAAAQTyFiCBnrco10MAAQQQQAABBBBAAAEEEEAAAQQQQAABBBBAAAEEEEAAAQQQKKUACfRSVhuFRgABBBBAAAEEEEAAAQQQQAABBBBAAAEEEEAAAQQQQAABBBDIW4AEet6iXA8BBBBAAAEEEEAAAQQQQAABBBBAAAEEEEAAAQQQQAABBBBAoJQCJNBLWW0UGgEEEEAAAQQQQAABBBBAAAEEEEAAAQQQQAABBBBAAAEEEEAgbwES6HmLcj0EEEAAAQQQQAABBBBAAAEEEEAAAQQQQAABBBBAAAEEEEAAgVIKkEAvZbVRaAQQQAABBBBAAAEEEEAAAQQQQAABBBBAAAEEEEAAAQQQQACBvAVIoOctyvUQQAABBBBAAAEEEEAAAQQQQAABBBBAAAEEEEAAAQQQQAABBEopQAK9lNVGoRFAAAEEEEAAAQQQQAABBBBAAAEEEEAAAQQQQAABBBBAAAEE8hYggZ63KNdDAAEEEEAAAQQQQAABBBBAAAEEEEAAAQQQQAABBBBAAAEEECilAAn0UlYbhUYAAQQQQAABBBBAAAEEEEAAAQQQQAABBBBAAAEEEEAAAQQQyFuABHreolwPAQQQQAABBBBAAAEEEEAAAQQQQAABBBBAAAEEEEAAAQQQQKCUAiTQS1ltFBoBBBBAAAEEEEAAAQQQQAABBBBAAAEEEEAAAQQQQAABBBBAIG8BEuh5i3I9BBBAAAEEEEAAAQQQQAABBBBAAAEEEEAAAQQQQAABBBBAAIFSCpBAL2W1UWgEEEAAAQQQQAABBBBAAAEEEEAAAQQQQAABBBBAAAEEEEAAgbwFSKDnLcr1EEAAAQQQQAABBBBAAAEEEEAAAQQQQAABBBBAAAEEEEAAAQRKKUACvZTVRqERQAABBBBAAAEEEEAAAQQQQAABBBBAAAEEEEAAAQQQQAABBPIWIIGetyjXQwABBBBAAAEEEEAAAQQQQAABBBBAAAEEEEAAAQQQQAABBBAopQAJ9FJWG4VGAAEEEEAAAQQQQAABBBBAAAEEEEAAAQQQQAABBBBAAAEEEMhbgAR63qJcDwEEEEAAAQQQQAABBBBAAAEEEEAAAQQQQAABBBBAAAEEEECglAIk0EtZbRQaAQQQQAABBBBAAAEEEEAAAQQQQAABBBBAAAEEEEAAAQQQQCBvARLoeYtyPQQQQAABBBBAAAEEEEAAAQQQQAABBBBAAAEEEEAAAQQQQACBUgqQQC9ltVFoBBBAAAEEEEAAAQQQQAABBBBAAAEEEEAAAQQQQAABBBBAAIG8BUig5y3K9RBAAAEEEEAAAQQQQAABBBBAAAEEEEAAAQQQQAABBBBAAAEESilAAr2U1UahEUAAAQQQQAABBBBAAAEEEEAAAQQQQAABBBBAAAEEEEAAAQTyFiCBnrco10MAAQQQQAABBBBAAAEEEEAAAQQQQAABBBBAAAEEEEAAAQQQKKUACfRSVhuFRgABBBBAAAEEEEAAAQQQQAABBBBAAAEEEEAAAQQQQAABBBDIW4AEet6iXA8BBBBAAAEEEEAAAQQQQAABBBBAAAEEEEAAAQQQQAABBBBAoJQCJNBLWW0UGgEEEEAAAQQQQAABBBBAAAEEEEAAAQQQQAABBBBAAAEEEEAgbwES6HmLcj0EEEAAAQQQQAABBBBAAAEEEEAAAQQQQAABBBBAAAEEEEAAgVIKkEAvZbVRaAQQQAABBBBAAAEEEEAAAQQQQAABBBBAAAEEEEAAAQQQQACBvAVIoOctyvUQQAABBBBAAAEEEEAAAQQQQAABBBBAAAEEEEAAAQQQQAABBEopQAK9lNVGoRFAAAEEEEAAAQQQQAABBBBAAAEEEEAAAQQQQAABBBBAAAEE8hYggZ63KNdDAAEEEEAAAQQQQAABBBBAAAEEEEAAAQQQQAABBBBAAAEEECilAAn0UlYbhUYAAQQQQAABBBBAAAEEEEAAAQQQQAABBBBAAAEEEEAAAQQQyFuABHreolwPAQQQKIHAXXfdZcaNG2dLev7555uePXuWoNQUEQEEEEAAAQQQQAABBBBAoBaBV1991Zx00klm4cKFZsCAAebYY4+t5XJ8tp0I/O1vfzOnnnqqvZsRI0aYQYMGtZM74zYQQAABBBBAAIHqBEigV+fGpxBAoIkFXPJ5+eWXNxdffLFZb731SqdRhAT6hx9+aI4//ngzd+5cs80225gzzzzTdOjQocXyP//5j/n4449Nx44dzdJLL114488//9x8+eWXplOnTmaJJZZoKW8ZOyLKZl/4xlHnAtIJWmdgLo8AAggggAACCLQjgSK9O3711Vdm0aJFNoZacskl25Fy+W6lqHErsWn52hIlRgABBBBAoL0IkEBvLzXJfSCAQLCAArDZs2ebSZMmGQWJ77//vv3scsstZzbYYAOz9957m2233bZVMte/OAn0YOrUE9MS6EpEX3TRRebxxx8366+/vhk7dqxZZZVV8vniOlxlxowZ5rTTTjPqABo5cqQZOHBgy7cUtSMiiaFs9nWoztJdskidoKXDo8AIIIAAAgggECTgD8CN+4De1TfaaCPTv39/06NHD7PUUksFXZeT2l6gKO+OGkg9atQo884775ghQ4aYYcOGmW9961ttD8I3WoEixq3EpjROBBBAAAEEEGikAAn0Rurz3Qgg0OYCCs5//etfm2nTpqV+d+fOne3yZT/4wQ8WO48Eej7VlpZA9/+mTpQLL7zQbLHFFvl8cR2u4nco9urVyybTl1122cJ2RKQRlM2+DtVZuksWpRO0dHAUGAEEEEAAAQSCBbIS6P6FFEtppamtttqq1cpMwV/GiXUVKMq7o5+w1apuGkC9wgor1PXeuXiyQBET6MSmtFgEEEAAAQQQaKQACfRG6vPdCCDQpgJz5swxY8aMMW+++ab9Xi3B3rdvX7PZZpvZ5eLeeust88ADDxidp0MJ0NGjR5vtttuuVTlJoOdTbWkJ9H//+9/mhhtuMLfddpvZYYcdzIknnmhXCMjryFo+vtLvee211+wS9AsWLLADL/w2U6SOiJCy1Nu+UlvOzxYoSidodkk5AwEEEEAAAQTKKuAn0Pfaay+z/fbbt9yKVvh68cUXzZ///GcbU+nQINgjjzzS7LPPPizNXbBKb4t3x5C4QyvBnXvuuWbWrFl2z22tBOdvhVUwtnZfnJA6a2sEYtO2Fuf7EEAAAQQQQMAXIIFOe0AAgaYQ0F7aZ511lvnHP/5hO3DU6fPzn//c7q/tH19//bVdNlyz1L/44guzxhpr2H3OV1999ZbTSKDn02TyTmJXUqq2/O4idUQUqSyV1Bfnpgu0RScodYAAAggggAACzS3gJ9CV7Bw0aNBiIIqlFG9p9Sit/KW464QTTjB77LFHc+MV7O7b4t2RuKNglR5QHOosAIlTEEAAAQQQQKCpBEigN1V1c7MINK+A3+Gj/amHDx+euC+fOn5uvvlmc/3111uwI444wgwdOrQFjwR6Pu2oLZPY0RK35XcXqSOiSGXJpxVxFQm0RSco0ggggAACCCDQ3AIhCXQn9Morr5jTTz/daIZx3IDk5pZs/N23xbsjcUfj67nSElBnlYpxPgIIIIAAAgi0dwES6O29hrk/BBAwH330kTnllFOMOnJWWWUVO6N87bXXTpV54403zEknnWQ7fbQPupaWc0uIk0DPp1G1ZRKbBPo3AnSK5NN2i3aVtugELdo9Ux4EEEAAAQQQaFuBShLoKtmDDz5oLrnkEqPl3aMDktu25HxbVKAt3h2JO8rX7qiz8tUZJUYAAQQQQACB+gqQQK+vL1dHAIEAAe05fvvtt5sDDjjAJrbz3vdMywiOGjXKfPXVV+aHP/yhOfbYY+2efGnH559/bpPmTz/9tFlxxRXtku7rrruu/Ug0ga5ZFeogmjx5spk7d67tJNKS77vttpsZPHiw3Ws96dBsdyX2b7nlFvPss8+aTz/91O693q1bNzNkyBC7//cyyyyTWtZ58+aZO++80zzxxBM24a9D39+7d297DQ0aiB5+B9j5559vevbs2eqUf/3rX2b8+PFm4sSJ9n569eplBxR85zvfCajRb07RvWkvRO1lPnPmTLskvgYhbL311nZGv8qlJR1lts0229g9xDt06GA/K/+zzz7bTJ061ay11lrm0ksvNSuttNJi371o0SLz8MMPW385ao80+XXv3t3ut6i9yJ2fn7BPugm/HP75AwYMsKsW3HfffeaOO+4wb7/9tvVVu1KZ0zobon/TEpZJ7WXfffeNvc+s+nL3E1cO/98l3be/DGeovd92Z8yYYQeqaJlOtb1ddtnF7mG46qqrxn5l9Bnq0qWLrUf9++gzlGTiLlxJGwhuvP93otr+7NmzzaRJk2wdu+dLvwlqW2pj66+/fuxvVp73qHI89dRTZsKECS3tXGXYaaed7G+M6kzP58KFC43aqn7jOBBAAAEEEECguQSuu+46893vftfsvvvuLe/UeQpUmkD3BzFvuOGGRjFHXFxUyztl6P3pXWr69OnmtttuMy+99JKNuRQP6j1O706K29JirlrK6L+Ly+B73/uejY+0X/xnn31mjjnmGNO/f39TSezh37c+d/fdd5tHHnnExij++3jSe3RoAv29996zcYu2ONMA87RYS2WqNO4ILUdS/anvQFuzqc136tSp7nFHVnur1CsuhlMb6dGjh3nmmWcS3/0VOyUdtcQvcbGk/xyr30P9IvqdiTv++te/2hheZdh///3NsGHDWsVJ6rf44x//aPst1FZ1ZMVVobFpNdfOqk/+jgACCCCAAAIIkECnDSCAQMMF/MB5k002MYcccogNGhX853H4nT0nn3yy6devX9BllThTEKyEvhKyCu50+ImxI4880ga2b775Zuw111tvPZuIX2211Rb7u4LBa6+91ibeFWTGHZr9fsYZZ8QmwZXk1nf/4Q9/sJ0ZcYcS1irjnnvu2Sp4TUvI6ro33XSTvbbKpUThqaee2jIDPwQveo3oZ1S36uh47rnn7P6I1STQX375ZTNmzBj7+aTD96slgd6nTx87AEADKtzhlzk0ga7OOZU7qb107tzZnHXWWUadjP5RtAT6J598Yq688kqb9E5quxrIcNRRR9lOreiz7D9DRx99tB1AogEQcUfaM1RpGwhpu+4cdRapg8iv87h2fOCBB5qDDz54sS0h8rpHdfCOGzfO/OlPf4otvpx33XVX2xFFAr2SGuZcBBBAAAEE2pfAb37zGxtX6P1fg/y0R3ncANRq77rSBLqSzpdddpkdgPrtb3/bXHTRRWajjTZq9fW1vlOG3IsGQGpP9mnTpiWersHLp512mh3EHD1qLaMfJ/z0pz+1deQGZeq73EBWP1bJij30OflOmTLFGut9Me7QgAUtpb/VVlu1+nNW4lqxnOpbA6qT4kxdMBqr1iOBrlhP7+Rp9af7VLyqgdrRwfh5vZOntbVqvdw1fTf1V2hwRVIMokHoY8eOtYM/oket8UtcTKt29rvf/c4OPtGhQe8axBs91E70G3T//febpZde2j5zm222mT1N8eI999xjrr766sT2pHgxLq7KSqDXcu2Q3w/OQQABBBBAAIHmFiCB3tz1z90jUAgBP4B3BVIi8fDDD7czn92s5GoL6zqT9Pm42daVXtcF4Qry9H8K2jSDW0msjh072uSoAkx1guiIm/WuQFCdSAqOdWiWtWaLKxBW0l4zyjVzXkdcAlsBqgJZzYbWoc4xjfLeeOON7T8/+eSTtnPGzWgfPXq0vY47khKyuhc+CR6dAAAgAElEQVTNYFBw65LnWv6+0pnnusZVV11lr6HZHUoc6/sVTLsZvc5HZao0ga4R65pxO3/+fHt9GW+77ba2nJodIRfNZNahutEgBHXcffzxx7ZMCxYssMH/W2+9ZQdraCa8EpG6lmYvqOMlLuGuv6tt6n833XRTM3LkyIpmoKs8ajN+e1EZ3OoF+rtWOjjvvPPs92TVV7TtxnV6aOUFdfzp0ExxDejQcdhhh1k3HbIJnf2vNqXnyHXquLarGSD6Hs2WeOihh+yAA92rkuia/eJ3ZuXxDFXTBtw2DFnPvH+PugfVtTqi9XxpppDu0T3j+rvaj1YW8I887lGdcddcc43twNSh8msA0BZbbGH/WQNQlFj3O02ZgZ5Vu/wdAQQQQACB9ingxzy6Q72v7rzzzuYnP/mJ0YzVWlf5qjSBrjL4n9E7qB+P5PFOmVWTSlQrgewGamqw9sCBA+379j//+U/zwAMP2HdaxQdxgzbzKGNcUlnvdG5ww49//GP7HllJ7KH7VvxwxRVX2ISkrqd3QPnqXjQTWDN99be4hGtaAl0JUz+WU0yiwRiKtRQzzJo1y65SphXGdKiNKemrGfyVxh1Zifx3333XxnE6T4erP614pbp97LHHbNzrZsZHY16/DdYSu6e1s1q83HX9NqJ4WY4aUK061SD+Dz74oFV8q1hAA8n92CaP+CVpULhWlVMdKw5S8lyDFVRO/1AZFZ+//vrrNlbxy6eBHkr6q226fgs9bzr+/ve/t/Rb6J+16pvam/u9ykqg13LtrN8P/o4AAggggAACCJBApw0ggEDDBRR0asktJT1d4s0VSqPJ1amgGdRJy7Jl3YDrTNK1tP+5C9ayPpf0d78jSEGrlvHefvvtW3VKaaS8ZjG89tprJm6pM39PwLgEuZ84i0vQKRGq6ytJqWSsyuBmyLtyq6NIHUbqXFBi/oILLlhsFr3OdYMKosF/2uz3NDt//3h12KgMbvS5+5wSrSqPS8JWmkD3k5O6vmZp+Ee0A0HJ8h133LHllJD916OdWKqn4447LnY1gNAZ6ErSq960NL/fifnll1/a1QjUWaUjuuRdLTPQfZeQfe2yOin8siiZq1kz0cS0tmVQp4kGk+hvamNucIfK418jySTrGaq1DaS1YX/5Qc0UOuiggxabRa9nW3WpcsZ1YuVxj0qQq4NKnWjq6P3Vr35lunbt2qroGkigVQtcxyIJ9Gp/2fkcAggggAAC5RbQO5zb8kXvYu5QLLH55pvbfcg32GCDqlf5qiaBrnd9JUB1+FsGRd8Hq32nTKsxxTbXX3+9ufnmm+09a/CoBiwvtdRSLR+Lxj9p7+DVltF//9agBpVDCcLokvGVxB4aKKz4T++hSTOSZX/OOefYeNFPcuvm0xLXuqaSpXqPVzyod/ro0vv+YHC962tgeHQFrZC4I60cSoprQLbio6TZyboXJWCVnNVKTIq7Fe8rwe6OPN7J09pZHl6+le5VK8hpALK/ipfiWw1C0blxKzrkEb8k1Zm+W/GGYhOtrCfjaEyizyouV5JcvzXask2HH1vG1Y/O8fstdF21JzeYPC02rfXa5f7Fp/QIIIAAAggg0BYCJNDbQpnvQACBYIGkjh8l2ZRE1z7p/szckAvXK4GugFYzkDWLIe7QDPFbb711sSXMovuIRYN8dy3/PD/B7C+PFpec9MuiJdQuueQSG3yrY8HtdR5NyGq5O3+mQdqy2VnmWo5by/3piHaU+Z/V7HHN3K1mCfeQOvVHyqsDQnXljkoT6NqrULPCk/b0Dk2gq8NMA0LiZgBp5QElZP/3f//XrLPOOrZjYuWVV7ZFLkoC3e8gyjLRkuLq5FHyN7oKg38/0VkGfhtJeoZ0Tq1tIK0dq8PQrWCgzkBXD/5n9BxqOUkN+okbJFPrPUaXQVSnlT9ryy/LCy+8YBPtmhVCAj3rF4q/I4AAAggg0L4F0gYna4nyn/3sZ3Y2sZ9IDhGpJoGe9I6c1ztlWrn979BgXiWC4wZkayCr3vOVgPTfwfMqo2+gmESrMymRHj38+CTtPdtfUlsxXtxgYl3bPy86kDwtca2BzoqjNKBbsY8GXcQdWklN+13riFvWu9YEurZqUiJfydvoYGu/PLpPtU1tL6XDT95G46hq4460dpaHl2+lvgWVM+751MpTSi7riG5Nl0f8klZn/vOvGN6tZObamlZD0KoH0bYWEnfrGtpC7oYbbrD9Fhpov+WWW9r7TEug13rtkN89zkEAAQQQQACB5hYggd7c9c/dI1BYgaSOHwVUSiJpKULNqg5ZijAk0VYJhL+PWtqM9qSkp5Zm14wBJRajsxyinQEuEPUTdJpRrqBVQXJaZ4Ku5XeO+MnsaNmUzNY+y0ra1ZI8V4CrpKlmPMQlFf37Swt4K5kFfeihh5r99ttvsVkc6vRRh4bakmZ4+LOkQ4LtkHPc/YQm0LO2EEhKGBclge7PLFDnq/b+TjrU2aUZR88//3zVAwLS7tv/WzVtoJJnPunctN+W0DpLOk8DaE488US7ioVm/+i5SlqCPmv5yzzulWsggAACCCCAQPkEkgYnaxll7TespcO1BVXIkWcCPa93yrRyp81+j34uLr7Lq4whiWSVJzT20ExrDZxUgjm6ylj0vvx78JPcebw7Zt1X1t+jsWp0EKjf3pL23Xb3q+X49d6smDYaH9f6Th7ybIScExovpg1ADzHNKkta/JJ2fX+VOa3spoHfbhUFf/n26N/8uF7JdS2zr9W7ov04Ok+DgXVoWza3RHzoDPRqrp1lxd8RQAABBBBAAAES6LQBBBAovEBcx09W4ti/qaIl0DUy+/LLL7dFzOoM8DtzNNpcnSR+h0d0ZnVoZfodCZrZr/3jtLzfmmuuaZf60+yLag6/42errbayS05ribm4o5YEenQ/PCUWe/fubZdG32ijjexS9WmDK0I6qELOcfcV2iGSlUBPmskR2vGT1amS9XfdT1onRWg5nMtvf/tbu7JBdCZC6HXSzqu1DYS0by1BqNndmu0xbdo0o1UC9O+iR9z2ELXeo/+c77XXXnb7gKQ2nUcnaIgH5yCAAAIIIIBAOQWSBidnvZv6d1tNAj0piR36npT1TplWG/52P/6M1tAazKuMIe/fKlNo7KHBlUoWa7Bl37597f8fN6Nd1/TfEbUsuJawj/77tNWLtFWQ3oM1O19brilejDvikr4h9532DltJDO8P4l5rrbXMpZde2rLHfGg9hp6X1n6q9Qqx0veGnFdL/JJ2fX/1rWjs4287FZ0Zr3L72wnon9XnsPvuuxv1F2jwfocOHRJZswbW13Lt0N8CzkMAAQQQQACB5hUggd68dc+dI1AagY8//tg8/PDD5vbbb7fLfeuoJoGuz1XSSZQEVOsMdD84r6QSXNmVyDvllFNsIi9thHpIh1L0HM3w17KCSsyHzO6Pfj604yerkygrUNbn1RYuu+wyu+9dNKmpvQA1MED3oRk21ZSzknvJK4GedJ3QDp2sTpWsv8spzb6SjixdK6njMvR+ss6rpQ1kPXta4UGzvrUnX9ZR7wR61rLsJNCzaoi/I4AAAggg0NwCeleePXu20VZLTz75pF11qtLYqJoEuv8ZvVe57WjyeqdMq9WkgZyhLSGvMoa8f2fFRn6Z/fe+0HvRef77ZNa7o+KBa6+91kyePDl28Gj0e/NOoIfEgtEyuPrSQGpts7TuuuvaU7LiCXed0PPizGv1Cm0jWefVGr9kXd/fZ93Vub9VQNIKdDpHMbsGNrj+HOeo/gdtWaA90zUY3s1qd3/Pagu1XLuS54dzEUAAAQQQQKA5BUigN2e9c9cIFF5AgZCWCdM+WH4nj0bXK7DS8tFrr712UJLXD4bjRkQnYWgJau2Jp8NfRqzRCXR/Cfi8EuirrbaavU/N6tV+81paLWm/5bTGU0nSuZYZ6K4Maidaqu/RRx81Tz31lE12ug5BnaOZ6ZptoWS6PyAgpJwh57hykECPbxVJHVGhHVQh51XbBtLasT+7Xb852otw7733ttsSuOUE9fl6LuGe1bHpl7+Scwv/408BEUAAAQQQQCA3ASWfNBB5woQJrRJXnTt3tku4axZo2uxPvyCVJtD9GatakUqraWmlqKx3qLibD3knjH7ObY0UN9AxBLjaBLqu7Q/azkpKurKExh71TqBrG6xrrrnGJp51aP/4Qw45xO6F7m8nlHVfWX/XtZPeYbOSpnH1l1RfoW0n9Lzod+fhFWKl7007L4/4Jasc/lLtWoZ9zJgxdls6De5XHK590Y899tjEFRFkNXPmTPP444/be9GMff/o1q2bXRpe/+uO0LZQzbVDfgc4BwEEEEAAAQSaW4AEenPXP3ePQOEEkvbpU1JXSdADDjjAqMOnksNPOGcFdX6g5vbyThrFntUZk5U8VAfEWWed1SpATLsvl8TPewl3eWrZdgXd+l8tzVftPuihHT+6zzwS6FEvza556623zP33329nTGgQhNqOlpLv2bNny+kh5Qw5x10wrwS6lkhU56IOf7BHaIdOVqdH1t/1vSFLuGumQMhSmI3oyAptA2nPmmZnjR8/3ibLtY97r169Yk8ngV7JLzHnIoAAAggggEBbCCQt167vVmJKA5G33XZbs9RSS1VUnEoT6JppqvdZzYrdcMMNbVJZ8ZOOSpdXrzSZXc13RDHyKmPI+3dWbOSXzY8FldjWIM+QQzN7XQI8bfCl9lZXvSmO0iDS4cOHx7aVrPvK+rvKHLKEezQWj7vXkPhFn0tbjS403op+fx5eIVb63rTz8ohfssrhzzZXW1Lcqr6DUaNG2UHsY8eObRVzZ7VLJd+VUJ84caJd5l1xnLas03W0olxWbJp2/ZBrZ5WPvyOAAAIIIIAAAiTQaQMIINBwgbROHnWy/PjHP7bJ806dOlVVVu0P50ZFawbpxRdfbFZfffXUa6mj56STTrJJ5R/84Ad2KWfX4VDrDHR/L8CsPdDjCvn++++bE044wXZG7bjjjnaUdnSpM/e5Tz75xLz44otGI7K1H1zXrl3tn+KWU1Q9aL/qq666ygavmoF+6qmntpppkFUB/v5zSUu4uWtUm0D372nVVVe1syHijieeeMLWm4Ln6P6AIcnxkHPc9+aRQJf/FVdcYf74xz/axO2FF15oZ3zo8BPr/vKX0fvO6vTI+ntWJ4U+f/rpp9v2ccQRR9il9pIOdbop+fz888+bddZZxz53K6+88mLtr5qOrDzaQFK51V5UJu1HH91DMfqZeibQ9bulPS21z2X0NyhaDmagZ/0y8XcEEEAAAQTav0DSQGQNfNx8883tu5vem/XP1RyVJtD98xXPHXbYYS0rQuX1Tpl2H37MpdhJA6mTDsVVc+fOtYlizZLXwOW8yhjy/q1yhcYefiyYtQd60v2mvTv6cUfae3rWfWX9XWVLK4c/gEExs+LepOOf//ynfW/WymTRrd5CE+Oh50XLkIdXiJW+N+m8vOKXkHL4kxP0m6Lt9m699Vab+NYAaw148A/3bOnfaSCNiwf9c9RXceWVV9o4WIffR5I2OKLWa1fzO8hnEEAAAQQQQKC5BEigN1d9c7cIFFIgbhk6zYo+/PDDTe/evROTw5XcjBuRrc8MGjTI/OIXv0icdaFE5s0332yuv/56+xXRRGGtCXR/NoZmRSvJ6C+HF70vjebWMtLu0D8rcadZ1lmz4P19yvxANKmDQMGr9iZTR4AOdXSpw6uS/dB967TOKnVw6O/yiHZ0pAXKSiiqg0QJxrROo7ROqJAOqpBzXJ2EJtDTPP12EU04+9fXrKGDDz44tvk/9thjdsS+jmr3Ikyz98uoverOO+88o0EMcYc6Ld2yftGVH0I7qJLOy6MNJP1++PevASeXXHJJywwI/zPqLNIKEupEqsce6P5zrgEV6sDUUolxxwsvvGAHu3z22Wet9res5DeScxFAAAEEEECg3AJuYJ+7C8UPO++8s11+u0uXLjXfXCUJdM3KVeyhZK/iOg0M1cBEd+T1Tpl2U/53RGMN/3P+O5c/ADivMoYkJVWe0NgjGgvKNmlAsa6rga+K5fx4LiRxrc8mDdyNxsvVxh2hM+HT6k/l9NtmUuyu86oZuJv14MQNTI9+JssrtI0knZdX/BJSDg2SVgz03HPP2UkJSt7rOd9///3NsGHDFus3UFL88ssvtyRpkwdC7i06uLnWa2fVLX9HAAEEEEAAAQRIoNMGEECg4QJ+4LzJJpvYTp4ePXpUPTsi7oYU1GnmrPbm0qyLQw891AwePHix5LyCW+3J9etf/9ouR7buuuvaJKG/bHytCXR9h5LzStKrLEroa7BAdBa5K4tGY2sf71122aXFZMaMGXbmucqomeKaYa+ZEv6hPcUU3Mo3muxMS2D6+6dVsx+6Zm9oGTd1OmnptbPPPtuONvcPzSDWCHUlWXVUkkDXvvSqEw0OSCufru2WpN93333NyJEjW4rgd1BttdVWdol37c3oH6GdWPpMaAJd5VW97bDDDq06F9TpoZn/9957ry1CdJaOvyJC0vL6fkelrpHVkaU2NWTIkMUel7QEerTzp3///uaoo45abO9MlVemSnRrcIg6qzbeeOOW76o1gZ5HG0j64fNXAtDzqftT+/E7HdV+tVrAI488Yi9TjwS6rus/56p3DUiIrp7hP+f6zIABA+zegxwIIIAAAggg0FwCLoGud6999tnHxhgrrbRSbgghCXQla/WOrrIsXLjQxi4aMLvHHnu0Kkde75RpNxeNufTuq3c6fwa+znnyySdtbKG4Sn/Xu58GH+RVxpCkpO6jktjDf0dUnDV69OjYFdb0Tq73R8XYP//5z03Hjh0tWVri2p95H7cimer4vvvus7GLzGqJO9LK4Q/sVp1pILJil+jWAxrMqgHEivfjVpurNe7IeoDy8AptI0nn5RW/hJbDHzAvH8XRWs5dqzdEjzfeeMOu7Kf6SYpj/X3ko1uFpcWmtV47q275OwIIIIAAAgggQAKdNoAAAg0XmDNnjrn99tvt/uZrr712RbOdKym8AnR1Liixq0NJcS0N70bsa+/sBx54wKg8OtT5pFmd6jjwj1oT6LqWRm4rqegSyBpNrcSXlldUIn327Nk2maqZpeqkUGeOOj1ckt0PMnU9dY5p1LcGHujQTGR/D3Ddt38fWR0JGmigAQcKdJUEV7JbeyaGHNGl4NUBtdtuu9nv10zaWbNm2XtTp5o7Kkmg6zN+p5GurxnO22+/vW0/CqSfeuop89BDD9lOnbgErh+IK0iXvVYDUJJUCXWVs5JOrNAEusqu79t0002Nks/qxFK7U11p4IGOuI4FJYzVKaHBHTrUXtSBpCXwFi1aZP/91KlT7d5z7ohLoPudVEr6aja76lezyN0gh7ROiqS2q7JomXHNylYnpGt7SQnorPbn7iHtvFrbQFpb9q+te1BnkH4r9PzJWR3DrsNQ16lXAj36nKst9+vXr2Umutqda+fufkigh/xKcQ4CCCCAAALtT+C6664z3/3ud83uu+++2ODGPO7Wfy/ba6+97Lu3OzQLVXGL3pFcrKV3dCWtlcyPWzY+Lh6q9J0y6778gcE6V4lkxVWK/7Qa1qRJk1r2Xo57B8+jjKFJyUpij2i85d4RVSdrrrmmef3111vFQ9GBmGmJ6wULFtgBvxqcq8PFzLqGtgZ79NFHW+q41rgjaxuitPpTO9OWS1qVTTFQ0sDqPOKOtHaWh1doG0k7L4/4JbQcfuJaNlolSwM14lbV8wey6FzXb6HB1dqiL9rvoS3MdC23fV/W4G43MaGaa2f9fvB3BBBAAAEEEECABDptAAEEmkpAyUrNLtdI9bRDyWLN4lQnS/TII4Gua2oJ8t/+9rctSdG48rjkrpLnHTp0aHWKkqo33XST0QhwJdnjDgWxxx13nOnTp0+rgQkhHQlaEk3lq2Y/dCX+VLYJEybElk33pYSkkumapVxpAl33Om3aNDsIQZ1NSYfuX7Ph1ZkUXYZ+ypQpdraCb+eXo5JOrNAEuma0qJNH9xx3qINKs+bVQRU9oh1I0b+r00hJ+YcfftgOTohLoEeX6HfX8M/NSqDrM5qBrZUR9F1pbU/tVoMbop2mIe1P35N1Xq1tIKndqKNHg2nU/v1EuX++BoSofWkWenSmREjZ3bWy7lEdt+PGjWvZViGu3tWJrQ5EDXghgd5U/0njZhFAAAEEEGgzAf+dJetLFUsdffTRdtBo2lZQtb5TZpVDf1eiVTHD888/n3i69m/Wtlravid61FrG0KRkJbGHyqj3eg0AGD9+fOL7qs6Lu7esxLUGlCuJqRnsSTGLVhVQHKrBE9HVvlz5/K3B4uKOrHK4+lP8rvf+pENJWcV8GggdbW9Z79qh7+Rpba1Wr9A2knZeHvFLaDn8PdflEl02P2qltqp+gT/84Q+tBnxHz4tbTSErNq3l2iG/H5yDAAIIIIAAAs0tQAK9ueufu0egKQWU8Js+fbrtcNBMCSWyday44oq2k0edAQq+o0uqR4PrrP3HQ4J1lUWjrm+77TY7q9qVRbOCNSNaMzbU6ZHU8aRAed68eWbixInmiSeesAk0JfM0Q1mzT5RMc6O3/coOKVt09mvW3vHRxqSyaZbCrbfeap599tmW2eBbb721GTp0qN2LUfvqaUZvNQl0fZ9mXyuJ++CDD9rl+d1+8ZqJvuuuuybevz7rlmy85ppr7CxwN1NenX0arFBJJ1ZIAt21Fy0tqPK6WedqA1qWWzOLNevGLa0Y93Dqfu+44w6bTNXS3TrUVnr16mW3JFAHg5bIS0qg63ydow6Me+65x66EoCTw8OHDW5bWzOqkcOWSn8zVcebartqe7kXbDagjLWnZ0JD2p+8JOa+WNpD1A6hOQ92fVorQs6lBCt27dzf77befbbNqe1oZQEd0b/qQsofeo9qInhM9Sxp0onau36uddtrJ1rvazPHHH29XMSCBnlWr/B0BBBBAAAEEqhFIS6DrHVArGm255Zamb9++dhBydKntpO+s5Z0y9D4U1yj+03v0Sy+9ZN+B3Xud3r8Vd6WVt5YyhiYlK4k9/Pt+7733bFyrFcgUH+i9Ue/3mmU/cOBAuwpYNK4NSVzrHVvxgt533UpZLsZUjPrBBx/YuEODfLUSleK66AzkrLgjpBy6Vxe/K2Z29afYTTGfBpIqfk+KofJ8J09rb7V4hbaRkPNqiV9Cru8M1N40GF2x6MUXX2zrIutQv4UG6avfwsWyrq0qpol7DkNj02qunVVe/o4AAggggAACCJBApw0ggAACCCCAAAIIIIAAAggggAACCCCAAAIIpApoMO9vfvMbu7LajjvuaJf8T5p8ACUCCCCAAAIIIFBmARLoZa49yo4AAggggAACCCCAAAIIIIAAAggggAACCLSBgGaPa/WB+fPnm5NPPtmupMaBAAIIIIAAAgi0RwES6O2xVrknBBBAAAEEEEAAAQQQQAABBBBAAAEEEEAgJwF/m7euXbva7aw6d+6c09W5DAIIIIAAAgggUCwBEujFqg9KgwACCCCAAAIIIIAAAggggAACCCCAAAIINFzgww8/NC+//LJ55ZVXzJQpU8ycOXNsmUaMGGEGDRrU8PJRAAQQQAABBBBAoF4CJNDrJct1EUAAAQQQQAABBBBAAAEEEEAAAQQQQACBkgq8+uqrdsn2hQsXttxB7969zYknnmiWW265kt4VxUYAAQQQQAABBLIFSKBnG3EGAggggAACCCCAAAIIIIAAAggggAACCCDQVAKvv/66Oeuss8ybb75p1lxzTTN06FCz++67m2WWWaapHLhZBBBAAAEEEGg+ARLozVfn3DECCCCAAAIIIIAAAggggAACCCCAAAIIIIAAAggggAACCCCAQIwACXSaBQIIIIAAAggggAACCCCAAAIIIIAAAggggAACCCCAAAIIIIAAAsYYEug0AwQQQAABBBBAAAEEEEAAAQQQQAABBBBAAAEEEEAAAQQQQAABBEig0wYQQAABBBBAAAEEEEAAAQQQQAABBBBAAAEEEEAAAQQQQAABBBD4RoAZ6LQEBBBAAAEEEEAAAQQQQAABBBBAAAEEEEAAAQQQQAABBBBAAAEESKDTBhBAAAEEEEAAAQQQQAABBBBAAAEEEEAAAQQQQAABBBBAAAEEEPhGgBnotAQEEEAAAQQQQAABBBBAAAEEEEAAAQQQQAABBBBAAAEEEEAAAQRIoNMGEEAAAQQQQAABBBBAAAEEEEAAAQQQQAABBBBAAAEEEEAAAQQQ+EaAGei0BAQQQAABBBBAAAEEEEAAAQQQQAABBBBAAAEEEEAAAQQQQAABBEig0wYQQAABBBBAAAEEEEAAAQQQQAABBBBAAAEEEEAAAQQQQAABBBD4RoAZ6LQEBBBAAAEEEEAAAQQQQAABBBBAAAEEEEAAAQQQQAABBBBAAAEESKDTBhBAAAEEEEAAAQQQQAABBBBAAAEEEEAAAQQQQAABBBBAAAEEEPhGgBnotAQEEEAAAQQQQAABBBBAAAEEEEAAAQQQQAABBBBAAAEEEEAAAQRIoNMGEEAAAQQQQAABBBBAAAEEEEAAAQQQQAABBBBAAAEEEEAAAQQQ+EaAGei0BAQQKJzA+++/b2655Rbz2GOPmY8++sh861vfMvvtt5854ogjCldWCoRANQL/+c9/zFNPPWUmTJhgXnnlFfPvf//bdO3a1YwZM8ass8461VySzyCAQMEEfvOb35jJkyeb5Zdf3lx88cVmvfXWK1gJKQ4CCCCAAALtV+Dzzz83Z599tpk6dapZa621zKWXXmpWWmml9nvD3BkCJRDg/fibSvr666/Niy++aG644QYzc+ZM88UXX5jlllvOnHPOOWazzTZrVZP0HZSgYVNEBBBAAIF2K0ACvd1WLTeGQDkFXn31VTN69GjzzjvvtLqBI4880gwZMqScN0WpW4LEjz/+2CyzzDKmQ4cOTavyr3/9y4wfP95MnDjRKBh2h/CyveEAACAASURBVBLol1xyiVlllVXajY3uT3XesWNHs/TSS7eb++JGiiOgzvEvv/zSdOrUySyxxBLFKZgxhg7CQlUHhUEAAQQQqFDgrrvuMuPGjSvtQLB6J9D/9re/mVNPPdWqnn/++aZnz54VCnM6AvkKKClbr3g7r+eJ9+NvkueTJk2yv68aSO8ODbq96KKLzPrrr9/y75qp7yDfp4GrIYAAAgggkI8ACfR8HLkKAgjkIPDpp5+as846yzz33HP2aptssokZOHCgTb517tyZ2Xs5GDfqEgoSr7/+enPzzTfbBPEFF1xgunXr1qjiNPR7//rXv9rZMEoua5T5gAEDzKabbmqWXHJJs/nmm7ebwQVKaqoD4PHHH7edAGPHjm1XgwMa2oj4ciswY8YMc9ppp5mvvvrKjBw50v73okgHHYRFqg3KggACCDSfgBIv06dPN/fee6954YUX7MpeOlZccUX77tm/f3/To0cPs9RSS8XikEBPbzMk0JvvmSryHdc73iaBnl/tv/zyy+bkk0826v/Saos//OEP7QAc/f8bbrhhq5UymqXvID9droQAAggggEC+AiTQ8/XkagggUIOAEucaxa9kSL9+/czxxx+f2KFTw9fw0QYI+AG3vl51u9deezWgJI39SiWVzzvvPKNAWMlzzVbZeOONG1uoOn37hx9+aOt57ty5tjPgwgsvNFtssUWdvo3LNqOA69jXvffq1csm05dddtnCUJBAL0xVUBAEEECg6QS0RZDevebMmZN67xrkeMYZZ9ithKIHCfT0ZkMCvekeq0LfcL3jbRLo+VS/Bjr87ne/M7fddpsdQH/66aebPn36xF68mfoO8tHlKggggAACCOQvQAI9f1OuiAACVQrccccd5uqrr7aBhGarsgxelZAF/Zhmv1x55ZVm3XXXNb/61a/MaqutVtCS1q9Y77//vjnhhBPMm2++abbZZhtz5plntpsZ51E1LUenPd3UObDDDjuYE0880Q4a4EAgL4HXXnvNPkMLFiywg6+22267vC6dy3VIoOfCyEUQQAABBCoU+Pvf/25jqYULF9pPaiWvPffc02ywwQb2n2fPnm0eeOCBli2ztDqUzveXDdZ5JNDT4UmgG5NXUrXCJs7pCQL1jLfzqutmfz/+7LPPbF+IfqfXWWcdc/HFF5uVV145tkbL1HfgD2xmSwt+ohBAAAEE2pMACfT2VJvcCwIlF2j2YKrk1UfxAwReffVVc9JJJ9kOTS3dfuyxxwZ8ilMQQKCMAvw3rYy1RpkRQACBcgu8/fbb9l1z/vz5dgWgww47zAwaNMgss8wyrW5My7tr8LK2WNK2QptttpkZM2aM6dSpU8t5JNBJoGc9DXklVbO+h783XiCvum7292N/lbasAfVl6jsggd74Z5QSIIAAAgjUR4AEen1cuSoCCFQh0OzBVBVkfKRkAmUKgktGS3ERKJwA/00rXJVQIAQQQKBdC2j1n6uuusrcfffd9j6HDx9uk+dLLLFE7H0riX7ppZeaP/3pT3YFMK3qsuOOO7acSwI9vbkwA50Z6O36ByVycyTQ86ltEuj5OHIVBBBAAAEE2kqABHpbSfM9CCCQKUCyIZOIE0ouQAK95BVI8RGoQID/plWAxakIIIAAAjULvPHGG3b2uZb91XLsF1xwgVlxxRVTr/vcc8/ZbVC++uor07dvX7vljmau6yCBnl4lJNBJoNf80JboAiTQ86ksEuj5OHIVBBBAAAEE2kqABHpbSfM9CCAQK+B3PCQR+UtdRzsqvve979l9lv/85z8b7Sd1zDHHmP79+7e61Ndff21eeeUVc8stt5hnn33WfPrpp2bZZZc13bp1M0OGDLH7M0eXNfQvoNkZzzzzjJkwYYK9jmZ3qDNq8803N4ceeqjd1/n44483c+fONSNGjLAzPdwRmjANDaS0xOL06dPNrbfeambOnGm++OIL+/3du3c3+++/v+nRo4edQeIffrDrlgnTEuK33367eeyxx8xHH31kO8rU0bbffvtlergyaG/rl156yXq6z6uudtttt1jP0GSSLDRz5pFHHjFahlL3s/rqq5tddtnF7LvvvmallVZKfJpcXd9zzz3m6aeftvemQ5/v1auXGThwoOnSpUvVT6PflmbMmGGv75dv7733Nquuumqif9IXL7/88nb/s/XWWy+1bPfff7+55JJLYmcJ+R9UJ6j2HtNzoX0tde2111675RTVofa/nDRpktEzpY5WHWrX2kd6n332se0hbsZStDNVz9K4cePMP/7xD6Nn5cILLzRbbLFF8J6I1Zi6GwltUyFLyn355Ze2zajtqF3r2XLteo899jC777676dixY0Vtx3+u9Wzo90md2zfeeGOr36JNNtnEHHDAAbHPbx6/IdFyHH300Yv9jqgeVY6f/exnZqONNrJ1r3YydepU+1vhTNx5SeX1gRYtWmQefPBBM3nyZPv7qOupPepZHDx4cOyzGC2rZs/dd999dplZ/R707t3bjBo1ynTo0MG2XXX664j+9vrlcL8p+r3TNVQO19aHDh1qunbtmlivtTwroe2zokbFyQgggAACCCQIaCb5RRddZP96xBFHGP03LuvQu6yS5q+99ppZd911za9//euWpHv0nW+NNdZY7L/resfWu7/+u6732aSjmhgmeq158+aZO++80zzxxBMt7676fr0bKKbTO4Z/hCT83n33Xbsf8csvv2zf+4488kj7HhyNp+LuKxqXKjZ88skn7XuTHzPutNNONk5TWZOOat6H9ZkrrrjC/PGPfzSrrbaafd+Pe6fx3yW1yoDKEz18qw033NDGEUn16Z+bdD9rrbWWXd3ggw8+aNm+Su+Ow4YNW+wj/n384Ac/MOeee66Nb6OHvE8//XT7HnfyySebfv36tTqlGsOs58MfYJL1TP3ud7+zMfrSSy9t/RQP+cd7771nn5/HH3/cxgPqU9B7teJ4tTnFYHF9EpX0f4S8eypeU3+C9kt/4YUXguPl6POkmFQxZLSPJS2ukUdIGXVeLX0C9Yjraq1Ld99pbU7tRs/A2WefbWOwpCOp76DWfi99XyW/s36MnVRW9kPP+pXh7wgggAACRRcggV70GqJ8CLRzgVoS6D/96U9tYsYl/0QVTaIo0Lv22mvteQq24w4FKWecccZinS46V51K6khSYi3uUEfLzjvvbBM5SkrXM4GeVRaVTx0JKoPf6eAHuz179rSdTNdcc41NfMcdGgDwi1/8wiy11FKL/VnWSpBOmzYtsWVqYMJpp51mByj4R1awrIBvypQp5rLLLkssm4JFdZxstdVWi32/AuXrrrvOzpZJqmt1UowcOdLsueeeictZJt3YJ598Yq688krz8MMPp17/qKOOMnvttVdLx1tIJ1NoAt2fWfTDH/7Q7qHuZgn55X7zzTdtZ5U6BaPnhbQjdRoeeOCB5uCDD16sHfidqers0UAKJZvd4YLkkE7Lak3dd2W1KXdeVgJdSdVzzjnHdp4mHeqQPOussxZr12k/0X4yWG1unXXWMePHj7cdZtFD5mo7GiTiD1zIO4Hep08f21mnTva4w5VDneHqGFMnddJ5SW1E5z///PO28/Cdd96J/XzSs+ibqaxqW/7vr79XYFYCXb8pDzzwgLn66qsTf1P0/Bx00EG2vUd/82p9VkLbZzv/zzy3hwACCCDQRgLuvztK4Ol9XfuaZx16J9EgOcUx+u/gxhtv3BJH+O98SixrMLHeMeMODQJV4lOJ3OgR8t/TuBjGXUcJP333H/7wh9h3KJ2n2Edl9N/xs95FFdeozHpnSXoPS/Pz30NOOOEE+26la8UdSu6PHTvWDlCNHrW8D2uwrJJtKr+ur1gvevjvwdFVBty5fuygZL8S3UlL/4fENi6BroSw4my5JO337JLsr7/+uvn2t79tB4FoMGf0cAnquMHBtRim1bHa7imnnGIHRCghPmbMmNjkvp4fDepULBE9T+1XdZAUA7jvT+qT8NtZVv9H1run6lltXveTdCS9o/v13rlzZ3ufSXGx2qP6FA4//PDFBgVklbHWPoF6xXXyqqUu651Ar7Xfq5rfWRLoWf+F5e8IIIAAAu1BgAR6e6hF7gGBEgtopqwCXh0KitXxoGSiRscr2aRDgbdLCMcl3PU3Nyv5xz/+sdFsUR0KIhSAq2NBhwJ5zU5Qx4VGgGsGg2bN6tCIbwW9fuJZCVl9XqPEdahcmt2u5K3KrZkaSh4q4eOOeiXQ1cGj2REvvvii/SqN7Faibc011zTqbNBMhzlz5ti/RRPgfrCrjjEll9U5oY4qNzJerprdrE60uD0QdV2VQclrF3CrDJrRrdkq//znP22iSokuXT+uEy0rWNYgB82iUBlUD5qxq3rR9f7617/a2RX6W1wHlALtm2++2Vx//fWt6lqzzZWAe+qpp1ruT52K6sjRLNjQQ4MNlAx0iTzXljSrW+1XKxQ89NBD9ruiHXAq28cff2zLrrpSJ5c6WeTvZmGog+o73/lO7KAFv4y6hgZ06LuU0FX7VAdG9PA70/z9LP37UDk33XRTO+NBnaVawUH34dq0/q7OQPc8ue+IC5Q1m1fl16HVGNRhm9VpWYupK0tWm4orc3QUvOpGiXH9Fuie1eY021ztTB0wanda7UGH2vp5550Xax7XlvxksHv2VlhhBaOVCjbYYAP7O6KOJ/fcqN2rTjXzxx15J9B1Xd2nOibVyay6U+egnj83gEDl0O/d/Pnz7e+mnkX91mhGuX4PNSPCzZqRh2Zc+Yd+T9Q551an0CAOzXbSs6eVG/R75VYCGT16tDV3h2/m/p2S3Grn+l+1WQ2CCZmBrrr77W9/a39D3G+KOm/1WdW339ajgxfyeFZC22fo7xDnIYAAAgggkCTgv3eFDszM0nTvfHpv0P/pv6dK0O666652VR4l4/xYKG5wZy0xjMqn9w3FiFqJRodiPiV49e6qQzO+9Q4T916R9i6q93ctca93MN2bku+KrUJmnjs3Py7VO47e6/QOp/cmvV8pMaxyaxUeHXEJ2Frfh/3Ed9wMb8WzeldTLKVDqwgolvjud7/bqvrloPgoLRHvPuDHNop9NOBSM5r1rqg4R++6uk6nTp3s/7rEd9IseX+Wt75DqyFpEK9/KE5RLPz3v/99sUR8rYZZz8FNN91kV7yLe093n1WMrlnxKqc/U11WWlntqquuss+P3mcVq2+77bY2Hp81a5aZOHFiS6yhgfm6jj8TvZL+j7R3Tw2sVh0rttA7tVbh06Bvrein92+t1OQ/S9F3/LiBE3oe/bhG7UiryLnBwlpJSvfrD8bIej+upU+gnnFdrXWpdqrnccGCBbav66233rKrjyne1qAFHa4/oNK+g1r7var9ndX3qs3rUF+S64tRO3Pxoe5Jv48cCCCAAAIIlFWABHpZa45yI9AOBbKCKd2yH0Aq8DvssMNsUBa33JmWSFNAr2A1LkGuUbaaia3OobhkoToa1AngEsIacR5dek+JJ83wULl01COBrmBNwYgSxDriZoj7HQcKwPyANxrsKrkddy+aaaqkV9weiH4ZZCV3DUbwZ2xGg8ro7IW0+lXHkpZl1mzVpBkaCsg1S1gdNdHOBX/mgpK3uj912viH//m0GQRxj5afNE6aIaMBDPpedWSpg0WJWte5564ZmgxNe7xdu9Q5fnLcfcZPskf3v/TbtGYwaOZttKNQA0O0goDqIs7Jt9B9ajlwLa+ftnWAm4XiL7+fh2nIb4Zc0mag+8tBql1rEI7fyeP/TuhaWcs3+nUXTQbrd0izWNxgA52r50bl0+oGOqKdhqFtJm0bCP9vSZ3E0ftUWeJ+N6PPuTqbldB2hzqF1H6UjNdvUTRBrvM0CEeDcdSpro5m/V6ps1VHnNlxxx0Xu0JI2gx0/zdFAx/U6Rpd1tTvSIzOZsrjWQltn+3wP+fcEgIIIIBAGwtkDVyspjjRdz69q2+//fat3pP0vqj/7uv9MZqcrTWGUZk18E7X1/u/kvcqQ3Rfd/+9wn/3TTKJDpJLW1EnzS0al8Yt/67vUnylc+NmV9f6Puxv2xS3/Lm/epXuJWmgtEtypw3QjbMIaXcatKh6U1mjS8irjei7NRDDHXHxhz9QIPouXqth1rOhd1oltVWXSXGAS7JH3yf1fOizKr/qR7FidGl8P/kZl6SvpP8j7d1TS61rFrzagCYOKJ6OrjKggRBKfup5iw6IifYpxMU1spSX6lnv+XGrBdSzT6CecV0edRmNdZJWZXBtMjQOrLXfq5bfWVfWrBXfsp4z/o4AAggggEBRBUigF7VmKBcCTSgQkmzwA0glbjRrMG4Ja3+5NXXmaE+4uH3n/PP8AMbvjEjax8xVkTptFBjXawl3v+MjKTmssvjnaWb4L3/5SxsUR2ekKOGv2a/Rw196Lrr3nR8wppXBn+WgFQTkvvLKK9uvSqpfv+NEAb0Sa1q6OXr450Vn1oQEl35iWR1vmn2hxFrW4d+7Rugr2Rfd59xdwx+EEDcLJ6ScWeXxBwvEfYdWA9Belpo9HB3EoM4bNwtGdezqxv9O3yluloofHKftO53WoZaXachvhu4tLaAPCfZ9U3UWqWNJs5izDj8ZnDZ73e8U1ExtdWq5kfqhbSY0gb7jjjvajui4QUf+d8V1eLn79T2iHT+afaCBSzriBiS4a7jzojOd/PvIet7SEuh+J2HSb4rK4s968ttzHs9KaPvMakf8HQEEEEAAgSyBkERm1jWif/dnoGuwnOKLuMPf+9lfOr7WGEbvpPpvqd4Zkganpr1XxJno/cdfVSpt66osL/89RAOLtbJUXFzq703v792d1/twdK96DZZ2h/tureAjQ6025ceJOk+JYbfMetIS70kWIe3Oj12i3+3iz9mzZ9tVsbSimd6BFUP69+FW14oOQsjLMK2u/XtMWkXA+UXfs7XSgWana6Cq4se4GFzf7e5P/390kEFo/4c+m/buKWOtwqcB8FqJyh/Q6+7fbwvRARm+Q1r/SjT2isaL9ewTqGdcl0ddyiYtZou2w5A4sNZ+r1p/Z12ZQ+yzflP5OwIIIIAAAkUUIIFexFqhTAg0qUBIsiFrz1tH5490T9vHTUlZLRuupX79ZKFGTGs5LTdaXDMH/OXd/SryA5t6zED3O11UJiVN4w4/qPUD3pCODV0v7Ty3rJ/OS0ua+gFzNMmdVL9+4j46Yzp6n/6ocr9zwe+Y0WxnLckdlxx3S6eFLpmu7/e/M25JQb+MfqdDdACBzgsJgrMef38gQVyC23XAVLL/ZfQ7057F0OA4rT3lZRrymxHtxIku4e6XRasLqINYy5L6h1ah0FJ6+l91jGp1g6R9If3PhXaQpJ0X2mZCE+haVvTYY4+NbWah5U1aRtMfeJSWgI8+C/5zFVoG92xqsEH0d8kvX9xzmFRHaTZJz2VaGwxtn1nPPH9HAAEEEEAgSyD0fT/rOv7f0xKzcefp3/nvWbXGMH48VslMTRerRE20ktV1111n/vKXv9ji15I8j76HRN8vfZ+k+DWv92F/hrSfoPffyzRz2i2xHn038gdy+p8PaSsh7c5P0EUHabuYXUvKK7ZTXK790qPxphukEf18XoZZ9+oGfsatIuAv316pn/vetD6O0P4PXavWd8+0+vT/lvU8pg0OrmefQD3juqw2ElKXOqeSWCckDsyz3yurXtP6vUL7CEIdOQ8BBBBAAIGiCJBAL0pNUA4EEAgK+EIDSCXEL7/8cqsaHcUdpfY7h7T/sJK4fnCgvcG0hHBSwqzeCXTt4au90+IC9ui9uIBUy+9pFqiSWCEdG7pO2nn+DBTtF7jllltW3GKTgmUt+agZ0xo9nTXrwbfWMoma7aEjuqy0ZrVq9qqup/231FFU7d5blQaDrr7i9p8MCYJDYJOWQvRnj6ctU69E8AsvvGDUsTlt2jQ7G0H/LnrE3UOoR0h70veldTi68iSZhnYSpZU5um+ilh3feuut7bKGmp2hvQor2Q/TNwztIClbAj2pA03PsJ5lPdNxy4gm2fi/saFmulbSfw/8a1SyYkDcs1fLsxLaPkOeec5BAAEEEEAgTSD0fb8SxVoT6LXGMP57c3TLmJD78E30Pvf973+/ZS/w3XbbzcZ3ISsKJX2X/x5STQI99J066304aQa5S2Jq5qxiXK08pfc0rSQ0duxYuyS+Djf4NmvwY5xDaLtLmkHuEuMuBtSWZdpv3E/k+fcXHRifl2FWe/ITwtEB1W759qzl799++20be2mboHnz5tll0uOO6OCB0P4PXSvk3VMrxmkveS37reS/BqrEHdEtuCpJoKfNZK9nn0A94zrfqNq61DUqiXVC+g7y7Peq5nfWuVT6LGY9c/wdAQQQQACBogiQQC9KTVAOBBAICvhCA0j/Bb4SWtf54QcrBxxwgF2SL+modwLdBZmV3Ief+Azt2Eg7Ly0pHFqupGDZ9wu9ls6LzhZVoksdAeqI0ax2/9CsYS09P3ToUNOjR4+KEqIhHRH+d6UNNggJgkMM1DmgWfZaftofdOAvrZ20R586gLSigrYeyDrqlUDPyzT0OlkBvToWr7nmGtuppUEI/qGVJ9TJOnjwYNOlS5csslZ/D+0gaS8J9Oj+5aFYfidpqJmunfTfA39QTjWzyl25a31WQttnqBPnIYAAAgggkCQQ3bIpugR2NXK1JtBrjWE0yPOUU06xgzyzVsCKu7/ons3+OUoWK4msgdPVHrUm0Ct9T0iLMeJmaLuktRvUqMEC2sLqoYcearXNk4vzsmafZhlHE67++XGz3P0kqxvw7mZzazUoteG1117bDsxU4l/xnZ/41/XzNExrB/4sen+QqH8PcVtr6Zpqh9dee62ZPHly7IDl6PfWM4Gu2f3q79DS91lHLQn0tH6FevcJ1Cuuy6MudY1KYp2QvoNa+71q/Z117Sgr3s5qb/wdAQQQQACBogqQQC9qzVAuBJpQICQAbkQC3Z/pHFctzZBAd50ycQnV0KZa72DZlUMBuwJBLc+o9qJZsf6h2fOjRo2ys/NDjpB26V8nLXgMCYJDyqRz3B7P/jLuWTNI3n33XbvHocqhQQXah3Dvvfe22xf4M/TrvYR7Xqah1wkN6DUT/8knnzRTpkwxL730UquZIfI66KCDzIEHHmj3Dgw5QjtISKBvY1cKUcduqJn8k/574HfSVptAz+NZCW2fIW2JcxBAAAEEEMgScP/dqWQbH63ipG1qlCCMbnHU6AS6v+JSXgl0rVDlZv9qj20NKl1ttdWyaGP/3qgEugoTnfGuQbXa1kbvqJptrtn2LlnuDwZ3y+q7pdD1fuv2787aqioOIXSgtmY9n3feeXb2tRv8+z//8z9GS55rL24lyzWD29/ayy2H7uKbuK2rKn3XCo0J4u5VZT/77LONVquSsVaqcgl/7XGuOtEKYP6hf69BuvpeHRrQfcghh9i90P3t4dpiCXcNnj799NPtjHN9twaWa8UttX8X2+S1hHsjE+jOP++4Lo+6VNkqiXVC+g5qTaDX+jvrvGt5tqr6AeZDCCCAAAIItJEACfQ2guZrEEAgWyAkAK40ga7gUDN1u3Xrll0AY2wAr06nkGDFXbCtEujqNBgzZoxZaaWVMu/F7wAL7dgIWXJbS1nnvYS776cOBSV0Q45lllkmcV96//OaGTBjxgxz6623mpkzZ9o/7bDDDua0004LWrax0uXr09pxJe0qy+CNN94wJ510ku0EUfKxV69eLR1lO+64o70/GfmHS7qrjauzTJ+JO+qdQM/LNOQ3Q/dXTUCvDmUlUTUQQ27q7FD71x7pGngQcoR2kLTHBLpm7WvwUcjh7ysfaqbr1nMJ9zyeldD2GWLEOQgggAACCGQJ+HuOJ61EFL2Gv/3Kuuuua98lV1xxRXtaXgn0amOYPJdw1/307t3bLtv++9//viWhWcs+6LUm0PN6H9a9ffDBBzYueP311+1sfb3jKwGt1akuvPBCm7jV4QYZqt717xUr63PaL90lhbPamf/30DjTb09uD3a11/Hjx5uddtrJJv/dYF43cFv/XisQXH311UbLVMdt9ZWnYdZ9y0zlUSLaDTZwy7drJQPFyO7Zcdfy96dX/DB8+PDYgbj1TqD7M+g1IF51ryR+9Mgrge4PhIjuWx8yqD7vPoE84ro86lLelcQ6IX0H7hnIo9+LJdyzfgX4OwIIIIBAMwqQQG/GWueeESioQEiyITSB/vTTT9sEoY6sPdDjOPxOiKy9fNMS6P5MyLS91NMCqTvuuMN2HITsgR53L6EdG2nn+Z4nnHCC0RJ1SYfuee7cubZzQCPzNShBR1L9KgGsa+pzWXugJ33n7Nmz7T7e0e/0z1ciXbNM1IYqsdT5Gq2v5SOzOiP9Zfxc55D2G3RHSBAc+nhGZ3L85Cc/sTPr58+fH9vm1TGmmRGaxZG2xGJaXfmdX/r/0/Z7TGtPeZn6KyOo0y9pGc6kBLoMtRe89iBUZ1L37t3tzPzoofYlW3UGZf0e+J8N7SBJOy+P3xD/+mkzskPLm7QH4meffWZ+9atf2X0VK3GqxkyfSfrvgV+OpA5N951+G1h11VVtZ2Jez0rIf9NCn3fOQwABBBBAIEvAH1yphKkG3nbq1Cn1Y/7sw+h7eK0J9FpjGD9GSBoc6m5OyzZrNrBmieo9V7OZ/fcV/fMll1xiV6Dy90nW4MijjjrKKHGkAciVHLUm0PN6H1aZlSB1M86VeJaXErp6r9H7ut5zdfjvOJqZruSmZlVHk5yhDqFxpq7nz9ZWfH7nnXfa7ajcTHP3na5NKhmt90rFwVp6PHqeexfMK07LumclYRV73HbbbfY9V8l0GatsSbP3/UEtaXFTvRPofkI7ban+vBLofswbHSBRrz6Besd1edSl2lhovKVzQ/oOau33qvV31j031QxYz3rm+DsCCCCAAAJFECCBXoRaoAwIIGAFQpINoQl07eulIFvJp549e9pkur9MWpRcnQ5+4szvhNAybVpyHjHHLAAAIABJREFUbvPNN4+tKY1C13cpMI0uL+gHSGkJJSU9lURWuaNBbehoZxVOgb3+T51B7gjt2Eg7z/dMC7r90e3RZfaS6jd0RLy7HyWy1cHld3K5vfuyEuPVBHb+vWvZR7UFJdriDgWw6qxU51TcPnghQXAlPwduSUMtvbfnnnvaGTXqIFQyuXPnzq0uldSJGP0+LeOpVRvUeVWvPdDzMvXrM2mgjJ4Hudx44432Vv3OK3/WVdrzGfoMRS1DO0jSzsvjN6StEui6/9CZ2zo37lkONdPn0/574JdD7Xm77baLfbT831fX+ZnXsxLy37RKnnfORQABBBBAIE3Af6cOSQwr2XzppZcaJYZ0vt6llHh1R60J9FpjmGiMkLavu1teW+8W7p0w7f3t7bfftjOvFYMpRtT74cYbb1xRA6s1gZ7X+7ArtIsLFAMoDtMKXPvvv78ZNmxYq7jJJQI33XRTO6BAWxdpdvQvf/nLigcRVPKO7A80Vnyu9qFZ526vc3cffrJX5X/ggQfsn+LqP2/DrAbgDwI4+OCD7Xuvnh3FXhqEED38WEUDuePeRxWr3Hzzzeb666+3H6/HHuj++/VWW21lByYobo4e/nORtge62pfqY/XVV48lc+/hcfdTrz6Besd1edSlPCqJdUL6DvLo91Kd3H///bGxv1/Bcb+z0f9e6J/TBotkPWP8HQEEEEAAgaIJkEAvWo1QHgSaWCAk2RCaQFcgqiBUwaiCWi3Pd/jhhy+2pLXOe/zxx82VV15plxveZZddWpLPfjJUe+QpMRoNEt3ydypXXIDoj/JXIn706NGLBc6aMaHR6/o+HdEEtUZTKyhXOZXkVzn32WefVklyfU6dYJrpoSXuNFtWM0+UZA7t2Eg7L+qpMmimhp+o1znaP1oJZs3o1d81o8MNTEirX3XwaMlxfU6dD3KKC8g1IEL1sMkmm5if//znpmPHjtbM7fsnb3VMaBnA6IAJf7aJZjRoloaWqsw6op0a/fv3t/el/Zr9Q2VTZ8Rrr72W2BEXEgRnlcf/ux8wu38fl7jX33QfV1xxhW0fSZ2qaos655FHHrGXq1cCPS9Tf9ZUXL1H22Q0oPdnkqR1NPt7Bup7NCAnWv9x9RbaQZJ2Xh6/IW2ZQNfqE/r9UdtUB66S13Ediu63U78PWk5VHbg6Qs10btp/D/xyJP1++7+9flvP61kJ+W9aJc875yKAAAIIIJAlMGfOHDszVrMKFXscf/zxreIb93kXNyheUtI5bsBxrQn0WmMYldWPEfQOpntzq1u5e1HST+8bes/2B7tmxUCKvc455xwbf1SzH3qtCfS83oedg79qkf6dktNx+3JHz9M78NixY20bqPQIHXTorutWj3L/nLSyQPS8pAHceRtm3b/iSbU1xZ7u0L7nik/jBuv7qwzExSp69u677z5z1VVX2Xaoox4JdL+ekvok9O6u9qIZ9TrSEuj6e9LzqPhM7Um/QYoFtFy8ruWOevUJ1Duuy6MuK411QvoO8uj3quV31tVryACDrOeLvyOAAAIIIFBEARLoRawVyoRAkwqEJBtCE+gi9BOmLgjU8sWaSa69obUs87333muXcFbwqoSvkrJu32h1LCmxroSjDu09rlHwPXr0sP88ffp0u4SbEj7uiAa8+vcPPvigXTJQ36HAWmXQiH/9swLMhx56yM5ed0dcB4H2YlbSTkGUDiWkdB0lktU5pRH8d999t1GnmTpB/AR3VueR+96s86Jl0HfLTEsDavbGpEmT7CAA3VdcJ1Ra/SrwU/nVeeCc+vXrZ7bffnuz5ppr2v38nnrqKWvlOrn8AQ1+B52r6yFDhrQk7nwf/V3XVoeilnwPOeLakq6vWcuasa2BA5MnT7ZtLi0RGxIEh5THneN3FOjfJXWUufP94Fjl1BL7mrmuNj916lSjUeWu80afqVcCPen5rNR0wYIFduCF6leH2qRm0GhghRK0mrGimSJqU+6Ijoj3E60yUWfQHnvsYbQEvzp+nn32Wfs7oWdUf9cykX369AmqptBkcNZ5tf6GtGUCXTB+h7QS5NoPXR2k6tTWXpy+qRLnbulQfTbLwodP++9B3G+KfjN32GEHu5ztM8880/L7HffM5vGshPw3LaghcRICCCCAAAIVCOi/w3rf0Xupjm7dutn3Pb1T61AMpHckJcx0KMmlRLLe3/2j1gS6rlVLDKPPKx675pprWvYsj8Zjjz32WMs7eDQxmBXbRN8V9I6g98qQQZIqW60J9Lzeh12d+ferfxe3nZT+vT84U/8cXTWsgqbWaoCuPqfluvXeJ1vFzNGksp+E1PlxsbP+vT9IVv+ctER63oYh966Zuort3ZG2vVk0VtGzpmdRz5pilEcffbTlOXTXq0cCXdf24wm9n6vPYeedd7Z9CX/5y1/sFkxa9cEdWQl0nadYUYPLtXqD2pV+ezQQW9dJionr2SdQz7guj7qUWSWxTmjfQR79XtX+zrr24j/bWhHvwAMPtL+liv/0zxwIIIAAAgiUVYAEellrjnIj0A4FQpINlSTQRaQkmpb31uztpEPBnRIrSp5HO0wUjGimsoLKuEPBpwJPlStuCXd9JtrxE3cdXUMdTDNnzlxsBro7/6233rIjuHVO0qHyaJ9uzbh3yeGsziN3rZDzoiPT48qhPYeV7I8GSln1Kycl4cePH98qiRv9jqTrq66UgNeyhH7CNPr5Xr162SUbo7NXsh4pzVbVgIqHH3448frqJFI70ixwf3a+u3ZoEJxVFv/v/uz7rP2e1ZmlDlM9E36i3L+eEsi6D3V+6B60OsKWW27ZckroMvgh7SkPU392eJybErRaWUKrM+iIW1JOA0+0coL+N+3ZSlr9IekzoR0kWefV+hvS1gl0N/NfnYv+4KCokzoRtVqEBqK4I8vCv0bWfw/iZvVEyxD3m6lz8nhWsn7zKnnOORcBBBBAAIFKBBQv6L9Dae82up5WrDrxxBNbkuv+d+SRQNf1qo1hXFmU4LvpppvsctlJ7/h6d9WKNhrk6LZ5CnkX1Tl6B9Rg2JBl75PeQ6rd31rXy+N92JXLf09PW5bd3885ukd1Je1M586aNcu+z7kBG/p30eSru+YHH3xg4zANjo4bqOvO85dx1wBhxcBqq0lHnoZZ9//GG2/Ye9BAW8UZ0SXoo5/XM6iB35r5H3fofViDd9W+lYTWAPWRI0e2nJr1vutfM+3dU/GEnqMJEybEPkdq/7vvvru9LyXToyu2+c+TZt0raZ70TOpaP/rRj2y/RHTAetb7ca19AvWK6+Rca13qGpXEOpX0HdTa71Xt76xrf/42cH6bZDn3rF8U/o4AAgggUHQBEuhFryHKh0ATCWQFU6KoJIB0dOpo0UwLzRbXrEIFFzoU8GqpOi2HrsSjv6e2z67Pa/azgk0l6zSiWgGlEo1Dhw61iUgF0UkJdF0r7hrq6Onevbud1a7/1VJnmgWctse4AkrNfFcy8KWXXmqZ8azlzjVbWx0lXbp0adVqQjqP9IHQ8+LKoBkfugfNIJZp3MzukPpVOd577z2bSNeMEi3J6Gaka6a77k/ubpWA6OOhpJfq6J577rEj4F1dq74063/w4MF2lnJccjvkUXPXV2eBa0u6lvyVpFWHh2bGJB2VBMEh5dE5/n6CabMz/OupA0f34Ixc/e233362/WmQgLYN0BG9Zp4JdF2/VlNdQx09uh+1GdV5tE7UJtSxpyMpiFengTzUdvRs6bl219GgCw1Kie4rn1VHoR0kIefV8hvS1gl056KOFLUlLU2pzkb9dqqtaSacVoFQJ53bhsF9JsTCnRv634O43xQ9s717986s11qeldDfvKx2xN8RQAABBBCoRsC922g1LcVCLsHpYiD9t1jvx0nvxXkl0FX2amIY/571vjhv3jwzceJE88QTT9h3P5VbiVq9T2gwtFaY8Y/Q2MafJZ+0vHWcfx4z0N1183gf1rXcHt16j01blt1fxv3kk0+272W1HBqwoYHGamc61K601PkKK6zQ6rJ6F9TgdK0qlhbz6kNuGXetvKb3dyXc0468DLMc/Hvo27evHYDitixL+uyiRYtsjKH3Ys2S1uHarvoi3MACtUUNLNV+6W72fuj7rq6Z9e4pI7UR9YuoT0G/CfoerRagPgmtTqbB7Lfeeqst45lnnmlXFdDhP0963o455hgbdysG0+pSupaeH8Xaih91rbj+lawyOsNa+gTqEde5ctVSl7pGJbFOpX0HtfZ7VfM767d5xeF6bjV5Rb9B6oNRG0ob/JL1vPF3BBBAAAEEGi1AAr3RNcD3I4BA6QX8wCZpGbrS3yQ3gAACCCCAAAIIIIAAAggggAACCCCAAAIIIIAAAgg0gQAJ9CaoZG4RAQTqK0ACvb6+XB0BBBBAAAEEEEAAAQQQQAABBBBAAAEEEEAAAQQQaCsBEuhtJc33IIBAuxUggd5uq5YbQwABBBBAAAEEEEAAAQQQQAABBBBAAAEEEEAAgSYTIIHeZBXO7SKAQP4CJNDzN+WKCCCAAAIIIIAAAggggAACCCCAAAIIIIAAAggggEAjBEigN0Kd70QAgXYlQAK9XVUnN4MAAggggAACCCCAAAIIIIAAAggggAACCCCAAAJNLEACvYkrn1tHAIF8BEig5+PIVRBAAAEEEEAAAQQQQAABBBBAAAEEEEAAAQQQQACBRguQQG90DfD9CCCAAAIIIIAAAggggAACCCCAAAIIIIAAAggggAACCCCAAAKFECCBXohqoBAIIIAAAggggAACCCCAAAIIIIAAAggggAACCCCAAAIIIIAAAo0WIIHe6Brg+xFAAAEEEEAAAQQQQAABBBBAAAEEEEAAAQQQQAABBBBAAAEECiFAAr0Q1UAhEEAAAQQQQAABBBBAAAEEEEAAAQQQQAABBBBAAAEEEEAAAQQaLUACvdE1wPcjgAACCCCAAAIIIIAAAggggAACCCCAAAIIIIAAAggggAACCBRCgAR6IaqBQiCAAAIIIIAAAggggAACCCCAAAIIIIAAAggggAACCCCAAAIINFqABHqja4DvRwABBBBAAAEEEEAAAQQQQAABBBBAAAEEEEAAAQQQQAABBBAohAAJ9EJUA4VAAAEEEEAAAQQQQAABBBBAAAEEEEAAAQQQQAABBBBAAAEEEGi0AAn0RtcA348AAggggAACCCCAAAIIIIAAAggggAACCCCAAAIIIIAAAgggUAgBEuiFqAYKgQACCCCAAAIIIIAAAggggAACCCCAAAIIIIAAAggggAACCCDQaAES6I2uAb4fAQQQQAABBBBAAAEEEEAAAQQQQAABBBBAAAEEEEAAAQQQQKAQAiTQC1ENFAIBBBBAAAEEEEAAAQQQQAABBBBAAAEEEEAAAQQQQAABBBBAoNECJNAbXQN8PwIIIIAAAoECf/vb38ypp55qzx4xYoQZNGhQ4Cc5LU8B6iFPTa6FAAIIIIAAAggggAACCDSPAPFk89Q1d4oAAgggUG4BEujlrj9KjwACDRD48MMPzfHHH2/mzp1rttlmG3PmmWeaDh06NKAkfGU9BD7//HPz5Zdfmk6dOpkllliiHl9R9TWbJdCuZx3cddddZty4cbYOzj//fNOzZ8+K66NZ6qFiGD6AAAIIIIAAAgjUIODe05Zffnlz8cUXm/XWW6+GqzX2o3qfPfvss83UqVOJGRtbFXX7dr9fYMCAAebYY4+t6ru++uors2jRIht/LrnkklVdI/RDr776qjnppJPMwoULTS1lDv2+Rp1HPNkoeb4XAQQQQACB9iVAAr191Sd3gwACbSBAAr0NkBv0FTNmzDCnnXaaUSfGyJEjzcCBAxtUkvivbYbEbb3rgAR6oZo0hUEAAQQQQAABBFoESKDTGMokkEcCXYPyR40aZd555x0zZMgQM2zYMPOtb32rbgzNkEAnnqxb8+HCCCCAAAIINJ0ACfSmq3JuGAEEahUggV6rYHE/7ydXe/XqZZPpyy67bGEK3AwJ9HrXAQn0wjRnCoIAAggggAACCLQSIIFOgyiTQB4JdD++04oLF110kVlhhRXqxtAMCXTiybo1Hy6MAAIIIIBA0wmQQG+6KueGEUCgVoH2kEDPI4lYq2MRP//aa6/ZJfkXLFhg9xrfbrvtClXMZkig17sO8mj7zVAPhWr4FAYBBBBAAAEEmkKgLAl0f3n2tdZay1x66aVmpZVWalVHLOFe7iYbEvPnkUB///33zbnnnmtmzZplRowYYfbee++6biPWDAl04slyP3uUHgEEEEAAgSIJkEAvUm1QFgQQKIVASDBd9BvJI4lY9Htsj+UjcVt7rebR9qmH2uuBKyCAAAIIIIAAAlEBEui0iaIIhMT8eSTQ2/p+myGBXm9T4sl6C3N9BBBAAAEEiiNAAr04dUFJEECgJAIhwXTRbyWPoK/o99gey0fitvZazaPtUw+11wNXQAABBBBAAAEESKDTBooqEBLzk0Avau3Vt1zEk/X15eoIIIAAAggUSYAEepFqg7IggEApBEKC6aLfSB5BX9HvsT2Wj8Rt7bWaR9unHmqvB66AAAIIIIAAAgiQQKcNFFUgJOYngV7U2qtvuYgn6+vL1RFAAAEEECiSAAn0ItUGZUEAAfPee++ZBx980Dz++OPmjTfeMP/+97/Nsssua7p372722Wcfuyf1Mssss5iUn9A6//zzTY8ePcwzzzxjJkyYYF555RV7nRVXXNHstNNOZvDgwaZLly6J2l9//bV58cUXzQ033GBmzpxpvvjiC7PccsuZrbfe2gwdOtSsssoq5oQTTjBz584122yzjd0zu0OHDhXXngLuu+++2zz22GPm7bffNv/5z39sGXWP+p6uXbsmXlPnzp4920yaNMno3rV3mg73eVmtv/76rfZP8wO9pAvLrmfPnov92ZX1kUcesWVdcsklzeqrr2522WUXs++++y62559/gSxP1YX2fZs6dWqq56JFi2zbuO+++1rahupFbWPIkCG2zpdaaqnFyh7df/D0008306ZNs/WrOuzWrZu56KKLzAorrGAttfe5Du1BN2jQoFiqL7/80jz55JPmjjvuMHPmzLFtxLXT/fbbz96HjOKOaurOXSe0fP73fvTRR+aUU06xz8EWW2xhxowZY9tz3PGPf/zDjBo1ynz11Vdm//33N8OGDWvVhv71r3+Z6dOnm3vvvde88MILRtfWobbQq1cvM3DgwNhnK9q5NHz4cFuP8lN76t27t/1ePUch91iLYbTDQ8+JnkO/bWsvywEDBpg99tjDdOzYMfX3Jq2duDY7efJk29ZUbv1+yCrkd0h1ds8995inn3462Pr/t3cv0N9NdeLHT//SyJBccp0hZCpULhnlUR65JEVZLkmmGlERQm5J5TIq41JreFxyWVZEKF0oRBe3yKAkYjRhhKJMIqKp+a/3bu3f7Oc857K/v+/5nd/5Pc/7rDUrfM/vnH1ee3+/c/b+fPbeI/8Q+QcKKKCAAgooMN8JjPPuDsZk+2Qp5IMPPlh85StfKa6//vqJvgrvjLz38e7OO1H5KC/hvvzyy4f3//Rdimtsuumm4V3qhS984aTrbtS+RdqnqLtpuh961R7o9Nkwueaaa8K73XOf+9zQZ6P/sNFGG1X2ZeK9eI/kPfyCCy6Yq49KX4j3dvpC5f7HKP2gXEj6dryjfulLXypuu+228Bxp35A9vJdeeunKy5X77Kuuumrok+Hx9NNPFx/+8IeLt7zlLblFCe/Wo/aJmy6e9lnqzkv7/+U+DuWPNjfffHPxhz/8IfQR11xzzeKd73xn6Is95znPmevSTUuqj9KHStvJDTfcUDsOQps48MADi9///vehv7Pvvvu2etufnJtopvQnWyvWExRQQAEFFFCgVcAAeiuRJyigQB8CBOboiJxxxhkh2F13vPKVrywOO+yweQZc0s74QQcdFDrhBJ2qDgZrjj766DBYUT4ox7nnnhs6nHTIyweDA5tttlnx4x//uHjkkUcmFUBn0OHyyy8vTj311NCprjoYTHnXu95V7LzzzvMMpNCBPe6442qfj+tRTv52l112mfj7yQTQKevVV19dfPazn60tKwNXBKXXW2+9Sk/q9OKLL671JNhPEBrTqoQEynDLLbcUxxxzTMEgQlPbIPi9zDLLzHVKOnDEoMWyyy4bBuLikQ505QRvKeunPvWpUOa6Y9111w0B4fLA4GTrLt4np3zlMuF3+umnFxdeeGEInJMs8LKXvayy6JzHoFzVeb/85S9DogODQnUHA0R77bVXseWWW841OJQO/my88cYh4SD9fqb13vaM4xqm3wMC/iTrMIBUdeD08Y9/PCQIpEdbGTn39ttvL0hI4Xei6qiz4lwSNM4888zwm1j1O8Q5TX9fW0F+oIACCiiggALztUAX7+7j9MnApT9FX+qLX/xibb+Od80PfvCD87wzpgF0Puc6vINWHauttlp4N33xi188Up1Otm8xTgCdBGWSsc8666zwHlx1kLj7gQ98oDKInvP+u8UWW4QE4DRRdpR+UA7ik08+WZx88snFVVdd1fiOusceexRbbbXVPAH99B36Pe95T0iMiIng3L8pMbVcvhyTqj5x03OOE0Cn/0PiQNM4Ai4kn6dB9NwAelsfiudibGHOnDnFt7/97dr+xxvf+MaQ1DJKAN3+5NxJ+jOhP5nzffYcBRRQQAEFFGgXMIDebuQZCigwxQJ0yJgBesopp4SOOAFQBhA22GCD4gUveEFx5513hgAss8E5Zs+eXRAkT2eip53xhRZaKMygJfhFVjWzsh977LEw25VZoBxVM3HL5SCIzewGZoRzzZjdngZxJzMD/Rvf+EZx0kknhWdlgIMych1m3zIDmEAn96DDX+5k0ykmKEfwkc/XWmutMDN/jTXWCFn7zLpP/56Z8syi5WAAhXM4LrvssjCAw0FCwqtf/erwz4suumh41ngwqHHiiSeGwa9YVjwo+3XXXVfwLHxWlZTQ5km9MpM5DV5WefKsRx11VBhsok7e/OY3F6973etCAJGZLbSdGMyuGkirGuzCjgEO2hAB9UMPPTRrBjr3YTY3Az1cAwt8mR1z//33h7LEdspnBPTjINY4dRfrIydwW/V1ZUUFvjPU/2677RZWOCgflI+2QOC3/P149NFHw2cM8FAHG264YRgUY9YIbZVVFGgrcZYFCQaxTXGfqsEorsN3nf+lHRN4b5uB3oVhOZGk7XvOgCfPng5GttUDnzOgS3ljm2X1C75bzNS56KKLJqwI0NNW4sH35vzzz5/4fpLgwSwtVmrgO8CMEr6/fO+4HmVjRruHAgoooIACCijQ5bv7ZPpkvJ+QkEm/i2OJJZYIs6Ppq3CwglP6zlh+D4rvabxn83/0OXgXI+jHqkAE02Nfh+vRL2AGLe9bucdk+xa8oz3xxBPhHYx3suOPPz7MCF9hhRWKI488MvQlKPNiiy0W/jftg7BKFs9C35ZAN+/aHLwzxvc6/oaVzZiJnh70Ow4//PCwQhoHs5kJwnJf+h+8V8a+UDkIP0o/qM0vfQ/n3PiOutJKKxUE1umHXnnllcGmqh8bnzeu9hXvxzs27YSDWdqx79pUni76BFXXp46oY/738ccfD/Xx0EMPhdn99Kvpf9LWqGOC4GkfJ9Yx7YBZ+KuvvnoYkyDZgDYX+/7lZObcAHosb10fisSV0047LSTgcuCatjWS1Qmspwn8uTPQuZ79yf9rMUPvT7Z9l/1cAQUUUEABBfIFDKDnW3mmAgpMkQAzNAnuMSDCDHOWmC4vx0fnn84mM8urZsemAS067MxYYGAhXcaOziJBLc5l8ILrveIVr5h4KpaMZzkzBikICDOr+lWvetVcT83gwGc+85mJ2bOjBtAJ4DMzmWd+yUteEgZDyku1p8FKynHssccWDExwELRmgIYOOFn7zFIvL9V33333hYAw96hbsjtn3660rHWz9tMBqHJiQxeeLB/Js/ziF78IbaJqpnt51QAGCvbff/+J2RvlgSNWHmDgZuWVV56nRTcFRpkVTJthxjKDJwcccEBI5khnEJQHLhhoYWCvq7prC9zWfUVp+5/85CfDLP+6NpEOiqTl5pos0chKArQ17MrPzTkMIBLMZdCsPJhZDqATMN5vv/0ql+5sesYu2n/a9mnXfJ/KM/LL3/OyR1MZGWyjzd59992hnZQHhrFiFj9tmd8a7k3CAYNtHCT78DvEgCi/P/weMkiXHun3rm1Z/in62fayCiiggAIKKDAwgXHf3bvok5EoyHsQ74MEvun3kMycHul7EO/l9K3iOel7Gn0+/p7E2fR9m3JyD/o8JLGyMhcJsTlHF30L7pP2L9LVrNIylPsgdSsbMRuYPirB1s033zz0MWJCAEF7kp5JruSomqWeBpN590wTWUfpB7X5pXVTNdudvyeQz7sr/Xrqj8TvmDzB5+k7NM+46667hmeq2qKtqTxd9AnannfUPdC5HkmtvMeTlB4P6hA7Zu5zvPe97w2rxMVjlAB6Ux+Kfh79NNpR3TgDW2fRJ+SeHKME0O1P/t8WaEPvT7a1bT9XQAEFFFBAgXwBA+j5Vp6pgAJTJECwiuAdwUdmBZOtXXUQPCfYxUE2ODM645F2xlmWmT2Wq/bDJuuaICgHQXs6//GIQUL+vWn5uIcffjhkoE9mCfc0EEkAjaXYqo60A5yWhcGIOIueQZgll1xynj9nVgQDScwAqBtUagugp8u0ETStK2t6HgFugv3MAudgKXz2tBvHM7dO0uSIcoJFOnBULmMZrykwSkCUNsO9ykH69DrpHnFpgkUXdTfZADrli3Vet4x7rK9y0gZ/y+oLDDjynSLpJB0Uis+ezmAnEYaBwDhrOx2AYtY6A3s5eyOWv4ddGKYzm5q+g+lgVjlRpqkemEXEjCQOBgWZSVPe65DP4nl8v9hSgkFmjqZBtGidfscZcOb7zkCZhwIKKKCAAgosmAJdvLuP2yfj/eRzn/tceMepCp4K1cWAAAAgAElEQVSmNVP3HpS+p7E6Ef26qiNuO8RqPGzzVE56rmsFXfQtuPaoAXTer0kUWGWVVeYpGqtxEfikr0H/jqBzTCZPE5LrEiu5YHoeZnvvvXd4/xylH9T0zUmTK9re5dOEgHJSbfoOTbI7q62NsnpALGMXfYK2X4pRA+gkg/BOX97Ci/tQXgLrJMozhkF9x1XfcgPoTe7pd4/rEiRPV7hKn/WnP/1puD8rk40SQLc/+X9JOkPvT7a1bT9XQAEFFFBAgXwBA+j5Vp6pgALTLNAUtMoNLNadx+ACAT9mdrbNZMjpTFdR0Ullxjn7eTP7mWBzVQCcv03vMWrHlr9n8IrlEesCxm0B9HQgpzwzpPxsmBKIZFZ8TGxIPdmXkGctz7SP16nzTAd82uqEa6UJFmngNWeAK5alqR2xFCX71pcDnlV1Hf3rZqQ0fZWa6i63nVddPx1YK898SIPf5UGd3K99k/Mo35lxnjGWtckw3VszTfgoPyezNxjApF2V23BdGdO/qUpESO+RDpal9ZHOQKf9MABWFRynzlgVgcFREhqqEoZy687zFFBAAQUUUGBmC4z77j7K09e9B7GyDknGBAvbVulK34PS9/bc97S2vkzV83TVt+DaOf2L9Jwmj6Zrpcnf5RWR0mdMr5EmsuaUM6fu0/5euR9R/vu0X1Hu83bxnp9T3pw+Qdt1cvovuX32pmvlBtCb2hAJ3KxcwKoM5UTm8nPmJOvW2dif/KtM7u/UdPUn29q2nyuggAIKKKBAvoAB9Hwrz1RAgR4EWFaMgQKWZWN/a5b/qzrKM1NzO+N156Wd2vXWWy8EulnmverI6Uy3/R0Z4Sx3zZ7PkzkIVpM9jtWtt94aZgfz38rHZAPodL7phNMZLy8l2NQJZ+l89mvuwnNU57TMadLBKANHTe0oBmXHnfE7Tt3ltvOqNpV24MsDK3H5dr5vVXsvxusRsCUB5IorrgirRjBQWnWUEwdGqcucZxzHMHfAg+eKs/LLWz7UlXGUwavUhP3kWdKeYDgzyL72ta8Vp5xySvhOk7DBjBO+h+wrz0BknLEymd8O/0YBBRRQQAEF5j+Bcd/dyyKT6ZOlgTlmFzODfNQj9z1tMgH0Ud5HKXdd34LPcvoXXQTQTzrppPBeWLX9WNk29lVIWmY1JJI5c8qZU0ejesdyl/uiOe/5OeWJ54zTJ2i7T057GUoAPf3upf2KqmccJ4Buf/Kvorm/U9PVn2xr236ugAIKKKCAAvkCBtDzrTxTAQWmUIDO/ec///kwa7oqEFy+9VQG0NtmTOR0pquomgZhRqFlVgez5dk/sO2YbAA97Vi33SP9PAauRzGqO3fUzn16nTRBYZSBo5wVCiYzqzwajVt34w46xf0C2R+RrQxYjj3t2DPgxn9fZpll5qn222+/PczIZgnHtmMqA+jjGo4y4FE3WJiTiNNmlH5e/s3hN5AkBZYnZUZZerDMJUt47rTTTsU666wTAuweCiiggAIKKLBgC4z77h71xumTkdR7yCGHhL5c03ZYTTWV+542akCXe3bVt+BaOf2LLgLoMSg+SutO+3855cy5dtvqZuVrpEtcs3T9uuuuG04Zty+T3mfcPkHbc+f0Z4cYQG9bvW7U70HZyf7kaAH06epPtrVvP1dAAQUUUECBPAED6HlOnqWAAlMowN7np512Wsjk5SA49O53vzvshR73UG7rcOd2xnMCX1MVQE/3Pmvr2NZxs28aM9fp+BJIY4+7rbfeOiw7n85KbRvkaBt0GncQLmfAIT7jVATQ0zocZeAoZ2nuyQbQu6i73HZe137S/Qvj8ovpMos77rhjsfvuu8+zZzfJGizTz4xzvpMEb2fPnh2WNo9Lh/exhHsXhrkDsxhO94AHpgxGX3vttWHAkRnu6cFg5MEHH1y51+IU/mR7aQUUUEABBRQYmMC47+48zrh9sp/85CfhvYRZqvNbAL3cP8zpXxhAnxO+JSTgrr/++uGfx+3LxK9dF32Ctq9wTn92QQyg2580gN723fFzBRRQQAEF5icBA+jzU236LArMUIG77767OOiggwoCeQSE99xzz8r9fKdyD/ScDnLkHeXctErqZkiPUm1f+tKXijPOOCMEywmkz5o1q/LPuwygk8xAkD7neP7znx8CrOlS1pNdEn9Ur7ps+pwBrvhsU7mEexd1N+6gE8uDM6v5wgsvnNgfj73s+P4xaMoA19prrz1XVf/5z38uaE+XXXZZwYyWY445JiS3lI8+AuhdGI4SQMfqggsuCN83npvknqbBv7TNbrrppgVbGuQcJMMstthi8yQulP+W38jbbrstlOmOO+4IH2+44YbFoYceOuntIHLK5zkKKKCAAgooMGyB9D14Mu/uPN24fbKZtIR7znZaTTN1c/oXXQbQSZY+4ogjiiWWWKK1IbIl0KKLLhr60znlbL1gklTKykfpjPK6v63ri47bl4n366JP0PbcOX3+BTGAbn9ytAD60PqTbe3ezxVQQAEFFFBgbgED6LYIBRSYdgH28WbZaI40Q71csKkMoDO4wLLoN954Y5jNfdxxxxXLLrtspU1OZ7rqD59++umwtzp7SL/0pS8Ngw/sp111sNc0e5yzJ/XSSy8dApbpnmNts6DHDaAz0/gjH/lIwaz5tj3Qq8qflnWynumAT9PS4vH+11xzTXHkkUeGf01nvYwycNTUxr785S8Xp556agimVgWaU4d77rkn7EvPUulrrbVWCIzyN5RxnLrrYtDpxz/+cfHRj340DKrxvaM9nn322RMB9XTVB56JJcQ5n0HVptUZpjqA3lX7zw2gp8/DTPtjjz22oB1y1NVD+h0v7zOf+0Mb2w71wxL7DICWDwLp/F5Rjpw9MXPv7XkKKKCAAgooMDMFxn1356nH7ZOlZdhoo41Cgh/JtVXHk08+WfzsZz8LCZy8G8d3rNz3tLbVtKru2VXfgmvn9C+6CKDH/sdk3/dyypnT4nnnZDUqluffbbfdwmpUdUe6utXKK68c3qGXXHLJxnfonDLEc7rqE7TdM6fPP5QAepq83tYHGXcJd9zsT361mDNnTkgup32vttpqlc1puvqTbW3bzxVQQAEFFFAgX8AAer6VZyqgwBQJpAMgBIWYEVA+yHQ+//zzi7POOit81PUe6FwzZrLzzwSP3/zmN1c+8cMPPxw+Z/mytuXeyxdIs+U/+clPVj4rf5POAIlLbZcHfY4//vjKpZufeOKJgmuzjOJk90DPnXUcn4/BFILE/F88Us+mZRyZAX3ggQeG5cHLnrnXSG0IABMYftnLXhaKMsrAUVOAOq2Tt7/97cUee+wRltEvHwwa4c/AQhzA4DyC+zfddFMYIJxs3XURQE8HtWjjJEmwv3ndYFg6MNS0msCvfvWrUI98P6ZiD/Su2n+6JyMDgRtvvHHl9zyt73K7bKqH3Bkx3LTqe3PSSScVX/va11oD45MZOJ6in3Avq4ACCiiggALTLNDFu/u4fbJyGZoCS3EfZd6FPvGJTxRveMMbguBUBtDL/b2m/klT3yK3f9FFAD13VQDKRH+Z/2OWeDxG6Qc1NeF02e5VV121+NSnPhWSvKsOEtKZLU+gm77GvvvuO9Fn6qIv01WfoO0rO5MC6Ol3ry3ZmyR9kqNJ/J3stnL2J/8aQOe7NsT+ZFvb9nMFFFBAAQUUyBcwgJ5v5ZkKKDBFAmlGO8FzOnTpLFgGVr71rW8Vp5xySpiRzTEVAfQHHngg7NvHAMFSSy0VAp4xCBsfndkSzBxnYIBj1AB6eg8ylRlcWG655eaSTe+RBsAZEDnxxBOLb3zjG6GzRgCXQG4atOZvOec73/lOuGZOAL0uaYGlopk5gjkOH//4x+cpK/cgAMtzrLnmmsX73//+YpFFFgn3zvEkW56lsWkDVZ5pUJY6oYMal9GOaMxcYXYGyRW0lS222KLYf//9s/bmLjfppkEdVgUgMP/9738/zCzHhuWzU3/uT/CTmer8c2ynXdVdF4NOPHOamMC/l5MOUpd0kIrnph2Uk1z4zjDDnkA8x1QE0LsyTAeH677nabvku0bCzJve9KYJlqZ6SNv9MsssE5Ipyr8jXCjeg+SK/fbbbyIZJs7oYNCx6veQv2XQCm9+h1jFghUzXvKSl0zRL7SXVUABBRRQQIGZIDDuu3sXfbK0DLzHHHLIIfOspsP7Pe9HzIQtB2OnOoDeRd+CtpATxO0igJ72P3hnZHugt73tbXMFySlP7A/RT6Q/S3+JPkpXAfRyMvtb3vKW0BddeOGF5/pq0C9kxbX77rsv9C94X11jjTWy3qFzv2Nd9Qna7peTRDyUGeg8S/rdqxtnSL97/M1kA+j2J/8aQOcYYn+yrW37uQIKKKCAAgrkCxhAz7fyTAUUmCKBxx9/PAQjybDnIOi05ZZbhqWwWNrvu9/9bghqp8dUBNDpjBP8JFBP8JNBCvYxZvCHTO4777yz+OY3vxmWtI7HqAH08j0YWKDjSiCWPZB/+MMfhv2p6YxXBcnTjjGfs8QzViyPyOxmZnPEJAPKWBdATwfImBG98847hwEQBrHiEopVZSU4/brXva5YYYUVivvvv7+44YYbiiuvvDLcs9xR78qTIOFRRx0V7kGdMJOBWSq0E5a7ps7iftCUgYQAltyOxygDR20B6p///OchiM9sefxpG/ivssoqxX/8x38UF1988URZysHPLuqurXy5X9F01j9/07bM5hVXXBFmzcfvBe1+9uzZBYN61157bVgGnpkP8ZiKAHp5YGiy7T8NoHNN2hTfv0022SR8z2lTl1xySfgOclQFsdvqodxm+R3BmO/Xr3/96+Lmm2+e+C0pD7qkA6XcH8vtt99+IgjP7yRt/t577w3lKyeM5LYBz1NAAQUUUECB+Utg3Hf3LvpkBHJPO+20MJOcgz27d9xxx2KdddYJ//69732vuPTSS0MyYFVi5lQH0CnDuH0LrpEGcfl3+ia87/HfeVb6eF0E0Ln2o48+Whx22GEh4YCDxEz6jyQv896YvhvyfkyQnSRr/nmUflDbtyFN4EzfUVlxixXQfvCDH0zUbV2yd9s7dFsZ4udd9Kva7pXa8TyYr7/++iExgVW56DcMKYBe/u7RBuknrL322uFRsY/99vjs4wTQ7U/+NYDOMbT+ZFvb9nMFFFBAAQUUyBcwgJ5v5ZkKKDCFAgSDmMVM1nrVQbCUGaDMnGVmJoMCe+2118SpuZ3xtvPoeJ577rnFeeedF4KF5YPOMwFTgulk1o8aQOd6VTPqy/ehE8aS2ttuu+3ETGrOYVDm8ssvL1jmOQ2Up39PwI8OM7PQKS8z5tddd925bpEu855+UN6DHg+CiWeccUbt/fh79nRnYCcG3+M1czw322yzsNx53ZL4PDMBWmaqx6BmVRvhGQ844IAQWE+PUQaO2toH1yWITpC+rq1yDnVAWdI97ruou5zy5XxNGWxj6UUSLjiatizg89x6JLGAuirPis5ZAjGWu+kZuzBMB2ZJHLnoootCQkTVwQAls2jShAzOa6sHyskgIkkHacJN+R60VVbcYOAxPRigJJGHvUirfofiubNmzQrL5lftk57TDjxHAQUUUEABBeYvgXHf3cftk6HJeyb9Kfptde8x9FVYgYetdNLVnPoIoI/bt4gthv4g73G8t8UjTSLtKoDOtR966KHQF4pJw1Wttqr/OEo/KOebwGpnJ598cnHVVVc11i2rkpH0nC4nn/MOnVMGzumiT5Bzr6uvvro4+uij53rWtP8/pAA6z0NbZGY0fYiqg6SVrbbaqrjmmmtC/2ecALr9yb/ugT7U/mRO+/YcBRRQQAEFFGgXMIDebuQZCijQk8BTTz1VfP3rXw8dcpZB5mAQggArS9U99thjIVhEFn7cWzou9d4W0IqPkHMeHXJmvl9wwQVhpiiBau7zmte8pthpp52KFVdcMQRQmfE9mQB6LMtvfvObEJxmJgbLqTHAxHLur3/960PgvBwITquB4C2DUsygYCloOsMvf/nLix122CGUCUOWG+eIe6iXq5G/O/3008OS5DwjQU/2ICwvkc7fVZUVk9VXX73YZpttQsCYWfBVR/Q8++yzw6BP9GR2BjNSeGYCuNR5kyftg5nQLOdPxjsznikDzx1ntpQHaSjPKANHOe0jXpPZ91/5ylfCTOD0mbbbbrswI6SqLPztOHWXW76crywDJ2xTsPzyy4clwJdddtnGP4v1yAoJP/rRj8IADf6xHlkNgUQLvjcc6X6WXQXQYwHHMYwDs3GAk2syo5uEE76H1BufUY/89lS169x6IFGF72LaZvmusmIBM0K4ftzyoIyPN8ka/CbG7znn8D1da621Qvma2llOG/AcBRRQQAEFFJg/BcZ5dx+nTxY1eY958MEHw+pM119//cTqTbFvR+CO1bfKRx8B9HjPyfYt0jLTtyGgzApGHLyjsTz94osv3tkM9Hg/kiN4B2frqrvuuiu8i/PeSl+KFcLok9FPTY9R+kG534T4jkpflJng9CljOVjRiUR3Vh6oOnLfoXPLMk6fIOceMSmWVRVIYogr1O2zzz5h9bahBdB5JsYUGKegT0aSB31m+g+skkD/gb4H253R9x4ngM697E/+fXHCCSeEpjTE/mROG/ccBRRQQAEFFGgWMIBuC1FAAQUUmFYBBj5iYgQZ8cxGSWeiTGvhvLkCCiiggAIKKKCAAgoooIACCiiggAIKKKCAAgosUAIG0Beo6vZhFVBAgX4FmCkRZ2fX3ZkZ+CyNx1He277f0no3BRRQQAEFFFBAAQUUUEABBRRQQAEFFFBAAQUUWNAFDKAv6C3A51dAAQWmSIDl41jKjGUGq/Z55rbMPmePafaTX2qppYpjjz22WGmllaaoRF5WAQUUUEABBRRQQAEFFFBAAQUUUEABBRRQQAEFFGgWMIBuC1FAAQUUmBKB3/72t8XHPvaxsI8z+8VtuOGGYc/nlVdeOeyDyN5sl1566cT+fXvssUfYM8/l26ekOryoAgoooIACCiiggAIKKKCAAgoooIACCiiggAIKZAgYQM9A8hQFFFBAgckJPPLII8Vxxx1X3HrrrbUXILj+rne9q9h5552L5z3veZO7kX+lgAIKKKCAAgoooIACCiiggAIKKKCAAgoooIACCnQgYAC9A0QvoYACCihQL8BS7vfcc09xySWXFDfeeGPxu9/9Lpy83HLLFbNmzSq22WabYsUVV5RQAQUUUEABBRRQQAEFFFBAAQUUUEABBRRQQAEFFJh2AQPo014FFkABBRRQQAEFFFBAAQUUUEABBRRQQAEFFFBAAQUUUEABBRRQYAgCBtCHUAuWQQEFFFBAAQUUUEABBRRQQAEFFFBAAQUUUEABBRRQQAEFFFBg2gUMoE97FVgABRRQQAEFFFBAAQUUUEABBRRQQAEFFFBAAQUUUEABBRRQQIEhCBhAH0ItWAYFFFBAAQUUUEABBRRQQAEFFFBAAQUUUEABBRRQQAEFFFBAgWkXMIA+7VVgARRQQAEFFFBAAQUUUEABBRRQQAEFFFBAAQUUUEABBRRQQAEFhiBgAH0ItWAZFFBAAQUUUEABBRRQQAEFFFBAAQUUUEABBRRQQAEFFFBAAQWmXcAA+rRXgQVQQAEFFFBAAQUUUEABBRRQQAEFFFBAAQUUUEABBRRQQAEFFBiCgAH0IdSCZVBAAQUUUEABBRRQQAEFFFBAAQUUUEABBRRQQAEFFFBAAQUUmHYBA+jTXgUWQAEFFFBAAQUUUEABBRRQQAEFFFBAAQUUUEABBRRQQAEFFFBgCAIG0IdQC5ZBAQUUUEABBRRQQAEFFFBAAQUUUEABBRRQQAEFFFBAAQUUUGDaBQygT3sVWAAFFFBAAQUUUEABBRRQQAEFFFBAAQUUUEABBRRQQAEFFFBAgSEIGEAfQi1YBgUUUEABBRSYLwX+/d//vfjoRz8anu1DH/pQse22286Xz+lDKaCAAgoooIACCiiggAIKKKCAAgoooIAC84uAAfT5pSZ9DgUUUGA+Efjc5z5XXHrppcULX/jC4thjjy1WW221aXmyv/zlL8UTTzxRLLLIIsVCCy00LWUY56b/+Z//WRx44IHF73//++Ktb31rse+++45zucH+7R//+Mfi2WefLRZbbLHiOc95Tqfl/OpXv1rMmTMnXPPTn/50sf766498fQPoI5P5BwoooIACCiigQC8CC8r7ci+Y3kQBBRRQQAEFFFBAgflMwAD6fFahPo4CCrQLEBi95557iksuuaQguPXb3/42/NHf/u3fFquvvnqx9dZbFxtssEGx8MILt1/MMzoXGEIAnYDsv/7rvxbf//73i5e+9KXF0UcfXSy11FKdP+tUXnBBGBC87bbbikMPPbT405/+VOy1117FNtts0ympAfROOb2YAgoooIACCigwKIEF4X25CvwPf/hD8ec//3lKElDj/aYyybXvRtTWTuiLPPXUU8Hz//2//9d38Ua63//+7/+GJPHnP//584x3dNH3GakwHZw8P7WzDji8hAIKKKCAAgp0LGAAvWNQL6eAAsMWeOSRR4rjjjuuuPXWWxsLuswyy4Rll1/5ylcO+4Hmw9INIYD+3//938X+++9fPPDAA8Vzn/vc4phjjinWXnvtGaXdNtAzox6mprDpIM+sWbNCMP1v/uZvOnu0LgaRnIHeWXV4IQUUUEABBRQYoMB1111XHHnkkQVJyu9973uLXXbZZYClrC7SgvC+XH5y3k0PP/zwKUtA5X5TneTadwNraif0Fw8++OCCcYbtt9++2H333UP/cYgHwfOzzjqrOP/880Ny+Gc+85lilVVWmShqF32fPp97fmtnfdp5LwUUUEABBRTIEzCAnufkWQooMB8I3HvvvcURRxxR/PKXvwxPwxLhm2++efGqV70qZIo/9NBDxeWXX15wHgeBuI9//OPFa1/72hn99Gkw+B//8R+LT3ziE4OeXT+EADozMs4+++ziwgsvLDbccMPigAMOCCsUzKRjQRgQvO+++0J7fvzxx0PCS9ff1S4GkQygz6RvjWVVQAEFFFBAgVEEeGfm3f2yyy4Lf8bKTQTlXvSiF41ymWk7d0F4Xy7jpu+3U7XN01QnufbdYJraSfquz9ZjrGK2+OKL913ErPsxW5tkl5tuuimcT8L4VlttNfG3XfR9sgrS0UnzWzvriMXLKKCAAgoooECHAgbQO8T0UgooMFwBlin75Cc/WfzkJz8JwXI6iu9///vD/tbpQVY2y3YzS/2ZZ54pll9++bAP93LLLTfch2spmQH0GVt1YxV8QRwQHAus4o+7GEQygN51rXg9BRRQQAEFFBiKwH/9138VBx544MSWWPSzSG7caKONhlLExnIsiO/LPDNJ4izjPhUJqIBPdZIr9+jzHbupnbAd3L/8y78Ud955Z/GhD30obAf3nOc8p7P23/VzfvOb3yxOPvnk4iUveUlYieDFL37xRFm76Pt09eA5ZemjnXX1PF5HAQUUUEABBWamgAH0mVlvlloBBUYUSDtg7JO85557Fs973vMqr0IQnWXNWN6MY7fddit22mmnEe84nNMNoA+nLvosyYI4INi1b87ATds9ux70arufnyuggAIKKKCAAn0JxHelhRZaKOypTFD2zW9+c7HvvvsOdhnr1Mb35b5aSvf36fMdezrbSZ/P2UXfp6uaHlJZunomr6OAAgoooIACM0/AAPrMqzNLrIACIwr87ne/Kw455JDi5z//edjrixnlK620UuNV0tkU7INOVvlMW8I7PqAB9BEbzHxy+nQO9MwnhEUXAzd9DnrNL+4+hwIKKKCAAgoMX4BgOSt8/fjHPw4zztlL+Zxzzsnubw3hCX1fHkItTK4Mfb5jT2c76fM5u+j7TK425/2rIZWlq2fyOgoooIACCigw8wQMoM+8OrPECsx3Auw5ftFFFxXveMc7QmC7yyXPwGLZ9oMPPrj405/+lD0jgv3BCJrfeOONYQ8/lnRnmTOO2JljD3WC8eyVPmfOnHCf//mf/ymOOeaYYu21156rnv7yl78UP/rRj4oLLriguOOOO8Ly8ATkX/7ylxc77rhjsc4664Sl5esOlqD/3ve+V3z7298Oe7Tz98997nPDPoNvetObis0222yu5ejToHndNev2Qx+3rG0NlGXuvvSlL4XnIbkhPscOO+wQ9htnSblLL7007FGPL3vJlQ9WCSAhguvcfPPNYbYL9cDA3fbbbx+uwyyY8pFbd+n+cH//939fnHDCCcUSSywRBghZ6pC21LYywemnnx7qmxk5n/70p+dpE5N9hvhM1NMNN9xQnHfeecGCPShpq294wxuK7bbbruAZWFLz97//fZG7v2GabEIbPuKII2oTR9LvFW149913n+u7y3eBNs8ygT/96U9DXXOwHcKsWbMKVoJYccUV56mj1J42+rGPfay49dZbw570DzzwQKjjuLdgzoASTvfcc09xySWXhKUeaX8cWLFn+tve9rbwPar63SkP3HDe1772teI73/lO8atf/Sp8Z2kf+PI9LG8JwX1yysh5Tz31VHHFFVeEts9zUm4SfrCiPqusIl5sS1//+tfDb1auddt31c8VUEABBRRQQIE6gfRd8KCDDipWXnnlgv/lvZylrLfddtvB401nYHTwOAMvYO47dhePMZ3tpM/nHFLQekhl6aINeQ0FFFBAAQUUmJkCBtBnZr1ZagXmK4G0Q7rmmmsW7373u1sDyqMApJ0vBnW22GKLrD8n6Pab3/wmBNYIdBNw40iDsATfLrzwwhDQjgfB0vXXX3/i3wlmEYAnsFV3UCYGmsqz3AmMXX311cVnP/vZMBhVd/zd3/1dmAFCcJFjsgH0ccqag3rLLbcURx99dAjqVh3M9ifwzXl1AXQCrJ///OdDoJEgY911DjvssBCATI/cuqsLoOcGmHk+Au133313CJyXA9HjPAPPQ1sgaYOEiqqDZII3vvGNxfXXXz9SAJ32RhHKsfAAACAASURBVOCfNk1bJFD9spe9rPIeMUGg6rxf/vKXIQGFwH7dQRn32muvYsstt5wreJ3aY7fsssuGwHI80oSGtgGlnPZMEHznnXcudtlll3m2dShv/fD973+/tu3ixH6SJAikR1sZOff2228PSRaPPPJIbX1WWXHys88+W5x55pnhd6nu+1BnnfOd9RwFFFBAAQUUmBkCvA/w3kRi7cILLzylhU7fGZdffvnQ11l88cWLI488srjpppsq33/TAqV9FRIRP/zhDxesAPaFL3xhruRY+oYkWbclG9Nn432RdzWuQ2Ip7z/04eivkTRZlVxbFRhNn40ys6c7CapVB+9u9C959yXR8jOf+UxI1oxJrDmV0JQ0PE6CZd29c95N+duYVE2/4K677gr9DxKfSXjfaqutQjtbbLHFKm/TdI/0M95/qdsf/vCHtUnBaRJp+rd1zzeZ5I1xEpNzguujJruO+pxl01VXXTUkH19zzTXF008/Hb5fb3nLWwLZ5z73udpk9S6Sh5uun9ZZVYA8/W919ZuOtUx1Wy4ndvNbQD+fyR91kwGqfmfiszz44IPFN77xjdBHJxmbIyepO+d3xHMUUEABBRRQYGoEDKBPjatXVUCBEQTSTmf8s2WWWaZ43/veF2ZfjjsAFDtxXLsc3B6hmBOnVnXs6Pgsuuii4Zz999+/eNWrXhX+mQGUww8/vPjZz34W/p1BoLe//e3FCiusUNx///2h88WMcg5maXzgAx+YK4hH0P2oo44KAXoGV+j4brzxxmE29C9+8Yswq5Zz6PQTwPvUpz4VBq/4d2at87+PP/54GPh56KGHwgDFRz7ykTCgxAAIgx5x5u24ZW2zJJjKbOI4A5jyMmCGHYFOAuIEnONRNZhEJ5agLoMBHARTmXHOgBUDZ1/5ylfCSgAcDJQRxE6TEnLrri6AznXPPffcMCDRFGCmvhlMY8CiPFN93GdgZvdpp50WAqYclIMEjLjqAbPkCaynCRe5M9C5XlPZY91wbRIUCPyWEwQeffTR8Bnfa9oYqwEwyMZADoOlDDZQ13HVANrsq1/96ol6T+3jfyTIvfTSS4eBTwaGDz300NDOmwZNuD7fd74f/P1aa60VBlDXWGONUC8M1DEgSJn4nO8Fs8jTo9xeeJ5NN900tC1WFogz27kGB4kzPHva5toGdvicZIM4KMm+oQzScv3bbrst/EZEKwL03DseDMadf/75xVlnnTXX94GBRn4zWKHgsssuC4PIXI+y8ZvqoYACCiiggALzn0Ds8/AewjsPfQv6DFNxpIHjdM9z3juOP/748N7BqlyxT1QuQxpAJ5mS2etnnHFGeGcpH7yn7bHHHqEPVV4xiPdi3tfq/jZeiyTdquTauuBnuurU5ptvXhxwwAGVe7pfd911IWmAPheBflZkqurbNtVBXQB9nATLpvu1vZvyt9QvSRGsAlV3UG76Wq95zWvmqZfcADr9Jfp1dYnmJEOTfE1fj2PUwHJO2x83MbktgD6ZZNdRnzM9/z3veU/oa8U+NwZpUkFuAJ3VwiaTPDy0APo4bTntl9LPe/3rXx/64XUTG6rGc/Dn94GVwk499dTK3zjOaUrqzmnHnqOAAgoooIACUyNgAH1qXL2qAgqMIEAQiGzcL3/5y8WVV14512xuOubvfOc7wyzVugz3tlvlduLarhM/T4NqDFDts88+xSabbDLPEuw8F4EtAlwcVR2qNMhHUDsNJqb7CjKzg2AgM83Tg84Ys01YKpxOF4Fy9iBMj5w90Mcta5sdAwc8G4NMlHPXXXcNge/nPe95E3/Ks7A8Nh1L/rlqMImZJQzK8XlVgDwNLlcFRXPrrimATpA/Lk9Zt4x7DLIz6MMy9MzUiMe4z5AO6LGtAAka5XZBRjsrEjCgwzFKAD1td3XLuKdBdgLPDJzGg2X1GcTEn0G12bNnzzOoxtLuDGIS5E0HXblGOYDOgBnXYWC1fDQNzqUDmgwkvetd75rnO3rfffeFYDwDK1XPmrYX6pIB0vKM/CeffDLMNooDf2WPpjKS3ML9aVN8/8sBcp43TTxJk2T47LHHHgsznEjGYYCalQ7Kv5NpEk7bsvxt32M/V0ABBRRQQIHhCqRJw5SSxD/ew/7pn/4pbAXT5TZZBD15Lyr3P5j9zbsJwbuqLX6iXto/oT/Auz3JkVtvvXWx+uqrh+2SrrrqqolE4arEVfov9B1OOeWU8PckYNPf2mCDDYoXvOAFxZ133llcfPHFYfssDix4h09niNYFP9Nk0Re/+MXhfb78vs39TzzxxDCjNC0f74a8K9MvqTvo88aE4Ko+zTgJlm0ttC2AnibDci0SwAmmssoS9Uoy7A9+8IOJWf5V76+5AXQSLajrNLGa91vGBdjSiCN9f+VcfDlINCUJlYO+ZeyPUPe5CfhdJCY3BdAnm+w66nNWBdxpkzGBhvGUmCicG0CPvyGjJg/njr1UzUCnH0iiMwfJODFJmH5jTLhm0gLthmOq23LaL42/U7SvNHmdMsSE5brxGFYUJBGE3ynqhN/GuE0dK+/F5HKeac899wy/Y13+Xrf9Jvi5AgoooIACCtQLGEC3dSigwKAE6KTEfZ3jzGwKSHCJIDqZ/QyOjHLkduJyr5l29pqWiEsHkOqCW9wzPY/Bib333jt0mAg6s3d0nH3OEoQMhJWPNJj53ve+NyxFnR45AfRxy9pmlwad6/Ze5xoMYjDD/Lvf/e48AfR0+XQSChjIKi+XzTXS88r3yq27pgB6eYnx8vLs6YAbyQwESONA3bjPwKwc2jOddAYOCJKnM5LTeqDtEHhmEGKUADrXiE51s+ybEgTi1gcMMrziFa+YWJkhLVtqxIwgBr/irO3Ut2lJy7ZBE5bSjANvDMotueSS8zRTPJldwyBmXH6UGe7xiA4MhrB6Aqs/VB3pwFm5zTUN7MRZWlyTgT8Gt6oGS+J5lIPBl7hFRNuMF66bPiOrPfC8JF54KKCAAgoooMD8JVDXj+L9geATiZ8Ep/n3cY40MTYuWx63uiLwR9IvwWECzrzXV/XdyttN8T57yCGHzPXeSPCRd7GTTz45FLfcz0lnwfM+yTs5747pka78VPVe2/QuFZNCuV7VNmBpIuMoSYppciRBNN6DCdLHY9wEy7a6bXo35b2RhAQSE5pmxKbbclX1y3ID6Nzjgx/8YFhdIG2X9BVw4ToELGlH9CvSoy142ubA510kJje1oS6SXXOeMz2H8QL6FQRhq5YTzw2gTzZ5OHfspW2P87bP2/qCXbTlcmI331d+Z8pjECzJTnvl96+8YkV6jboxjPQ3oel3M6dNe44CCiiggAIKdCtgAL1bT6+mgAIdCdTNSqdjzQALMykYsMnJzM3txOUWPaczx7VYRpvOPkd5Vmp5YCfuF1gOJuaUqS2IlhNAn+qyMjPj3/7t38LjNO0jyOd19cXS7AcffHDomDbNaElng5SDorl11xRAp4wxoFk1oJMmNJQH28Z9BgLwLCHJzOm2ttLWLpraVppQUR6sTIPfLDVOkD7OAshpr5yTm6CQ7ndede2cAaW2MuUMIrUF8tPB4vIspboypn9TtVJBWu60LtP6SAflsCKhoio4Tp0x2M3vJbM20pUf2nz8XAEFFFBAAQVmlkDT6l6rrLJKCEQzS3uy7wNpYmzVO3mcnd703p/2T3h3YaWqqkA7CZHMaGdWdPm9M53pzVY/JAdUHU3laXpfTj8rJ8VyH97xSLBkVmnuvtvp7O7y6mOx7OMmWLa11qb359yk53JyQ3lVrtwAOsnjzLitaotp/7QqgWHcfkBXicm5baguobkt2TXnOdNzSEZgy4OqxPumvjafdZE8nDv20tYvb/s8fgfpi3KUv4NdtOVyYjfbUlT9zrAvOuXgniRuk0QUk3lyxmIof0xQZ7yL1c3WXXfdtq+ynyuggAIKKKBADwIG0HtA9hYKKDCeQNVsiqZZzOW75XbickuZ05njWieddFLI3q/Lmk/vF8tIxjFLlBNQSw86XuxBxpJ5LNdct+9WVcc8p9PWZVmrHNM6IKkg7mPXdi6zzOPyZqME4WMd0XFN75dbd20B9HQwrxxgjp3fquzxcZ8hHaBhX/H99tuvNolknAB6GtwtB+pjggArI1RtGRDrlIAts1NYsp6/SffhS+u9HCRvs0//NmdAiUFNZuMzCMc+jr/5zW/CQGf5qAqSp+0obYtV7TbWe/n7XlfGUZIh0u9wWu/lpUsZcGGveWY+MNOMZe9HTW7I/R30PAUUUEABBRQYvkDdrHSWEd55553Dss6LLLLISA8SZ2bX7XOezgyvCjxzs5z+ySjnNT1A0/ti0/tyOtO+nOyYJuy2JULGslEXJAqw/Hndvu5dJFi2VWaTR9pXakt6/vWvfx0Sex9++OFilBWYct7feYa289o+b3MY5V18skHyLpJdc54z55zoMdXJw7ljL2398rbP29pIF205t1+amxxOf5MtD1ixojwRJF2+Pl2mvq0d+7kCCiiggAIKTK2AAfSp9fXqCijQgcATTzwR9sC76KKLwl7FHJMJoPN3ZAPH5Y8nW7SczhzXLu9DmHO/chCPJc25H3tKk53edkw2gN5FWZvKltuRTt3KFql7m0P6eVrnuXXX1llOZyykAeZ0dnZ5b2/KNO4zjBIUH+XcKs+4hzizY9JlE5sSBOJ1br/99vBdi9/XpvqaygA6iQ4sp8eyeG3HuAH0urZVN6BVXrq0rXzx8/JvH8kAJCmcfvrpBbMf0oOZJ2wfsdNOOxXrrLPO2Eu25pbR8xRQQAEFFFBgWAJ1s9JH7Rul2xHVrYaUvifXbQfUdQD9V7/6VUiW5P31wQcfDFtgVR3lWapt78vp7PX0b1OHnBWZykmPLK/9gQ98YJ6Z16MEdesSLNtaXlOwdZQ+G/0l3rNvvPHGovw+nzsDvWnmfltQuO3zNoeuEpPb9kAnoZ5l8Xlnn0yya85z5pwTPboIoHOtuuTh3DbU1i9v+5wyTHVbbhsTiKZt5/EdOeqooyZ+l1ZYYYVis802K9Zbb70wWWDhhRdua65+roACCiiggALTJGAAfZrgva0CCjQLMMjAMtJnn312yNKPwWMCQhtuuGFYenCllVbKWsI97XxVLf9WV5K47DGfp1nAOZ05/mbcoHR5oIUlF9/znveEpbsJ9sWs5baBn5wBqnHL2taeczvSqduQA+iUsyrAHGdnk/jAgCTZ5ekxkwLo6eyhOMs+TRCoW0Y/3cONQVOCt7Nnzw57O8blGXOz9MdZwj1dIpPfDZaI3HrrrcNe5+ms7K4GkaYrgJ4O3DDD/tprrw2DSQzApgfLALIFQnl1i7bvrp8roIACCiigwMwXIHh3zz33FMweT/tWowbQ0z2jy8t2p0pt5+X0T7he23m8U37+858vLr300soVhso1N2oAPX0fTpMY0+drm6lNGdIAGks8MxN98cUXn6dhdZVg2dRi64KObUHAqmvG9+gXvehFxXHHHTexldBMC6DXLa8en3myM9D5+3GTXXOC4znnxGeZ6r5Pbr+/bUyl7XOeZ6rbcu53ou08xnVYme2EE06YJ8E8JlXQZ2acq2rf+pn//4F8AgUUUEABBWaugAH0mVt3llyB+VKgbplBZsFuueWWxTve8Y7K/fGaMNJ9p6tmBVf9bZpRXx4QyOnMcc3YeSRgd8QRRxQsldh2pHsUpwM2zJo/7LDDCgKS5aPLAPpky9r2XLkd6dStLoCOAXs9k1CQc0wm+aGtE8x905knMcAcM/FZop69y2g76RHbzmSfoa2u03uNcm6VIx19ZjVfeOGFE/utk9RCEkpdgkA644j6q9snro8Aerq8KN+dWbNmVTaXrgaRsLrgggtCcJ7nZuZ308BOOkC66aabFh/84AdzmnPYz3CxxRZrTR4i2eG2224LZbrjjjvCtRmUOfTQQ53lkCXtSQoooIACCsx8Ad65WMnrvPPOmytww37jLOHOLMjc2Y/pe94oMlXvxW2B8Xj9pvN4Hz3ttNPCCk8cvHu9+93vDnsUp32myS7hzjXTpdrjbPp/+Id/mHhHrtqyqWxz7733FoccckjYzohExqOPPrp2O6uZGkAv99sMoM/7DeG7OJlk15zgeM45sURd9X3qxkRy+/1tYyptnzf1s3L68uUaqip37nVyz+M3i34ZW/NRZ6yckR6Mb9BXyx3nGOV32HMVUEABBRRQYHICBtAn5+ZfKaBAhwJ1SwpyCzrj73znO0PwnKDRZI400EmAmL2Ml1tuucZLpXtcl5cnzOnMcfEvf/nLxamnnpq1B3pVYdLAf9Pydm2B0pwBqnHL2lYvo+z9XdfpZuYGgVCOnJkeVWXKrbucTnA5wMzAGEFzli8v74seyzLuM4yyrGNbu2irMz6Ps2uYOc4y7mTOsypE3ZKdLCH+0Y9+tLj77rsbt1mY6gB6un9k2yz2LgaR0udhpj2/MQyoNg3sPP3008Xhhx8eTOs82+qImWTs6U79vOIVrwgrZZQPAuksr8kgTXl/9rbr+7kCCiiggAIKzDyBpr4VgRneUzfYYIN5lg9ve9K0f9R2bvo5yYXllZly+idco+k83jdJ7ORdh5WG9txzz8pnGieAnr4P837JrPutttpq4n2X++699961iY2UjWenD0BCOPsfv/a1r63lm+oEy6Z3Uz6rm1FeVeCm93kD6O3fkNxk15zgeM45sURd9H24Vl3y8BAC6F215ZwxAe6Ve165VfCbQkD94osvDr8RrFZAwhFJNq4a1v4d8gwFFFBAAQX6EDCA3oey91BAgUaBNNAXT2RWxPve977i9a9/fSfLWMXZqFy/bs+5eG8Gnc4///zirLPOCv+pvDxhbhA2d1CHe3BP/o8lvOKRdoSZnbr99ttXOl599dWhk0WHa7J7oI9b1rYmnl5/o402CpnVVcuTkZVNoPa73/1uSJ4gEMm+YBy5M/JjWZglw2zd9Mitu9xOcLpk+y677BKWxaQOeQaWZywf4z5DOvOnajAyvd9Pf/rTMLhHoLZtWcK6+ivv6c7AKQkCdUt2poN+7OlGgJigbfkg2/7AAw8sHn744Xn2TMy155o5y/YRyD7++OMrByGeeOKJsJoBySpNe6BTpx/72MeKjTfeuJIqbd/lPcqbBrRyZ8lzU77frFARt27gv5100kkF+yq2BcZz233b99jPFVBAAQUUUGC4AnUrefEe8+pXvzq8vzE7O+1vjPI0l112WXin4thhhx0mVtupuwbvvfSneJ8srwLWRQCdPc955+ZoWop+3AB6miDK9kzbbbddceSRR07ct7xlU/Qoz5AnKXzXXXdtXEWoiwTLtjpt8ojvjLQREpbpt9Udv/71r4sDDjggvM+P8v6bG+xtO6/t8zaHrhKTm5KWu0h2zXnOnHOiRxcB9Kbk4RhYp2/F95OAcNXR1j9p+7ypL8hnXbTl3H5p03n0nx944IFAwPjAkksuOQ8HvxUnn3xywaQDjslOFmhr836ugAIKKKCAAqMLGEAf3cy/UECBjgXSTueaa64Zlt5bZ511Jj24U1U8lswjAMb+zAwI/PM//3MY/CgHcQlis6QWe7g988wzYR839qgjoB+PnM4c5z777LOh08j1COQSBH/b2942z3PRYWIGOB0m9ihm+UGCZKkLQWRmkTK7NR6U9eabbw4DRgzscLQF0OuCmuOWta1JpNfHH4u3v/3tc1kQICQYyKx9/rkc0OR5GYQjuYFrkAhBkkVdHdIJ5T6bbLLJxH1y6y63s8yAIAFYZmrHg0E0luyvWm6/i2dgWW4SEGiftAvuVV5RgQA15aIN1bWLtjqLn6fJJ/y3uHxlVYJA6lY3y4bBVNosgXiO8gzxXHv+tm6wKF1uk7ayxx57hPaWBp+ffPLJ4sQTTyy+853vhHI0BdD5nFkADJaWn5vBN5Zspyzc6yMf+Ujxpje9aYK3aUCLwRS+85jwG0OdVbnGe/A7st9++00kA6T7bzKbiYSJcrtLZz6Vt6PIbQOep4ACCiiggALDF4iBsVhS3htmz54d+lYrrrjiWA+QvvOWV9upu3DT33QRQE/f6+knVc3sLidGj7oHevl9mKRF3rtZlr1uy6b4N/TtSHakX1P3nlZlN26CZVtFN72bNiWFlq+b+peTa2fCDPSuEpObAuhdJLvmBMdzzon1lxNAHyd5OG0XdYFgvpfnnHNO8YUvfCEUqyoBJqffPtVtObdf2nRe7kp8o9Rh23fczxVQQAEFFFCgOwED6N1ZeiUFFJikAAMQF110UdjffKWVVmrd23eStwnBRJbNI1jFQcCKpeGZicHx0EMPFZdffnkYEOEgEEVAqjwYk9OZi2V89NFHw7LjMZBJcIwgN4kCBJUZpCBozD3LgeU06Mz1CPBtvvnmIcDO+cw8j2WN96sKoKcdOu7BOeypTjCRgDozmTnGKWtOnZC8QBIDyQwc0YKg3mOPPTbhEK9VFdBMg4GcR/CV52FWDYF0svy/+c1vFsy+ZrCKoOn73//+iSB7bt3ldpYpQzobh38ngMosm7pj3Gcoz2ahnW6xxRZFnP1C5/vKK68MAfamdpFTZ5zDvufMFo/11rSCAOdfccUVYXYS/gzcMiOFwVva87XXXhuWLGfAKh5TEUDn2mmiAe2eJc75vtNObrrppuK6666by6gtgM41eR72EScpg+8N7e2SSy4Jy4tyVA2Otg2GsFzfUUcdFcrC9dkPHeNVV121YGYPSTK0aZJkykH88m8ElqxUEYPw6e8L5aOd7L///iMv2ZrbVjxPAQUUUEABBaZPIAbGeDckaZdk0yWWWKKTAsVVl5ghXZ5N3nSD9D05fUfuIoDOOxZ9i7oANf/9W9/6VnHKKadMvPNNNoCeBpbj89Zt2cTnab+nKhG6yWzcBMu2Cm96N6WfccIJJxTM7uf9mRnzvFuyXVB6sHoTK6DRP6jaIq3vAHrTam1NHl0kJjcF0LtIds1Zla6tv5Ea5ATQOX+yycPpNnRVfSOC5z/4wQ/CJIXYX20LoNclyEx1W84dE2g6L+1L1/0WpP17vndsC7fuuuu2fZX9XAEFFFBAAQV6EDCA3gOyt1BAgeEIECRndjkdu6aD/QH33XffEOguH7lB2Ph33JMZquxvVXcQOCNzn4GudICCQQk6jHG2bvnvGSAjSEzgn3PppBKwX3jhhec6NV3mPX5QXmqP/z5OWXNqmeApgy1xxnz5b9gLms46s/arApqcz2xcsvk5p+6IiQIEz1OL3LrL7Sxz/7RTTNlZdp5EkKZjnGfgugTh58yZEwa3qg5mf7M/4zXXXBPaxWSXcOfaBGkZ4CDgzNGWIMAAwLnnnlucd955YUCzfFA3m222WSgX7aE8K3oU+6ZBEwZn+F7QVtJkgrQ8fF/4DjELvWqwIrYX2uLOO+8cEn1iIkH5uQhas2R9ukoE57QNaMVBJJIO6r4XXIeEHxJ6+I6kB22BgWHaQpV3PHfWrFkhEaJqn/Sc767nKKCAAgoooMCwBc4888xi2WWXDe9Z5b7AOCXnXYVlmS+88MLwvtS2tHd6r/Q9OV2lqYsA+uOPPx5WZSK4Hd+VSJYkSEXAny2hYuJ0LNNkA+jl9+GmFZnSpGT6dby/kQDddJDgma4iNE6CZVtdt72blpOq6Q/T3yTpHE/6FyRGkBBbt+JUHwH0NHDNuzoJDfTFll566coVnapcukhMbgqgd5HsmvOcbXWaPntuAJ2/mUzycPl7SfvZZpttikUWWST04+mf8f1M+y1VAfQ0QYYtueiL8btGkjH/ntPPGrct5/ZLm85LV6CjzCQ17bjjjsUaa6xRLLbYYvNMAOC3ghXm+MxDAQUUUEABBaZfwAD69NeBJVBAgZ4F6Kz96Ec/CjNHmalMR46DQN5aa60Vll9mZnbVHt2clxuETR+Lzjn3ZKn2u+66KwRAGYBiCcDXve51oVNZt7QiHW8CfJdeemmYzcBgBX/H/vDMCGAmLAMzDB4xA4AEAQbP0iMG6U477bQQJI8zXffZZ595BtjGKWtOVRKAxIFBLf6ZsrAEInspMruX2bYEh+sC6NyDOmT2LwN5zByIdcigCbPrmXXDNdMlu0epu9zOMtekPjBn1jcrBLAXYHnv9SqXyT5DvBZ/z0zqCy64oLjzzjtDOWjDb3jDG8L2BAxSMNuYWSzjBNC5HwNlLF9e177Kz0d7Y2CE+qHd094ZFGRrBgYMmA1+xhlnhLJzpMv7jWKfM1jEvnMshclAJO2Egb6Xv/zlob2RRHLVVVdN7J9ZnkkUv+txljxlZcUIvo8sk893mM/wZrC66jcjp4xcl/3YKQszpRhsjoOSJPMwc5zrU6dVB978Nnz961+feM70N43yMXg12T1Pc77XnqOAAgoooIAC86cAK0WRhHf//fe3LlteFkiXyWb5c7a34j2wiwA692I1LoJNvO9VHSQg0rfjXfBPf/pTCATvtddeE6c2BT/L10v3XG/asil998ttEeV39XETLJvum/NuSqCc/s2tt95aeykCgWxFRL+53OfqI4CezpZPC1lOkmirg3ETk9va0LjJrjnPmVOn0SEngD5O8jD3Ka88V64D+uys6MWYAEdVAJ2+EdtblSc+pOfmPPc4bTm3X9p2HnVIcvkXv/jFuVZiK7uQkM2KieXt2drasJ8roIACCiigwNQJGECfOluvrIACCiiggAIKKKCAAgoooIACCsxYAVYhIpGS5E0SIXffffeRttyq+nuSGmOiZ9WqWBErJ9D+1FNPhSRCEhFJHOUgwZHkQ5JqYwIAs1FZyYfVveJs77bgZ1ppDz/8cFiJiYBc04pMXQTQ433HSbCsa3A5QUf+NiadkxAbE8BJEmalLVa6IjGhLrmzjwA6ZSRwSWCS+o8Ju3vuuWco2yjHOInJOW1o3GTXtufMrVNMcgLo4yQPR3cS5Ulc+d73vheSmOPkAQLnJLIQZGcSAEdVAJ3/zt+x+gUrz7GiGMniJF7HFR1yn3uyodJErgAAE5tJREFUbbktMB6fNfe8Bx98sGBP9Ouvvz4kY3PwW8TqDiQ8MxGgvF3CKO3YcxVQQAEFFFCgewED6N2bekUFFFBAAQUUUEABBRRQQAEFFFBAgflEICYCMPM6Z8umoT52btBxqOW3XAoooIACCiiggAIK9CVgAL0vae+jgAIKKKCAAgoooIACCiiggAIKKDCjBNJltNkuiZmzbKM1Ew8D6DOx1iyzAgoooIACCiigwHQIGECfDnXvqYACCiiggAIKKKCAAgoooIACCigweIEbb7yxOOqoo8I+6iwhvdFGGw2+zHUFZEnto48+Ony8zz77FNtss82MfRYLroACCiiggAIKKKDAVAoYQJ9KXa+tgAIKKKCAAgoooIACCiiggAIKKDBjBAiU33HHHQX7nl977bXFLbfcUvz5z38umvZrH/LDsU83e7ezD/w555xTsLc8M+iPOeaYif2kh1x+y6aAAgoooIACCiigwHQIGECfDnXvqYACCiiggAIKKKCAAgoooIACCigwOIE//vGPxZFHHlncdNNNE2VbZpllwiz01VZbbXDlbSvQV7/61WLOnDlznTZ79uzioIMOKp7//Oe3/bmfK6CAAgoooIACCiiwQAoYQF8gq92HVkABBRRQQAEFFFBAAQUUUEABBRQoCxBA/+xnP1uw3PkLXvCCYosttih22mmnYqmllpqRWJdddllx0kknFc8880x4hre+9a3FDjvsUCy88MIz8nkst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BtD7UPYeCiiggAIKKKCAAgoooIACCiiggAIKKKCAAgoooIACCiiggAKDFzCAPvgqsoAKKKCAAgoooIACCiiggAIKKKCAAgoooIACCiiggAIKKKCAAn0IGEDvQ9l7KKCAAgoooIACCiiggAIKKKCAAgoooIACCiiggAIKKKCAAgoMXsAA+uCryAIqoIACCiiggAIKKKCAAgoooIACCiiggAIKKKCAAgoooIACCvQhYAC9D2XvoYACCiiggAIKKKCAAgoooIACCiiggAIKKKCAAgoooIACCigweAED6IOvIguogAIKKKCAAgoooIACCiiggAIKKKCAAgoooIACCiiggAIKKNCHgAH0PpS9hwIKKKCAAgoooIACCiiggAIKKKCAAgoooIACCiiggAIKKKDA4AUMoA++iiygAgoooIACCiiggAIKKKCAAgoooIACCiiggAIKKKCAAgoooEAfAgbQ+1D2HgoooIACCiiggAIKKKCAAgoooIACCiiggAIKKKCAAgoooIACgxcwgD74KrKACiiggAIKKKCAAgoooIACCiiggAIKKKCAAgoooIACCiiggAJ9CBhA70PZeyiggAIKKKCAAgoooIACCiiggAIKKKCAAgoooIACCiiggAIKDF7AAPrgq8gCKqCAAgoooIACCiiggAIKKKCAAgoooIACCiiggAIKKKCAAgr0IWAAvQ9l76GAAgoooIACCiiggAIKKKCAAgoooIACCiiggAIKKKCAAgooMHgBA+iDryILqIACCiiggAIKKKCAAgoooIACCiiggAIKKKCAAgoooIACCijQh4AB9D6UvYcCCiiggAIKKKCAAgoooIACCiiggAIKKKCAAgoooIACCiigwOAFDKAPvoosoAIKKKCAAgoooIACCiiggAIKKKCAAgoooIACCiiggAIKKKBAHwIG0PtQ9h4KKKCAAgoooIACCiiggAIKKKCAAgoooIACCiiggAIKKKCAAoMXMIA++CqygAoooIACCiiggAIKKKCAAgoooIACCiigg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BtD7UPYeCiiggAIKKKCAAgoooIACCiiggAIKKKCAAgoooIACCiiggAKDFzCAPvgqsoAKKKCAAgoooIACCiiggAIKKKCAAgoooIACCiiggAIKKKCAAn0IGEDvQ9l7KKCAAgoooIACCiiggAIKKKCAAgoooIACCiiggAIKKKCAAgoMXsAA+uCryAIqoIACCiiggAIKKKCAAgoooIACCiiggAIKKKCAAgoooIACCvQhYAC9D2XvoYACCiiggAIKKKCAAgoooIACCiiggAIKKKCAAgoooIACCigweAED6IOvIguogAIKKKCAAgoooIACCiiggAIKKKCAAgoooIACCiiggAIKKNCHgAH0PpS9hwIKKKCAAgoooIACCiiggAIKKKCAAgoooIACCiiggAIKKKDA4AUMoA++iiygAgoooIACCiiggAIKKKCAAgoooIACCiiggAIKKKCAAgoooEAfAgbQ+1D2HgoooIACCiiggAIKKKCAAgoooIACCiiggAIKKKCAAgoooIACgxcwgD74KrKACiiggAIKKKCAAgoooIACCiiggAIKKKCAAgoooIACCiiggAJ9CBhA70PZeyiggAIKKKCAAgoooIACCiiggAIKKKCAAgoooIACCiiggAIKDF7AAPrgq8gCKqCAAgoooIACCiiggAIKKKCAAgoooIACCiiggAIKKKCAAgr0IWAAvQ9l76GAAgoooIACCiiggAIKKKCAAgoooIACCiiggAIKKKCAAgooMHgBA+iDryILqIACCiiggAIKKKCAAgoooIACCiiggAIKKKCAAgoooIACCijQh4AB9D6UvYcCCiiggAIKKKCAAgoooIACCiiggAIKKKCAAgoooIACCiigwOAFDKAPvoosoAIKKKCAAgoooIACCiiggAIKKKCAAgoooIACCiiggAIKKKBAHwIG0PtQ9h4KKKCAAgoooIACCiiggAIKKKCAAgoooIACCiiggAIKKKCAAoMXMIA++CqygAoooIACCiiggAIKKKCAAgoooIACCiigg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BtD7UPYeCiiggAIKKKCAAgoooIACCiiggAIKKKCAAgoooIACCiiggAKDFzCAPvgqsoAKKKCAAgoooIACCiiggAIKKKCAAgoooIACCiiggAIKKKCAAn0IGEDvQ9l7KKCAAgoooIACCiiggAIKKKCAAgoooIACCiiggAIKKKCAAgoMXsAA+uCryAIqoIACCiiggAIKKKCAAgoooIACCiiggAIKKKCAAgoooIACCvQhYAC9D2XvoYACCiiggAIKKKCAAgoooIACCiiggAIKKKCAAgoooIACCigweAED6IOvIguogAIKKKCAAgoooIACCiiggAIKKKCAAgoooIACCiiggAIKKNCHgAH0PpS9hwIKKKCAAgoooIACCiiggAIKKKCAAgoooIACCiiggAIKKKDA4AUMoA++iiygAgoooIACCiiggAIKKKCAAgoooIACCiiggAIKKKCAAgoooEAfAgbQ+1D2HgoooIACCiiggAIKKKCAAgoooIACCiiggAIKKKCAAgoooIACgxcwgD74KrKACiiggAIKKKCAAgoooIACCiiggAIKKKCAAgoooIACCiiggAJ9CBhA70PZeyiggAIKKKCAAgoooIACCiiggAIKKKCAAgoooIACCiiggAIKDF7AAPrgq8gCKqCAAgoooIACCiiggAIKKKCAAgoooIACCiiggAIKKKCAAgr0IWAAvQ9l76GAAgoooIACCiiggAIKKKCAAgoooIACCiiggAIKKKCAAgooMHgBA+iDryILqIACCiiggAIKKKCAAgoooIACCiiggAIKKKCAAgoooIACCijQh4AB9D6UvYcCCiiggAIKKKCAAgoooIACCiiggAIKKKCAAgoooIACCiigwOAFDKAPvoosoAIKKKCAAgoooIACCiiggAIKKKCAAgoooIACCiiggAIKKKBAHwIG0PtQ9h4KKKCAAgoooIACCiiggAIKKKCAAgoooIACCiiggAIKKKCAAoMXMIA++CqygAoooIACCiiggAIKKKCAAgoooIACCiigg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BtD7UPYeCiiggAIKKKCAAgoooIACCiiggAIKKKCAAgoooIACCiiggAKDFzCAPvgqsoAKKKCAAgoooIACCiiggAIKKKCAAgoooIACCiiggAIKKKCAAn0IGEDvQ9l7KKCAAgoooIACCiiggAIKKKCAAgoooIACCiiggAIKKKCAAgoMXsAA+uCryAIqoIACCiiggAIKKKCAAgoooIACCiiggAIKKKCAAgoooIACCvQhYAC9D2XvoYACCiiggAIKKKCAAgoooIACCiiggAIKKKCAAgoooIACCigweAED6IOvIguogAIKKKCAAgoooIACCiiggAIKKKCAAgoooIACCiiggAIKKNCHgAH0PpS9hwIKKKCAAgoooIACCiiggAIKKKCAAgoooIACCiiggAIKKKDA4AUMoA++iiygAgoooIACCiiggAIKKKCAAgoooIACCiiggAIKKKCAAgoooEAfAgbQ+1D2HgoooIACCiiggAIKKKCAAgoooIACCiiggAIKKKCAAgoooIACgxcwgD74KrKACiiggAIKKKCAAgoooIACCiiggAIKKKCAAgoooIACCiiggAJ9CBhA70PZeyiggAIKKKCAAgoooIACCiiggAIKKKCAAgoooIACCiiggAIKDF7AAPrgq8gCKqCAAgoooIACCiiggAIKKKCAAgoooIACCiiggAIKKKCAAgr0IWAAvQ9l76GAAgoooIACCiiggAIKKKCAAgoooIACCiiggAIKKKCAAgooMHgBA+iDryILqIACCiiggAIKKKCAAgoooIACCiiggAIKKKCAAgoooIACCijQh4AB9D6UvYcCCiiggAIKKKCAAgoooIACCiiggAIKKKCAAgoooIACCiigwOAFDKAPvoosoAIKKKCAAgoooIACCiiggAIKKKCAAgoooIACCiiggAIKKKBAHwIG0PtQ9h4KKKCAAgoooIACCiiggAIKKKCAAgoooIACCiiggAIKKKCAAoMXMIA++CqygAoooIACCiiggAIKKKCAAgoooIACCiigg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/x+BFzhWscpT2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0" name="AutoShape 4" descr="data:image/png;base64,iVBORw0KGgoAAAANSUhEUgAAB9AAAARlCAYAAADh11wiAAAgAElEQVR4XuzdB5gURfrH8VcQJShBgoAkCSJBkgRXJAgoR3DFwN2pZ8AECgeyAgICIkgQEJRDCWfivFPvDCAHIgZAEZAgiBIlZyRKVEDh/7yzt/yXpaera6and2b59vPcc/fcdndVfaqmh2d+XVUXnD59+rRwIIAAAggggAACCCCAAAIIIIAAAggggAACCCCAAAIIIIAAAgggcJ4LXECAfp6PAJqPAAIIIIAAAggggAACCCCAAAIIIIAAAggggAACCCCAAAIIIBASIEBnICCAAAIIIIAAAggggAACCCCAAAIIIIAAAggggAACCCCAAAIIIECAzhhAAAEEEEAAAQQQQAABBBBAAAEEEEAAAQQQQAABBBBAAAEEEEAgVYAZ6IwEBBBAAAEEEEAAAQQQQAABBBBAAAEEEEAAAQQQQAABBBBAAAEECNAZAwgggAACCCCAAAIIIIAAAggggAACCCCAAAIIIIAAAggggAACCKQKMAOdkYAAAggggAACCCCAAAIIIIAAAggggAACCCCAAAIIIIAAAggggAABOmMAAQQQQAABBBBAAAEEEEAAAQQQQAABBBBAAAEEEEAAAQQQQACBVAFmoDMSEEAAAQQQQAABBBBAAAEEEEAAAQQQQAABBBBAAAEEEEAAAQQQIEBnDCCAAAIIIIAAAggggAACCCCAAAIIIIAAAggggAACCCCAAAIIIJAqwAx0RgICCCCAAAIIIIAAAggggAACCCCAAAIIIIAAAggggAACCCCAAAIE6IwBBBBAAAEEEEAAAQQQQAABBBBAAAEEEEAAAQQQQAABBBBAAAEEUgWYgc5IQAABBBBAAAEEEEAAAQQQQAABBBBAAAEEEEAAAQQQQAABBBBAgACdMYAAAggggAACCCCAAAIIIIAAAggggAACCCCAAAIIIIAAAggggECqADPQGQkIIIAAAggggAACCCCAAAIIIIAAAggggAACCCCAAAIIIIAAAggQoDMGEEAAAQQQQAABBBBAAAEEEEAAAQQQQAABBBBAAAEEEEAAAQQQSBVgBjojAQEEEEAAAQQQQAABBBBAAAEEEEAAAQQQQAABBBBAAAEEEEAAAQJ0xgACCCCAAAIIIIAAAggggAACCCCAAAIIIIAAAggggAACCCCAAAKpAsxAZyQggAACCCCAAAIIIIAAAggggAACCCCAAAIIIIAAAggggAACCCBAgM4YQAABBBBAAAEEEEAAAQQQQAABBBBAAAEEEEAAAQQQQAABBBBAIFWAGeiMBAQQQAABBBBAAAEEEEAAAQQQQAABBBBAAAEEEEAAAQQQQAABBAjQGQMIIIAAAggggAACCCCAAAIIIIAAAggggAACCCCAAAIIIIAAAgikCjADnZGAAAIIIIAAAggggAACCCCAAAIIIIAAAggggAACCCCAAAIIIIAAATpjAAEEEEAAAQQQQAABBBBAAAEEEEAAAQQQQAABBBBAAAEEEEAAgVQBZqAzEhBAAAEEEEAAAQQQQAABBBBAAAEEEEAAAQQQQAABBBBAAAEEECBAZwwggAACCCCAAAIIIIAAAggggAACCCCAAAIIIIAAAggggAACCCCQKsAMdEYCAggggAACCCCAAAIIIIAAAggggAACCCCAAAIIIIAAAggggAACBOiMAQQQQAABBBBAAAEEEEAAAQQQQAABBBBAAAEEEEAAAQQQQAABBFIFmIHOSEAAAQQQQAABBBBAAAEEEEAAAQQQQAABBBBAAAEEEEAAAQQQQIAAnTGAAAIIIIAAAggggAACCCCAAAIIIIAAAggggAACCCCAAAIIIIBAqgAz0BkJCCCAAAIIIIAAAggggAACCCCAAAIIIIAAAggggAACCCCAAAIIEKAzBhBAAAEEEEAAAQQQQAABBBBAAAEEEEAAAQQQQAABBBBAAAEEEEgVYAY6IwEBBBBAAAEEEEAAAQQQQAABBBBAAAEEEEAAAQQQQAABBBBAAAECdMYAAggggAACCCCAAAIIIIAAAggggAACCCCAAAIIIIAAAggggAACqQLMQGckIIAAAggggAACCCCAAAIIIIAAAggggAACCCCAAAIIIIAAAgggQIDOGEAAAQQQQAABBBBAAAEEEEAAAQQQQAABBBBAAAEEEEAAAQQQQCBVgBnojAQEEEAAAQQQQAABBBBAAAEEEEAAAQQQQAABBBBAAAEEEEAAAQQI0BkDCCCAAAIIIIAAAggggAACCCCAAAIIIIAAAggggAACCCCAAAIIpAowA52RgAACCCCAAAIIIIAAAggggAACCCCAAAIIIIAAAggggAACCCCAAAE6YwABBBBAAAEEEEAAAQQQQAABBBBAAAEEEEAAAQQQQAABBBBAAIFUAWagMxIQQAABBBBAAAEEEEAAAQQQQAABBBBAAAEEEEAAAQQQQAABBBAgQGcMIIAAAggggAACCCCAAAIIIIAAAggggAACCCCAAAIIIIAAAgggkCrADHRGAgIIIIAAAggggAACCCCAAAIIIIAAAggggAACCCCAAAIIIIAAAgTojAEEEEAAAQQQQAABBBBAAAEEEEAAAQQQQAABBBBAAAEEEEAAAQRSBZiBzkhAAAEEEEAAAQQQQAABBBBAAAEEEEAAAQQQQAABBBBAAAEEEECAAJ0xgAACCCCAAAIIIIAAAggggAACCCCAAAIIIIAAAggggAACCCCAQKoAM9AZCQgggAACCCCAAAIIIIAAAggggAACCCCAAAIIIIAAAggggAACCBCgMwYQQAABBBBAAAEEEEAAAQQQQAABBBBAAAEEEEAAAQQQQAABBBBIFWAGOiMBAQQQQAABBBBAAAEEEEAAAQQQQAABBBBAAAEEEEAAAQQQQAABAnTGAAIIIIAAAggggAACCCCAAAIIIIAAAggggAACCCCAAAIIIIAAAqkCzEBnJCCAAAIIIIAAAggggAACCCCAAAIIIIAAAggggAACCCCAAAIIIECAzhhAAAEEEEAAAQQQQAABBBBAAAEEEEAAAQQQQAABBBBAAAEEEEAgVYAZ6IwEBBBAAAEEEEAAAQQQQAABBBBAAAEEEEAAAQQQQAABBBBAAAEECNAZAwgggAACCCCAAAIIIIAAAggggAACCCCAAAIIIIAAAggggAACCKQKMAOdkYAAAggggAACCCCAAAIIIIAAAggggAACCCCAAAIIIIAAAggggAABOmMAAQQQQAABBBBAAAEEEEAAAQQQQAABBBBAAAEEEEAAAQQQQACBVAFmoDMSEEAAAQQQQAABBBBAAAEEEEAAAQQQQAABBBBAAAEEEEAAAQQQIEBnDCCAAAIIIIAAAggggAACCCCAAAIIIIAAAggggAACCCCAAAIIIJAqwAx0RgICCCCAAAIIIIAAAggggAACCCCAAAIIIIAAAggggAACCCCAAAIE6IwBBBBAAAEEEEAAAQQQQAABBBBAAAEEEEAAAQQQQAABBBBAAAEEUgWYgc5IQAABBBBAAAEEEEAAAQQQQAABBBBAAAEEEEAAAQQQQAABBBBAgACdMYAAAggggAACCCCAAAIIIIAAAggggAACCCCAAAIIIIAAAggggECqADPQGQkIIIAAAggggAACCCCAAAIIIIAAAggggAACCCCAAAIIIIAAAggQoDMGEEAAAQQQQAABBBBAAAEEEEAAAQQQQAABBBBAAAEEEEAAAQQQSBVgBjojAQEEEEAAAQQQQAABBBBAAAEEEEAAAQQQQAABBBBAAAEEEEAAAQJ0xgACCCCAAAIIIIAAAggggAACCCCAAAIIIIAAAggggAACCCCAAAKpAsxAZyQggAACCCCAAAIIIIAAAggggAACCCCAAAIIIIAAAggggAACCCBAgM4YQAABBBBAAAEEEEAAAQQQQAABBBBAAAEEEEAAAQQQQAABBBBAIFWAGeiMBAQQQAABBBBAAAEEEEAAAQQQQAABBBBAAAEEEEAAAQQQQAABBAjQGQMIIIAAAggggAACCCCAAAIIIIAAAggggAACCCCAAAIIIIAAAgikCjADnZGAAAIIIIAAAggggAACCCCAAAIIIIAAAggggAACCCCAAAIIIIAAATpjAAEEEEAAAQQQQAABBBBAAAEEEEAAAQQQQAABBBBAAAEEEEAAgVQBZqAzEhBAAAEEEEAAAQQQQAABBBBAAAEEEEAAAQQQQAABBBBAAAEEECBAZwwggAACCCCAAAIIIIAAAggggAACCCCAAAIIIIAAAggggAACCCCQKsAMdEYCAggggAACCCCAAAIIIIAAAggggAACCCCAAAIIIIAAAggggAACBOiMAQQQQAABBBBAAAEEEEAAAQQQQAABBBBAAAEEEEAAAQQQQAABBFIFmIHOSEAAAQQQQAABBBBAAAEEEEAAAQQQQAABBBBAAAEEEEAAAQQQQIAAnTGAAAIIIIAAAggggAACCCCAAAIIIIAAAggggAACCCCAAAIIIIBAqgAz0BkJCCCAAAIIIIAAAggggAACCCCAAAIIIIAAAggggAACCCCAAAIIEKAzBhBAAAEEEEAAAQQQQAABBBBAAAEEEEAAAQQQQAABBBBAAAEEEEgVYAY6IwEBBBBAAAEEEEAAAQQQQAABBBBAAAEEEEAAAQQQQAABBBBAAAECdMYAAggggAACCCCAAAIIIIAAAggggAACCCCAAAIIIIAAAggggAACqQLMQGckIIAAAggggAACCCCAAAIIIIAAAggggAACCCCAAAIIIIAAAgggQIDOGEAgsQVGvjxXXvvnYsdGtLq5ojzbq5nkynlhYjeS2iOAAAIIIJBFBX759Td5ZsjnMu3TNY4tfOgvtSWlY/0s2nqahQACCCCAAAIIIIAAAggggAACCCCAQHwKMAM9PvuFWiHgSYAA3RMTJyGAAAIIIBCXAgTocdktVAoBBBBAAAEEEEAAAQQQQAABBBBA4DwXIEA/zwcAzU9sAQL0+O6/X4//JkuW7ZBly3eGKlq9ajGpVb245LyYVQHiu+eoHQIIIBCMAAF6MM6UggACCCCAAAIIIIAAAggggAACCCCAgI0AAbqNVpydu2bdXmnfdbLs2Xv0nJpVubqIjBmWLEUK54mzWlMdPwUI0P3U9Pde6zful65PTxP97/THNZUvlyH9msuVpQv4WyB3cxXYveeodOoxRVas3n3OeYUL5ZHxo9pIxfKFUEQAAQQCFSBAD5SbwhBAAAEEEEAAAQQQQAABBBBAAAEEEPAkQIDuiSk+T3rng+/luRGzHCt3YfZsMmZ4sjRIKh2fladWvggQoPvC6PtNDh76Vbr1nS7zFm5xvHezxuVkSN/mkjt3Dt/L5obOAnPmb5ZO3afIb7+fcjyhT7cb5a47qsGHAAIIBCpAgB4oN4UhgAACCCCAAAIIIIAAAggggAACCCDgSYAA3RNT/J2kAV3X3tNkwbfbwlbuttaVpV/3JnLRRdnjrwHUyBcBAnRfGH2/yfcrdslDnT+UY8dOOt5bg/PXRt8u1aoU9b1sbniuwIkTv8uA4TNl0tSVYXnqXVtCRg1uJfny5oQQAQQQCEyAAD0wagpCAAEEEEAAAQQQQAABBBBAAAEEEEDAswABumeq+Dpx0dLt8vBfPww7m1JrW7pkfhk3so2UKpEvvipPbXwTIED3jdLXG02Zvkp6DfjU9Z4jB7WU5k0q+FouN3MWWL9pf2i7i527Docl0pcaJoy6TWpWKwYjAgggEJgAAXpg1BSEAAIIIIAAAggggAACCCCAAAIIIICAZwECdM9U8XOiLkE88uWvZeI7S42VYlliI1FCn0CAHp/d9+XcjfJ4tymulXvzlTulTs0r4rMBWaxWbttdpG/q/XfVlJSON4hugcGBAAIIBCFAgB6EMmUggAACCCCAAAIIIIAAAggggAACCCBgJ0CAbucVF2dv23FIHntysmzYdMBYn6Q6pURnuua99GLjuZyQeAIE6PHZZ1u2HZQOKZNl89afHStYtkwBGftCGylRPG98NiAL1erQ4eOS8vTHMn+R83706ZtKv2ShjqcpCCSIAAF6gnQU1UQAAQQQQAABBBBAAAEEEEAAAQQQOK8ECNATsLs//uxH6d5vuqeasyyxJ6aEPYkAPT677vRpkcnTVkr/oV+cs82Czm7u37OptGlVWS64ID7rn5VqtfT7nfJo10lh96PP2NbhA1pIy5uuykoEtAUBBOJYgAA9jjuHqiGAAAIIIIAAAggggAACCCCAAAIInLcCBOgJ1vXHjp2UXgNnyOez13uuOcsSe6ZKuBMJ0OO3y06dOi1zF2yWsa8vkBWrdocqWqt6cXn4vtqiK0Nky0Z6Huves9nuIq0uzRqXkyF9m4u+fMSBAAIIxFqAAD3WwtwfAQQQQAABBBBAAAEEEEAAAQQQQAABewECdHuzTL1i1Zo9odmU+w/84rkeVa4uImOGJUuRwnk8X8OJiSFAgJ4Y/UQtM0fgpz1H5PEnp8jqtXs8V6BwoTwyflQbqVi+kOdrOBEBBBCIVIAAPVI5rkMAAQQQQAABBBBAAAEEEEAAAQQQQCB2AgTosbP1/c66LPSEiQtl9Pj5jve+olhe2b7zkOPfWJbY9+6IixsSoMdFN1CJOBVw2+7C7XnZuX2SPHp/XZbYj9N+pVoIZCUBAvSs1Ju0BQEEEEAAAQQQQAABBBBAAAEEEEAgqwgQoCdQT+qs8049psiy5bvOqXXZMgVCgc+A4TMd9/ptdXNFebZXM8mV88IEajFVNQkQoJuE+Pv5KuAWSuny7P26Nwm9kLRh04FziKpXLRpateOyArnOVz7ajQACAQkQoAcETTEIIIAAAggggAACCCCAAAIIIIAAAghYCBCgW2Bl9qlz5m+WTt2niO7rm/HQfc47tKsnfQd/5rg/OssSZ3bvxaZ8AvTYuHLXxBdYs26vtO86WfbsPXpOY3Sf84G9b5JxbyyQie8sPefvF2bPJmOGJ0uDpNKJD0ELEEAgrgUI0OO6e6gcAggggAACCCCAAAIIIIAAAggggMB5KkCAniAdf+LE76HZ5ZOmrnQNe9754Ht5bsQsx1axLHGCdLZFNQnQLbA49bwRMG130afbjXLXHdXE7aWk21pXDs1Sv+ii7OeNGw1FAIHgBQjQgzenRAQQQAABBBBAAAEEEEAAAQQQQAABBEwCBOgmoTj5+5ZtB6VDymTZvPXnc2pU79oSMmpwK8mXN6es37Q/NOty567DrufFSbOoRpQCBOhRAnJ5lhQ4eOhX6dp7miz4dts57StdMr+MG9lGSpXIJ27bYqQ/L0si0SgEEIgLAQL0uOgGKoEAAggggAACCCCAAAIIIIAAAggggMBZAgToCTIgvM4s9zpTPR6braHXoiXbZd6izaF93jds2i/aHj10SeUryxSQSlcVketql5SkOqVEl6W/4IJgW6LL52/e8rMs+Har/LDyJ/lx/d6z6qm1KXRZbilZIp9UrVRUalYrJjWvKR6zuhKgn93/p06dlt17j8qCxVtl2YqdsnzlT7J1+0E5dPj4mRO1f4oVvVQqX11E6l1bUqpXLSZFCuWRbNkCHkw+D93zue0ZKb3OLPc6U93nror6didP/i6rftwTGufzFm6R7TsPhf6TdugYL1vmMrm+bim5rk4pqVSxcOgZGg/HsWMnZcWa3fL1/E3y7bLtsnXbQdm7/9iZql1RLG+o7vXrlZbr65WSK0sVyPTPpo6TnT8dli++XC9zF2yWVWt2n6mzWteuWUK6Pl5fShTP6wuxfhd+98NOWbhkmyxbvvMco7TvGH121a1VQmpcUyz0Al1mH2njcsn3O2Tp9ztCL/xt3HTgrG1ntH/1PzWqFZMaVYvFRd213lpX9dbv9oz1Tvv3h75Uo98Z+p/SpfL79pmKJkDX5/6OXYflq3kbQ3Vfv3G/bNx84MxQyHvpxaHPk44R/Uypee7cOTJ7qFA+AggggAACCCCAAAIIIIAAAggggAACcS9AgB73XSRy9NgJ6dl/hsycs+Gc2uoPoa+Nvl2qVSl65m8zZq6VlKc/dmzZPW2rS48uDX374TdjIR/+d4X0Hfy5Y9kP/aW2pHSsf9bf9Mdf/aH9zXeWyldzNzru7x6ui3TmfYcH60ntGlfENGDR8GTbjoPy3uTl8t5HP5wVxnodPpUrFhHdp75Z4/KS8+ILvV5mPC/SAN0UHGrBPZ9oJPf+qYaxDjYnTHhzkbw0fl7YS4YPaCEtb7rK5pahc4/9clJmfLFWJr67RNau32d9vQYjf7qtmtx+SxW59JKLrK/PeEE0gYht4fHWdtv6+32+vuQy7KWv5F/vLXO89chBLaV5kwpn/vb9il3yUOcPRYPdjEeTBmVlaP/mkid39GPCqTKLlm6XBx5/37Ge/Xs2lba3Vj3rbxo0/+u97+TdD763eg4VLXKJ3NO2huiy9AXy5/KF3O1Zr99J19UpeVY5+iLLhImLZOqM1WdejPJSkQrlCsr9f64lzZtWkNy5og/+TJ/Ngb2bhZ4DaYfW+4UxX8usORtcv5/efOVOqVPzCi9NcjxHXxabu3CzvP7Pb2XJsh3W96lVvbi0u/va0EsHfn7HmCqi3+E/rt8XGpe2fav31nBa6/7QvbVDYyaoFz2i/V7XYPrPd1STu26vLkUK5zExuf7dNCad/u306/Hf5PPZ6+TVtxZbfefplhR33FJF2t1zbehFBg4EEEAAAQQQQAABBBBAAAEEEEAAAQQQcBYgQE+AkbH0+53yaNdJjgFPs8blZEjf5mfNKNq956h06jFFVqzefU7rYr0ssU2ArrOmhoz6UmZ+tT6qXvjjbddIl/bXS/58/s/A8xqeeG2ALhvdO6VxaCaYHzOeIw3Qtb6r1uwJjStdxtrp8Ds8dHsRRMu/ukJheeWFZLm88CVeOUNB3LRP18iLY+eeNYvV8w0ynKgzO594rL60urliVHtfRxKI2NY5Xttu2w6/z3fb7qLK1UVkzLDkswIvDc57DZwhn88+9zmkLyhNGHVbaCWJWBxuAXr60Ez7+sOpK+T5l76yCp8z1lnHd/fODUMvqUT7/HF71qcPofUFj3GvL5SJ7yyxekEqY9312Tmw901ybY0rolp5xPTZTKu7BsMff7ZGBr0w29PLCpEG6FqOzmofPHK26NiN9vD7OyZcfTSAXr7qJxn1yteOWyVE0g4N0nt0bihVK10eVR+bytYXUca9viD0Upy+cBPNoYH0Y+3qyV/+VCPiFzxMYzL9s0DddbwMemFWVONF693riUZye3KVwF5aiMaZaxFAAAEEEEAAAQQQQAABBBBAAAEEEAhagAA9aHHL8vTH3ZEvfy0T31nqeGWfbjfKXXdUO+tvkVxjWa2wp3sJ0PUH4NlzN0j/IV/4EnpqZWrXvEJGDGgRWirdj0MDq7ffXxaaLZ22jLwf99V76Ay7dvfUCs2ej3amYDQBultwqPW8rECuUHioyz/7caxZt1fad50se/Yedbyd7eoI+w4ck0EjZouuuOD3oasbDOh9U8RLMtsEIpHUPZ7bHkl7/LzGbbsLXQUipeMN5wRGkVzjR529BOja1/qsdFqBJNI66OzTTo9cF9Xzx0uArktJ9xowI7TdhR+HPjt7dm0kbdtUjTj0M302NUBv06qyTJq6UgYMm+k5YI0kQNcgV2e3T5m+yg+es+6R3KKSPNnphtCWIn4fR46ekL9NmB9aCSHaADpj3WIZ7Mbi3x5p9S935WUyqM/Nck3ly625TWMyLUDXf4u89Z+lMnrcfN/cH3uwnnR4sG7EnyfrxnIBAggggAACCCCAAAIIIIAAAggggAACCSJAgB7nHeU2m1z3cR4/qo2UK3PZOa3QYObhv37o+COr06x1vxjcQhX9Qb9fjyby6cy10v/5L3wPpvX+fbvdGPX+nj8f/FWeGzFLpn/+o18sjvfRZYJ1Blg0+5FGE6BrpdyCQ/27n8u4u40NDcbGDE+WBkmlPZlv23FIej77iejqDLE6dLWGoc80P2t7BK9leQ1EvN4v/Xnx3vZI2uTXNW4vhegYe/Vvtzsus71+0/7Qyx07dx0+pypOs9b9qq9bgK6rIHR6JEn6Dv5MFi/d7leRZ+4T7fPH9LJUcourpXPPqaH9pP08tB/bt6srjz5QJ6LQz/TZ1ABdl+zv8cwnViGlbYCuLxR17zc9tGd1rA4NdXVbjIrlC/lWRBDPn2j72KmxGvS/9e5SeXHsPKt+tYHTZd01RL+xQVmrGfSmMakBeod2deXFcfNCS+X7eai1bhehL41ccIGfd+ZeCCCAAAIIIIAAAggggAACCCCAAAIIJLYAAXqc99/Hn/0Y+pHd6dD9bPt1b+K41PTBQ79K197THJdWjeWyxG6hSotmV4X2ONUZd4cOH4+JfO+URnL3nTUi/iE4FrM93Roa7eyvaAN0t+BQ6+3XMu6mgMAmpNQZ7N36TY9JqJixrzREHz20tZQvW9BqvJra67SnrZcCEqHtXtoRq3PctrvQVQVGDW4l+fKeu9WDzuwcMHxmaNax06EhpC577vfhFqBffVVhyXFhNt9mbzvVPZrnj9uzXpe812d8rMLhaEI/02dTV3SZt3CLdfBvE6BreK7fz36/XODUx/oM03HvR4ju94oCbp+naPo44301PNdtBMa+vsDvj/A599MQXZ8Xuk2L10DaNCb/fHs1yZUrh7zxr29jUn+t87iRbaR61aIxuT83RQABBBBAAAEEEEAAAQQQQAABBBBAIBEFCNDjuNdMoc7IQS2leZMKYVsw4c1FoSXInY7O7ZPk0fvrev6B1yuTW6iiy5X/9tspx9lf+mO57n96Q1JpqVi+sGTPnjoV6ujRk7L0hx0ya84GT2FDNHu86+zVgSNmGZfT1SVm9WUAta9csUho7/UcObKn1vfYCdm3/xf5ZtEWefuDZbJ2/T5XOm336OdbS6P6V3olPuu8aAN00xjzaxl3t32ptUHhltbOiKJBg64OMHmac9CZdr4GAk0blpMmjcpJpZwtAAEAACAASURBVAqFJWfOC8/cavvOQ/Ltdztk0rQVxv7RizR4HT6whRQs4H0pZFMgEkmAnihtj2gg+3CRLs88YeJCGT1+vuPdurS/PjRrOdyhWwGkPP2x45/dXlaKpupuAbrbfXVZ7qaNy0mdmiVCz5+0QwPO+Qu3yNcLNnta4UOfPwN6N5NbW1aybobbs97tZvqM1hm6Na8pLnny5Aid+vvvp2XNuj3y9fzNsmTZDk8zhPUzPvr5WxxXFHAr3/TZtIb43wVeA/R1G/Z5npmv34naNzWqFpOC6ZZi12eYvizy6ay1IS/TEemLQOnv6/XlHe2XW1tWlqaNyoVWx8mb9+LQSgH6+Tx85Ljs3nNEZn29Ud79YJns2n3Eteq6JcsrI5JD37ORHlqufl/0H/qFcVzp56rlzRWlQVIZqVC2oFx4YbZQsfrvlrUb9slX8zbJRx+vNL4AaFvvaMakeje8/kq5rnZJKXr5JWeYdv10RL5ZvFW+mrfRWF+9KFbPuEj7jesQQAABBBBAAAEEEEAAAQQQQAABBBDIbAEC9MzuAZfy3faMvrpCYXnlhWS5vPD//2Ca8VZu19vM+LUhsg1VNIx+5L46oX3cC+TPFbaoU6dOh2ZijhgzxxgYPNnxBnnwL9faVDv0477pR3YNAXTvXX3xoEhh817rWuevv9kcmtnqtDR0WgWvr1tKRgxs4Tgz1tSIaAN0vb/bKgf6dz+WcXcLJ22Wb5/xxVrXpZX1Xrqf6/131ZLcuVLDuXCH9s/cBZtl8MjZogG/2/HEY/Xl4Xtre37hxBSIRBKgJ0rbTWM2Vn932+7Cy4sgbtdrIKbbZfgxizd9+20DdH2Zo0uH+qF9lrNlC7/e8uEjJ+SDKctDM1Z1n223Q8PVMcOSpWyZAlZdY/Os18+lhuZdH68vpUrkd/0caT+8/f53MvHdpcaXAGLxcks4BHW6qXH50IteV5a+TC695KLQqRpm67YfFcoVdP0+1nN1ZZhufaeHZri7HU0alpNunW4wWun3lgbyoyfMl5lfrXe9ZzTfM15mcOt3+WPt6sldd1Y/Y+NWIX15a+qM1TL8b3NcA94/trlGenVt5LjSjpcBq5+xzk/917WMUiXySbdODULBubbD7Tj2y0n557+/k7FvLHAdnzbepu8Lp/ponZ/s2CD00qG+nBju+PX4b/Lxp2vkpXHzXJ8FsVyZyEs/cQ4CCCCAAAIIIIAAAggggAACCCCAAALxJkCAHm89kq4+bjPIvczYddsPWIsxzWCPhMYmVNHw45mnmooGE16PI0dPyMDhs0I/vIc7kuqUCrVNZ2Z5PTRA7dRjStglh/VHdV0uX2cDugVXTuWZZhzaBMgZ7+9HgK572j725GTZsOmAI1e0y7hr+DLspa/kX+8tc7y/LhurAZ6GnG6HKXyKdP9ZL3ve617CWkcNLbwcpkDENkBPpLZ78YnFOW4vaTRrXE6G9G0uGhKFO3Scjnz5a5n4zlLHU0wz2CNpk9cAXZ8/T3VpKLe3rmIM+NLXQ5cIf/q5T0Ozld0OL98nGa/3+qzXWb39ejQJBehen50aDC9bvlN6D/zUuPJIn243hl7A8nqYPpsZ76NhdudHk0LbOHhdktupLtqmV99aLC+OnRu2qtrPvZ5oJLcnV7Ha313D6PenLJfnX/zKdZZ1x4evi2jv+GXLd0mHlMlhQ2jt4yHPNBf97rU1+mbRVun69LSw947m5RXTc1M7Qr/f+nZv4umluPQd9/2KXdLz2Rmu49PrljI2Y1L/vaAviOmLYqaXxNLX1/TvED03VisTef1sch4CCCCAAAIIIIAAAggggAACCCCAAALxJECAHk+9ka4ubnuY6w+or/7tdk9L17qFHLFYstNrqKJLoGvwkX75Ya9doTMUU/pMCxsKeZltmrGsdz74PrQ0uNPhx16sppDgzuSq0qdb4zNLwXu18CNANwXckXimr/9Pe47I409OkdVr9zg265H7aodm1ZqCF7f9rfXGXsMKp0p4WZ7YZh9sUyBiG6AnUtu9jl0/zzNtRTCwdzO5/ZYqxiI10H74rx86hpBue6gbbxzmBC8BeiR7KqcvzsvYjiSk9PKsj3b/bS+hn+1qKqbPZpqdPvefeqKh6LPZNCvZS/+vXLNbHu82RbQ/nA4to/9TTSW5RSXjs9Dpei+rqESy17XpxRK956hBreS6OiW9MJxzjpd6R/ryimmMtm5+tfTtfqNckid1NQHbwzQ+vY5NmzHZs2uj0Eo4Oj5tD10RR19W0JcrnY5IXj60rQPnI4AAAggggAACCCCAAAIIIIAAAgggkCgCBOhx2lNz5m+WTt2nRB3kuO09HUloYuIy/WCt19eueYWMGNBCtPxID9Oy40P63RwKIrwcum95z/4zZOacDY6n6wzEwX1v9rQsbbjyTAGflyX5ne7tR4Cu93Ubb/r3aJZxd7u3zbKxb/37Oxn64peOxJH6pb+ZKeCyecnBFIjYBuiJ1HYvnzm/z3HbrkJD3HEj23haPcD04tKY4cnSIKm0b9U3Beh+vLyjlTUFfXqO7exT07M+2mA1Ddn08pGe5+fLLXo/v9zT2qDP/yGjvpT/TP4h7NiJ5gWgtJt6WWrd9sU50wtQf/ljDeneuUFEgW5avd0+d3pOJKuguG3JoPe8+qrCMmbYLVLs8kuj+jx/OXejdH5qatiZ/17Gpun7Iq2Cjz1YLzTzPJLwXO9h+ndIySvyybiRt0qZUnbbOUQFyMUIIIAAAggggAACCCCAAAIIIIAAAgjEqQABehx2jGnGl81srJMnf5fnRswOLe/qdNguf2viMoUqGmaNHto6tBxuNIfpR32bgNK0hHn/nk2l7a1Vo6lu6Fr9oV1nIDodGiS/Nvp2qValqFU5fgXo+w/8ElrCXpfqdTq8LIHtdJ3OLnxp3Fz5+z8WO97X66xe0yx5fVlCZ29efLH7/rVuuKZwoWa1YvLy8GRPe9WbAhGb8ZlobbcawD6d7LaChM2LD1qdaLfOsGmSKUCPdv/n9HWZ8cVa6fHMJ2GDPq+zZdPuaXrWP/FYfXn43toRzaZOX28vS5/bPJ9Mn00t2093vZ/bCx76d12RZUCvZq5bDHgdV4ePnAgtfR9uT3Sbl5a0TF2q/KHOH4adtazfW5HOPk/fJreXhMqWKSBjX2gjJYrn9cogbi/ZaQA97Nk/SPOmFTzfL9yJpu8NL88fL2NSv+P6drsx6jHi9u8QbeObr9zpaXWjqOG4AQIIIIAAAggggAACCCCAAAIIIIAAAnEuQIAehx3kNms8kuW0/ZrN7oXKFKpoSKBLKZuW6zaVdfz479L/+S9kyvRVjqfaBKrrN+2X9l0ny85dhx3v5dcPypu2HJAOKR/J1u0HHcuJZE96vwJ0DakmTFwoo8fPd6xbpKsVmIJ5r7NeTQGDTSDtNrbe+2i59B/6heMpNiGOn/X1815BtN302fX776bZq6+MSJZG9a/0XKxfs9m9FOgWoEfyrHcr0xSs2mwNouW4Pev9WBEifVt2/nRYOvX4r6z+0XkbiGJFL5Xxo9pIuTKXGdlNnyebexkLExHTs9U20PZSpmnLB5s9793GqJ9WS5btkHYdP3B8wcP2BTNdorzXwBny+ez1jlx+rCqT/sZuWz94+SyYxqR+/+pzrHLFIl663/Uc079DvG53EXVFuAECCCCAAAIIIIAAAggggAACCCCAAAJxLkCAHocd5BZM2My0S2ua21KmtqGJiSvIUMUtPP5D06tk4NPNJHeuHKYqB/b3Az//Io89OUV+WOk8yzuSH679CtAVwRS6RLJagdvsRZtQxBQwPHB3LenWqUHUL2Ys+X6HDHvpK8cxkffSnKF96kuVyG8cM6b62gT+pnvFW9uNOD6f4BZe2c6q1qqZwrdIPqfhmhxUOJlWvmmrBpvVTdye9ddULipjX0iWAvlz+dbbbqsMaCFeX0AyfZ7uaVtdenRpGPEy2RkbbFpK3HZJdS+gplnRkXwuvJQbzTl+vshmmvHvZVl1m7a4vSjm5XsuyDFp+ndINNu12JhxLgIIIIAAAggggAACCCCAAAIIIIAAAvEuQIAeZz0Ui/DGtIy2zWw0E1eQoUqQZZna7eXvph+uIwnm/AzQDx0+LilPfyzzF21xbE4kL2+4LYedVKdUKPTSvZJNh2kZc5t7mcry4++mQMQmQE+0tvvh5/Uepu0uHrmvtnTpUN/6xQq/X2IK156gA3RTmGuz13TQz19TKOo1+Pbzs+llnLq94KHX266Q4KVMPcftZQm/X5zzWie38/wM0N3Gps1KIl7bZdoqx9THQY7JIMvy6sd5CCCAAAIIIIAAAggggAACCCCAAAIIxKMAAXqc9YrbjF3dP3zcyDZSqkQ+61q7zS6O5r4ZKxJkqBJkWdbgDhfEe4CuVXbbh9Z2Gfejx05Iz/4zZOacDY58tjPd3OqmgdDo51tbLdXtR5+Gu4ffIUUitT2WrhnvvW3HIXnsycmyYdOBc4qNZmlst200orlvxkoGHaCbXsawCReDfv6anideX6Lx+7NpGu9uLxHZeJvKyfh308sSNqsN2JYdyfl+BeimMd7q5orybK9mkivnhZFUM+w1r/1zsXw2a53j39vdfa3rfutBjskgy/IVmJshgAACCCCAAAIIIIAAAggggAACCCAQsAABesDgbsWZ9kqNZqlX0+xiv5Y0DTJUCbIsP4ZJIgToplmeNsu4r1qzRx7tOkl0eduMRyT7O7u9XKL31xdBBve9WapXLWY949iP/k1/D79DikRqu9+Wbvf7+LMfpXu/6Y6n1Lu2hIwa3Ery5c1pXSXTjNLO7ZPk0fvrRj3Ogg7QFWLGzLWhlSacDi/LTaddlxnPXz/CaL8/m26D69gvJ6XvoM/lky9+dDwtVmGuFmYaw/G2zYlfAbrp3zrx9uKA9lWQYzLIsqwfvFyAAAIIIIAAAggggAACCCCAAAIIIIBAHAkQoMdRZ5hmjJmWATU1xW0P2UiW53YqL8hQJciyTLZe/p4IAbppCwGbceI23myWik6zNdVNz7voouxyxy1VpN0918oVxfJ66ZaYnON3SJFIbY8JqMNNTSa2KxxkLMJtCWy/9pDOjADd7cUWNfD6PZMZz98v526Ux7tNcRxiXl/K8fuz6Tbe9x04Jo+lfCQrVu92PC3WYe57Hy2X/kO/cCxbx/DYkbdKwQK5g/rIupbjV4DutiqFzfgOEiXIMRlkWUEaUhYCCCCAAAIIIIAAAggggAACCCCAAAJ+CxCg+y0axf3cwgE/Ahu32cVewwdT84IMVYIsK63dOqtv89af5YeVP4l6Ll+1S44cPSEbNx0QXTo2miOz90BPq7ubq9dl3E0/0tvMZE9vqoFj56f+KzrL0O3QJd1rVS8uf76jmlxXu2REs5Cj6UtT+232QE+rR6K0PRo3m2vdgmCv49StvFi/0KRlZ0aA/tOeI/L4k1Nk9do9js33+hzKjOevKfx/85U7pU7NK1yHUSw+m+EKNIXCIwe1lOZNKtgMe6tzgx5fart+4z7RFTPWbdwnK1fvTv1+3HzuFgtWDRERL32r93QbIzYrLNjWL5rzgxyTQZYVjQnXIoAAAggggAACCCCAAAIIIIAAAgggkNkCBOiZ3QP/K//Eid9lwPCZMmnqSscaPXJfbenSoX5USwabfjj1Y1niIEOVoMr69fhvMm/BFnnr30tlybIdUQfl4Yac1+Aq/fUjX54ruveq0xHp8sBu+z9rOV7Cb7d7RBNu6jYHk6etDM2qtHlhQWejN77hSqlfr7RcU7moFMifK6rPkumxYfqsRRKgJ0rbTTZ+/N203UWkYz993bSMl8bNlb//w/nzFc2WGmnlBB1warkHD/0qHbtPkaXf73TsivYP1BX9LjAdQT1/09dj05YD0iHlI9m6/aBj9Yb0u1mSW1RyrXosPpvhCnTrX33J542X7wi96BOrY92GfdK+62TZtfuIYxFeQ2m3+h0+ckI+n71O3n5/maxc4zzT3o/2ea1rZnymom1fkGMyyLKideF6BBBAAAEEEEAAAQQQQAABBBBAAAEEMlOAAD0z9dOV7TZTTWdNTRh1m9SsVizq2rrtGezHLPcgQ5VYl6X71/7z39/JG29/a5zxHHXHiEi8BOimlzm8LOPuts+yl+vdPDU4f+vdpfLi2HlWIXr6exa6LLe0vLmi3HxjBalaqYjkyJHdjy48c49YhRSJ0HZfIcPcbP+BX6RTjymybPkuxzOGD2ghLW+6KuqqaMj8aNdJosvFZzyieREk7V6ZEfb5NTZj/fx16jw/tsHwq/1eBtc3i7bKQ50/dDy1WNFLZfyoNlKuzGVebhXROaYZ8F5DaafC9+4/Jn+fuEj+M/kH0e+MWB9e6+r2mSp5RT4ZN/JWKVOqQKyra3X/IMdkkGVZIXAyAggggAACCCCAAAIIIIAAAggggAACcSZAgB4nHeK2X3S9a0vIqMGtfFmG2m1/UJ0RN2Z4sjRIKh2xSpChSqzKOnXqtMxdsFkGj5wtOpM6qCNeAnRtr1sAbgp+dJn750bMlvenLHeki6SdGW+ks4O1j/o//4Xs3HU4qi7SfdNbN79a2t5aVapWulyyZbsgqvvpxbEMKeK97VHjebiB2/7kpUvml3Ej20ipEvk83Mn9FN0qIOXpj2X+oi2OJ3pZjcGtBAJ0uy5KtADd7TvK9By1k3E+2+TlZcZ+xjtrWD7t0zXy4ti5oiF6UIfXAD1W/y6IZTtj+X2Rsd5BlhVLM+6NAAIIIIAAAggggAACCCCAAAIIIIBArAUI0GMt7OH+uqRu197TZMG32xzP7vlEI7n3TzU83Ml8is5gHfny1zLxnaWOJ0e7LHGQP17HoiwNB159a7GMf2NhxLObzb3gfEYkwXIslnDX2kWzT7LbtX6HRhoQ6csnf//HIl9mQVYoV1D++kiSNEgqIxqsR3oEEVLEa9sjNfN6nWmFhHvaVpceXRqKvhDkxxHLl5sI0O16yBQIe3mGBvHZTGuV23fU1RUKyysvJMvlhS+xQ7A42w+v9MXpfuZDR30pk6Y5bzVjUTXrUwnQ61ubOV0Q5Pj3pcLcBAEEEEAAAQQQQAABBBBAAAEEEEAAgUwSIEDPJPj0xbotExx09aKdvRmLUDucgd9l6csF415fKGNfX+CJPe+lF4f2065SqYhcVa6Q5M+X0/U63StWZ+1t3vqz43lewp+MF8YqQDe9aOG2x/SXczfK492mOLYx2hc0wgFrUDRp6kr513vfhd3v11On/u8k3Ze4R+eGoRnpF0QwIT3IkCLe2m7jHMm5uipEh5TJYT9Hkdwz0mui3V6DAN1O3o9AOMjPpt/fUXZaIn54pZWp2xgMHDFLpkxf5akauk1GjWrFRF8UqFC2kOTJk8P1Ol1JZNTYuaLbMzgdBOgE6J4GHichgAACCCCAAAIIIIAAAggggAACCCDgkwABuk+Qkd7GFFRGet9orotmWeIgAwM/y9JlsSdPWyn9h37hOvNcQ/O2t14jd95aRUoUz2e13LefYUZa/8YqQNf7uy2THW4muTq+NG6u/P0fix2HoF97U4cb37r8/vqN++Wz2etk6ozVUYWsOoO5c4ckufePNa1nowcZ0qVZxEvbo3n2eLnWbUa4l+v9Puf+u2pKSscbIprxToBu1xt+PEOD/Gy6fUeVLVNAxr7QRkoUz2uHYHG225YtehuvL215fbmsaJFL5J62NUJbYhQulMfq5SO/9mvXgL/XgE8dlfSFt7EvJEuB/LksFGN/apBjMsiyYi9HCQgggAACCCCAAAIIIIAAAggggAACCMROgAA9drae7mxaKtvTTXw+KalOKRk5qKVoWGx7+Blqm8r2s6yVa3aHZk3v2XvUsVgNUzs8WFfuv6uW5M7lPpMuXL39CH8y3juWAbrOBOzUY4osW77LsUlO4YvbNdGubmAaDxn/rmG+mv+wcldov/R5C7fIxs0HbG8j7e65Vjo9cp3kvPhCz9dmdkiRmW33jBTBiUePnZCe/WfIzDkbIrg6NpdEE4RmRoB+7JeT0nfQ5/LJFz86gjz0l9qS0tE829XP56/Xntl34Jg8lvKRrFi92/MzKeOJQX42M6N/07fXFEq/Nvp2ua5OSSO/rirS+ampYV8u038rdP9rg1BwHunWF6a6ep2B7mYezWfViBTFCUGOySDLioKESxFAAAEEEEAAAQQQQAABBBBAAAEEEMh0AQL0TO6Cjz/7Ubr3m57JtTi7+GiWJQ4yVPGrLN1TecioL+U/k39w7AcNB/p2byItml1lNaMu480SLUDXEHbCxIUyevx8RxenZdzdtiO4M7mq9OnWWHLkiHxv8Wg/KLoM8Yo1u2XqJ6vl01lr5dDh455u+cRj9eXhe2t77v94DCmCarsn0AhPiqftLtI3IdKVFTIjYDU9h9o/UFc6t08y9pBfz19jQelOMIWsQ/rdLMktKrneMsjPplv/6mzt8aPaSPmyBW0IrM79fsUueajzh6KffafDSyh98NCv0q3v9NALSE6Hrkby/DPN5doaV1jVLePJpr71Ule9Z2Z8pqJquIgEOSaDLCtaF65HAAEEEEAAAQQQQAABBBBAAAEEEEAgMwUI0DNRX3/U7jVwhnw+e30m1sK56EiXJQ4yVPGrrDXr9kr7rpPDzj63DU/DdaYpuPK6nG76+8dyBrqW4xbAOC3jPuHNRfLS+HmOBLqqQfMmFeJmrP96/DeZt2CLTJi4KDRL3e3Q5YhfGZEslSsW8VT/eA8pYtl2T0ARnBSP212kNaNZ43IypG9z0ZePbI7MCPv8Wtbbr+evjZcfgXCQn02/QmEbo/Tn6sxxXVnF6fAa4Ltt5aErswx79g/SvGn0z3W/rNZt2Bf6Pt+1+8g5zb6sQC6ZMOo2qVSxcKSkMbkuyDEZZFkxweKmCCCAAAIIIIAAAggggAACCCCAAAIIBCRAgB4QtFMxpuA2E6smV1coLK+8kCyXF77EqhpBhip+leW2p3KVq4vImGHJUqRwHisHp5MTMUA3LZmdPvTX2dwpT38s8xedO1MxXpfO1X7SFQh0v/Thf5vjOiPd5qWSRAkpYtH2qD8oYW6we8/R0JYC4ZbvjlW5Xu4baTCXGQG6KYTWF0Ua1b/S2Gy/nr/GgtKdMGPm2tAzxunw2gdBfjZNS87379lU2t5a1YbA6ty3/v2dDH3xS8drvHzHm15aifTFEacK+RWgm14Q8bpsvRV0lCcHOSaDLCtKFi5HAAEEEEAAAQQQQAABBBBAAAEEEEAgUwUI0DOJ37Q8doVyBaXTw0mSJ4/djEab5vy056i8OHZu2JnXkSxLHGSo4kdZJ0/+Ls+NmC3vT1nuSPfIfbWlS4f6npfudvNPxABd2+P2gkH6ZdxXrdkjj3adJLoPesbjnrbVpUeXhqIzFuP1+GbRVun69LSwIbqXwCmtbYkWUvjZ9lj1r9t2F7pCgK4UcbkPL7qEq//RoydlzKvzZe36fY6n6LLnj95f1+pZkRkBulsIrTPoNWCsVqWosRv9eP4aC8lwgtsKF15f0gnys2nabz6Wz0XTd9sfml4lA59uJrlzhf83httLUdo1kayaEq7P/QrQTXXu+UQjufdPNWyHXkzPD3JMBllWTNG4OQIIIIAAAggggAACCCCAAAIIIIAAAjEWIECPMXC42+u+ol17T5MF325zPMXP4DZcHUw/pDrtcW3iCjJU8aMs7YeO3aeI7q3sdPgZECRqgO62UkL6Zdzdgnavs1pN4yuWf9fZlq+8ukDGv7nQsRgN/994+Q6pVb24sRqmz9ZDf6ktKR3rG+8T1Al+tj0WddaZ8gOGz5RJU1c63j6SZ5VtPfWlp5fGzZW//2Ox46XVqxYNrVahM6G9HkEH6NqGEWPmyJtvL3Gsos1LIn48f7066XmmMLpJg7IytH9zyZP7ItfbBv3ZHD1+fthnSiRjxqvZT3uOyONPTpHVa/c4XuJlr/tNWw5Ih5SPZOv2g4738LovuZc6+xWg67Ns2Etfyb/eW+ZY7J3JVaVPt8aSI0d2L9UK5Jwgx2SQZQWCRyEIIIAAAggggAACCCCAAAIIIIAAAgjESIAAPUawptu67SuqswB1n86a1YqZbhP1302zOsePaiMVyxfyXE6QoYofZZlCbT+XezWVFUlYH+s90LXjTT+4a71b3FRRnhnyuUz7dM05YyXaZfB1Rvuadc4hUPbs2UL7kl+Sxz008zqA3WbR6z289pHJzGuAnoht92ptc55pu4tIVsuwKT/tXH3RRldZOHbs5DmX6wsWY4YnS4Ok0p5vHXSAruNJl8FftnyXYx29zEpOu9CP569nKBExBawP3F1LunVqYFwBwK/Ppte6u+1DHsmY8aNcvYeXl5rczL3uoe61vqb+tQnr3camzUsiXuuu530+e33YlxWur1vK9cWrIMdkkGXZ+HEuAggggAACCCCAAAIIIIAAAggggAAC8SZAgJ4JPWJaWrXetSVk1OBWki9vzpjXbsu2g9IhZbJs3vqzY1m2yxIHGar4UZZpht2QfjdLcotKvvRDogbo2ni3Fy109u99f64pT/SeJjt3HT7HymbvcCdot5DRZslpL51o2rM46AA9Edvuxdn2HLelu0uXzC/jRraRUiXy2d7W+nzTyiG3ta4s/bo3kYsu8ja7NegA3e3FLcXo0v56efSBOp5c/Hj+eirofye5rXChp4wc1FKaN6lgvGXQAeLuPUdDLy2sWL3bsW5/bHON9OrayPOYMTZQREwrNngNkZcs2yHtOn4gOqs742GzIoeXOvsZoJteuPE6VrzUW88xzXo3vawQ5JgMsiyvfpyHAAIIIIAAAggggAACCCCAAAIIIIBAPAoQoGdCr5hCa5sQI9rq+x3mBxmq+FGWaZlbP/dL1ZmInZ+a6hhGaD96DWfT93kQM9C1PLcxqwFm86YVRENOp5DFdlZuxnuYghU/wxC/XnLwK6RIxLZH+0zKeL0ptA567gwHxgAAIABJREFUSWY/w/wgA3RTqKqB6Kt/u13q1LzCUxf68fz1VJCImMZA+q0kTPf067NpKift7xqujnz5a5n4zlLHSwoXyhOaDa4rafh16AoD+mKc7gfudHh9qcm0IocpGPbaHt1a4O33v5PBI78Me4nNDHRdIaLXwBmhWeFOR7PG5WRI3+aiL2D5cbi9JKFbOuiKQpUqFg5bVJBjMsiy/LDlHggggAACCCCAAAIIIIAAAggggAACCGSWAAF6Jsi7zaTz8mOr31V2m5Vou8RskKGKH2WZAlO/9lbWH9hT+kwLu9e69mk8B+imFy3CjUk/9vg1LTttO+vX7fNjeqHC64oEfoUUidj2IJ9PWpZfIZ7Xeptmt/bpdqPcdUc1T7dzC9D1Br1TGsndd9YwLkvupTAtq/NT/w0bqtqufOL2/NXvjdHPt5ZG9a/0UjXjOR99vEr6Df487MtHNs8Avz6bxkqnO8Ft6X89rUWzq2RAr2a+BLoaHvcb8rlM//xHxyrabBFjeoHnkftqS5cO9aMen2vX75PHun3kuIJJWiNsAnS9xm3VFL/Hp1tZSXVKhVZHyHvpxWGHTJBjMsiybD4jnIsAAggggAACCCCAAAIIIIAAAggggEC8CRCgB9wjQc+M8tI80xKz97StLj26NBT90dl0+BFqm8pI+7sfZR0//rv0f/4LmTJ9lWOxfswOPHL0hAwcPkumzljt2rR4DtC14m57+YZrmB8Bi2l5XA0mdAlvDeujPUwvk7zx8h2ue9mmle9XSJGIbY+2D9Jfb5q9W+XqIjJmWLIUKZzHz2Jd72V6hjdpUFaG9m8ueXJfZKyTKUDXsT36+Vs8zwoPV+CevUelW7/psnjp9rB1sgn+9SZuz1/9u65MoX1TtkwBo4PbCes27JPOPaeG3WbE9iUvvz6bNo3yMvu/f8+m0qZV5ajCaJ3JPXnaSuk/9IuwLxvYvBSmM/87dp8S9sWvq68qLGOG3SLFLr/UhuOsc3f+dFh6PjvDdWzqBbYBuunfNbVrXiEjBrQQ/Y6P5tD6d+rxX1n94x7H23jZBifIMRlkWdG4ci0CCCCAAAIIIIAAAggggAACCCCAAAKZLUCAHnAPmGai2YYYflRff3R/adxc+fs/FjvezmaPYT9Cba9t8qsstyWZtS7RzA7UH/EHDp8pM+dsMDYrkuXig1rCXStvCiQyNtBmpqMJx7R3sx9hiGnmptd9g7UtfoYUidZ2U1/a/N203YXXpahtyvRyrtuzx2bcmwJ0rUu5Ky+TUYNahf47kkPH9cARs8K+JKT3tHnGp9XBFKDredfXLSWD+94ccUjpJfi3nTnv52fTpj9My6rryxKD+twsNzYoG1GIrt/jcxdslu79poddZcD2ZSMvK4/oS1KdHk3y9IJdRi99OaLPoM/kh5U/GSltV5rwsix8cotK0rfbjRHP/De9HOf1cxXkmAyyLGOncgICCCCAAAIIIIAAAggggAACCCCAAAJxLECAHmDnmIJqm31c/a62X8G+X6G2l/b5Vdb3K3bJQ50/FA2awh0aouvLDfnz5fRSNTl16rR8/c1mGTB8puuytOlv9tBfaktKx/qe7p92UpABumk2cMaK2wZbbg0/fOSE9B74qcz8ynlPW71Ww7oBvZtFNBvy1+O/yZi/fyNv/OvbsNWwCWv9DCkSre1WA9hwsmmZcJs9u/2sl1/BvpcAXeut4bmGq9dUvtyqGRrwvTRunrz9/jLX6554rL48fG9tq+DWS4CuhepzYEDvm6RE8bxWdffy8pHOPh/27B+kedMKnu/t52fTc6EioRnh+rLWy69+E/YyDbiffrKxtLypomTLdoHn2+v3zcefrZFBL8wOG57rzR57sJ50eLCuVdg9Y+ZaSXn6Y9e6tLvnWun0yHWS8+ILPdVZZ+TriizD/zbHtb7pbxbJCi06g75b3+kyb+GWsPXSEP2pLg09f7en3cjL+PT6uQpyTAZZlqfBwEkIIIAAAggggAACCCCAAAIIIIAAAgjEqQABeoAdY5rBa7OPq9/V1h+au/aeJgu+3eZ462aNy8mQvs2NM7X8CrW9tM+vskw/KKfVpVSJfPJkxwZyQ1LpsEGBhvDfLN4qEyYukh9W7vLSjDPnPHB3LenWqYFViBVkgK4V1cDv4b9+GHZ54PQN9rJ0rQ2QaQ9nvVehy3JLlw7XS8ubK3oKczR40tmPI8bMkSXLdoStju1S/qYxZfuyRCK13aZP3c41LZXu5wsatnU2LcntdWl5rwG61u+ii7LLY+3qyV13VpdLL3FfHt7ruNb71qxWTEY+18p6GXyvAbrt51KD5rnfbJahL34p+qKC2xHJ6iB+fzZtxo6XQFfv16RhOenRuYGUvCKf8fbbdx4KBfPvT1nuem6kq3Ts3XdMUvp8LN9+F375fy24VvXi0umRJLm2RvGwAb22f+ZXG2TCxIXGvs3YGF3ivu2tVY0eGU/w8uzU73ZdAab+daWNLxfoZ3/ap2vkxbFzZe/+Y2Hro8+n4QNbSMECuY11DnJMBlmWseGcgAACCCCAAAIIIIAAAggggAACCCCAQBwLEKAH2DmmmVzDB7SQljddFWCNzi7KbSlzr8sS+xVqe0HwsyzT8rrp66NBVu0aV0jVypdL9myp+8LrTE8NGH5ct9dTuOzUPpu9adOuDzpAN71okVYvHS+vjb5dqlWJfl/ytHt6mcGZdq7O5Gzd/GpJqltKKlUoLDlz/v/MyFOnT8vmLT+H+mvaZ2tk7fp9xuHW8eHr5NEH6hjDlbQb+R1SJFLbjZgeTzCtDOH3Cxoeq3XmND+e5zYBelrB+vzR4LhZ4/LnjO19+4+FXgR576PlsnLNbmOT9HOiy8NfV6ek8dyMJ9gE6Ok/l7e2rCwNry8jFcoWlAsvTH1+6qFB8PxFW2XS1BVh9ztPXwddHnv00NZSvmxBq7r7/dm0KlxETHu6p91PZ9dfX6+U3HxjBbm2xhVnvTShq1KsWP1TaFn+eQu2GL9zIrVKq8uML9ZKj2c+MZaj5+uYqlOrhFxVrtAZmv0/H5OF326TjZsP2HKdOd/2paO0C73sC592btEil8gdyVXlutolpXSp/JLtgtRVANK+M/TluA+mLJddu4+4tsPWO8gxGWRZEXc2FyKAAAIIIIAAAggggAACCCCAAAIIIBAHAgToAXWCacZi2TIFZOwLbayXufWz+mvW7ZX2XSeL7jvrdHgJrPwMtU1t87Ms/ZFd79dvyOemYiP++2UFcoUCI12JwOm4pnJRGftCshTIn8tzGUEH6OqkswdHj5/vWsekOqVk5KCWoTDFz0NnJQ958ctQXwV1RLJPbixCikRpux/9YhpnsXhBw7befqwoEkmAbltPt/MjWdI77X6RBOh+1V3DZZ2R3KZVZasVO7T8WHw2bdul37W64svmrT/bXmp9vm4N8/wzzUMhfKSHvsAzZsJ8+fs/Fkd6C+N1Ws+jR0+EXdI9khfM0grV+o97faGMfX2BsR7RnhDJSylBjskgy4rWkusRQAABBBBAAAEEEEAAAQQQQAABBBDITAEC9ID0TeH0PW2rS48uDT3PcI1FtU1LJntZltjPUNvURr/LiuWP7LqHsa4wMG3GGnntn84hhM5+Gz+qjdWMyqADdO0T08xgPadL++tDM7Zjceg4fXHcPPnXe9/F4vZn3bNJg7LSv1dTT8vwpr8wViFFIrTdj04xhdPaL0P7N5c8ud2XMvejLuHuoc+LkS9/LRPfWep4ii77r5/niuX/fyZuxhPdAnQNFNs/UFfe+Ne3MQlabfetzlh3t+evflfceWtVGfXKXM97XHvtKw3Pe3ZtJG3bVI3o+zJWn02v9U87T/9N0L3fdFm/cb/tpZ7P1++dQX1ulmsqX+75mnAn6rNn4IhZoVnvfh/X1y0lvVMahwJuXR7d6dAxNXbkrdbP4rR76ef1rXeXyotj53maSR9JGyN9WSHIMRlkWZEYcg0CCCCAAAIIIIAAAggggAACCCCAAALxIkCAHlBPvPXv70J7ujodGgiMGZ4sDZJKB1Sb8MWYZhXqrOLmTSqEvYHfobYbSCzK0pUCXn1rsYx/Y6FvP7Jr2Ne3e5PQHsO6tHL/oV+EbZbJN+OFmRGgm1600Jn2E0bdJpUqFo7ZeNYw5L/TV8uw0V/5HtBppfUz2e6eWtLhwXqe9lLP2NBYhhTx3nY/Ov3LuRvl8W5Twt6qT7cb5a47qvlRVFT30AD84b9+GPZZYXqRxBSgawB/+tRp6TPoM/lh5U9R1TXtYh3b7dvVlYfvrR3aVz3Sw/T8fWVEsqzftF96DZghO3cdjrSYs67T+vbr3kRubVlJsmVLXV7b9ojlZ9O2LrqH9gtjvo5JKK3f07qvt37v+HXoViVDR30pk6at9OuWcved1aVLh+tDL8OMGDNH3nx7ieO9/Vh14tSp0zJrzgYZMGym6/7lkTRO963v1bWRFC96qfXlQY7JIMuyhuACBBBAAAEEEEAAAQQQQAABBBBAAAEE4kiAAD2AzjDtG+1lZncA1QwVsWXbQemQMjnsjMfbWlcOBRjhghdTqGK7RLlbu2NVli4fPXfBZhn0wqyQR6RHoctyyxOP1RddejbNyzR7+87kqtKnW2PJkcNbsJUZAbp6vPPB9/LciFmONEHODt66/aCMe2OhTP1ktW8vPNSqXlx6dG4oVStdbr08dBpIECFFvLY90s9L2nWm7S68zOyOtg5erzc92+tdW0JGDW4l+fLmdLyllwC9XJnLRIPLv02YL+9+8H1U41xnyOrz+4brSkccQKc1xOvzV1cT0JfHdM/4aA6dRf30kzdG9bnU8oP4bNq0U0Nd/b4ZPHJ2VN83aWWWKpEvNJu7fr3o+9ipHaEXeD5ZLS++MjeqENqpnjpGUp7+OCyf6YUUr+764sK41xfIe5OXR/V50vK0HZ0eSZKbGpeP+IWUIMdkkGV57Q/OQwABBBBAAAEEEEAAAQQQQAABBBBAIB4FCNAD6BXTLMVH7qstXTrUjzis87MJ0YZXXkMVP+oc67KO/XIyFMyOf3Oh7Np9xHOVdQ/U+++qJX+67Zpz9jM3BW5lyxSQsS+0kRLF83oqL7MC9HUb9kn7rpMdXYKeHawvPGzbcVA+mLJcJk1dGVGoo7NyG9a/Uh64q6bUrFY86nAxqJAiHtvuaeC6nKSzlnVshZu1HM1eyNHWLeP1pr3aTauLeA3Q08rVlyZe/cdi+XTWWquVF/RlHl2y/Y+3XSO5c+XwhcHm+atOq37cLRPeXCRfztso+j3j9fAjoExfVlCfTa/tSzvv1+O/ybwFW+SNt7+VJct22F4u+uLPg3+5VurXLR1xkGtT6IGff5F/T/pBJr6zxGos6lYlujVB6z9cfc5YNL3Al1SnlOgqLfodG+2R9uzUEP29j36waoOWXbliEbn/rprSrHH5iFYpyawxGa/jP9r+5HoEEEAAAQQQQAABBBBAAAEEEEAAAQT8FiBA91uU+2U5AZ1xt3nLzzJv4ZbQTEENazduPnCmnRpOlS1zmeg+rtfVKRVaulyDs6x8fPzZj6H9ezMemT07WPtqx87D8u132+WHVbtk5erdoSBWZxymHboagPaXvqSgYXmtasWlQrlCkivnhQndZedz2xO142wD9LR2njz5u6z6cY8sWrpNFi3ZLhs27ZftOw8F+kyyCdDT949uAbFizW5Z+O1WWbw0te7pP59XFMsb+nzqDOrr65WSK0sViPqFlkQbH/qi1Xc/7JSFS7bJsuU7Zeu2g2cZ6XdOyRL5pHrVYlK3VgmpcU2xsKscxLrtaWNxweKtoe9IHYfpx2Ii9Ke2YfPWn0PeC77dGvrfGzcdODM7Pe0746pyhaTxDVdKzWuKi37XXRDZLgKx7hLujwACCCCAAAIIIIAAAggggAACCCCAAAI+CBCg+4DILRA4nwTcZrA1a1xOhvRtLrpfLQcCCLgLRBqgx4NrpAF6PNSdOiCAAAIIIIAAAggggAACCCCAAAIIIIAAAggg4CZAgM74QAABK4E16/aGltjes/foOdcN7N1Mbr+litX9OBmB81WAAP187XnajQACCCCAAAIIIIAAAggggAACCCCAAAIIIBDPAgTo8dw71A2BOBR454Pv5bkRs86pWbGil8r4UW2kXJnL4rDWVAmB+BMgQI+/PqFGCCCAAAIIIIAAAggggAACCCCAAAIIIIAAAggQoDMGEEDAs8DRYyekZ/8ZMnPOhnOuua11ZenXvYnofrEcCCBgFiBANxtxBgIIIIAAAggggAACCCCAAAIIIIAAAggggAACQQsQoActTnkIJLDA0u93yqNdJ8mxYyfPacXwAS2k5U1XJXDrqDoCwQoQoAfrTWkIIIAAAggggAACCCCAAAIIIIAAAggggAACCHgRIED3osQ5CCAgv/1+SoaPniP//M9352iULplfxo1sI6VK5EMKAQQ8ChCge4TiNAQQQAABBBBAAAEEEEAAAQQQQAABBBBAAAEEAhQgQA8Qm6IQSGSBZct3SYeUyXLo8PFzmnFnclXp062x5MjB8u2J3MfUPVgBAvRgvSkNAQQQQAABBBBAAAEEEEAAAQQQQAABBBBAAAEvAgToXpQ4B4HzXGDP3qPSrd90Wbx0+zkSF2bPJmOGJ0uDpNLnuRLNR8BOgADdzouzEUAAAQQQQAABBBBAAAEEEEAAAQQQQAABBBAIQoAAPQhlykAggQWOHD0hA4fPkqkzVju2olnjcjKkb3PJnTtHAreSqiMQvAABevDmlIgAAggggAACCCCAAAIIIIAAAggggAACCCCAgEmAAN0kxN8ROE8Ffj3+m3w9f7O88PIc2bLtoKOCzj4f/XxraVT/yvNUiWYjELkAAXrkdlyJAAIIIIAAAggggAACCCCAAAIIIIAAAggggECsBAjQYyXLfRFIEIGVa3bLJ5+vlYsuSt2/XGecf/fDTlmzbo+cOPG7ayvatKosfbrdKLlyXpggraWaCMSPAAF6/PQFNUEAAQQQQAABBBBAAAEEEEAAAQQQQAABBBBAIE2AAJ2xgMB5LuAW4rnRlC6ZX8YMS5ayZQqc54I0H4HIBAjQI3PjKgQQQAABBBBAAAEEEEAAAQQQQAABBBBAAAEEYilAgB5LXe6NQAIIRBKg5730Yhk1qJVcV6dkArSQKiIQnwIE6PHZL9QKAQQQQAABBBBAAAEEEEAAAQQQQAABBBBA4PwWIEA/v/uf1iMgtgG6LvXe/6mmktyiklxwAYAIIBCpAAF6pHJchwACCCCAAAIIIIAAAggggAACCCCAAAIIIIBA7AQI0GNny50RSAgBmwC90GW5pX+vptK4flnC84ToXSoZzwIE6PHcO9QNAQQQQAABBBBAAAEEEEAAAQQQQAABBBBA4HwVIEA/X3uediPwPwEvAfqF2bNJ2zZVpcOD9URDdA4EEIhegAA9ekPugAACCCCAAAIIIIAAAggggAACCCCAAAIIIICA3wIE6H6Lcj8EEkxg/4Ff5Mu5G+WHVbtkybIdsnHTAfnt91OhoLxSxSLSvEkFaZBURgoVJDhPsK6luggggAACCCCAAAIIIIAAAggggAACCCCAAAIIIIAAApYCBOiWYJyOAAIIIIAAAggggAACCCCAAAIIIIAAAggggAACCCCAAAIIIJA1BQjQs2a/0ioEEEAAAQQQQAABBBBAAAEEEEAAAQQQQAABBBBAAAEEEEAAAUsBAnRLME5HAAEEEEAAAQQQQAABBBBAAAEEEEAAAQQQQAABBBBAAAEEEMiaAgToWbNfaRUCCCCAAAIIIIAAAggggAACCCCAAAIIIIAAAggggAACCCCAgKUAAbolGKcjgAACCCCAAAIIIIAAAggggAACCCCAAAIIIIAAAggggAACCGRNAQL0rNmvtAoBBBBAAAEEEEAAAQQQQAABBBBAAAEEEEAAAQQQQAABBBBAwFKAAN0SjNMRQAABBBBAAAEEEEAAAQQQQAABBBBAAAEEEEAAAQQQQAABBLKmAAF61uxXWoUAAggggAACCCCAAAIIIIAAAggggAACCCCAAAIIIIAAAgggYClAgG4JxukIIIAAAggggAACCCCAAAIIIIAAAggggAACCCCAAAIIIIAAAllTgAA9a/YrrUIAAQQQQAABBBBAAAEEEEAAAQQQQAABBBBAAAEEEEAAAQQQsBQgQLcE43QEEEAAAQQQQAABBBBAAAEEEEAAAQQQQAABBBBAAAEEEEAAgawpQICeNfuVViGAAAIIIIAAAggggAACCCCAAAIIIIAAAggggAACCCCAAAIIWAoQoFuCcToCCCCAAAIIIIAAAggggAACCCCAAAIIIIAAAggggAACCCCAQNYUIEDPmv1KqxBAAAEEEEAAAQQQQAABBBBAAAEEEEAAAQQQQAABBBBAAAEELAUI0C3BOB0BBBBAAAEEEEAAAQQQQAABBBBAAAEEEEAAAQQQQAABBBBAIGsKEKBnzX6lVQgggAACCCCAAAIIIIAAAggggAACCCCAAAIIIIAAAggggAAClgIE6JZgnI4AAggggAACCCCAAAIIIIAAAggggAACCCCAAAIIIIAAAgggkDUFCNCzZr/SKgQQQAABBBBAAAEEEEAAAQQQQAABBBBAAAEEEEAAAQQQQAABSwECdEswTkcAAQQQQAABBBBAAAEEEEAAAQQQQAABBBBAAAEEEEAAAQQQyJoCBOhZs19pFQIIIIAAAggggAACCCCAAAIIIIAAAggggAACCCCAAAIIIICApQABuiUYpyOAAAIIIIAAAggggAACCCCAAAIIIIAAAggggAACCCCAAAIIZE0BAvSs2a+0CgEEEEAAAQQQQAABBBBAAAEEEEAAAQQQQAABBBBAAAEEEEDAUoAA3RKM0xFAAAEEEEAAAQQQQAABBBBAAAEEEEAAAQQQQAABBBBAAAEEsqYAAXrW7FdahQACCCCAAAIIIIAAAggggAACCCCAAAIIIIAAAggggAACCCBgKUCAbgnG6QgggAACCCCAAAIIIIAAAggggAACCCCAAAIIIIAAAggggAACWVOAAD1r9iutQgABBBBAAAEEEEAAAQQQQAABBBBAAAEEEEAAAQQQQAABBBCwFCBAtwTjdAQQQAABBBBAAAEEEEAAAQQQQAABBBBAAAEEEEAAAQQQQACBrClAgJ41+5VWIYAAAggggAACCCCAAAIIIIAAAggggAACCCCAAAIIIIAAAghYChCgW4JxOgIIIIAAAggggAACCCCAAAIIIIAAAggggAACCCCAAAIIIIBA1hQgQM+a/UqrEEAAAQQQQAABBBBAAAEEEEAAAQQQQAABBBBAAAEEEEAAAQQsBQjQLcE4HQEEEEAAAQQQQAABBBBAAAEEEEAAAQQQQAABBBBAAAEEEEAgawoQoGfNfqVVCCCAAAIIIIAAAggggAACCCCAAAIIIIAAAggggAACCCCAAAKWAgTolmCcjgACCCCAAAIIIIAAAggggAACCCCAAAIIIIAAAggggAACCCCQNQUI0LNmv9IqBBBAAAEEEEAAAQQQQAABBBBAAAEEEEAAAQQQQAABBBBAAAFLAQJ0SzBORwABBBBAAAEEEEAAAQQQQAABBBBAAAEEEEAAAQQQQAABBBDImgIE6FmzX2kVAggggAACCCCAAAIIIIAAAggggAACCCCAAAIIIIAAAggggIClAAG6JRinI4AAAggggAACCCCAAAIIIIAAAggggAACCCCAAAIIIIAAAghkTQEC9KzZr7QKAQQQQAABBBBAAAEEEEAAAQQQQAABBBBAAAEEEEAAAQQQQMBSgADdEozTEUAAAQQQQAABBBBAAAEEEEAAAQQQQAABBBBAAAEEEEAAAQSypgABetbsV1qFAAIIIIAAAggggAACCCCAAAIIIIAAAggggAACCCCAAAIIIGApQIBuCcbpCCCAAAIIIIAAAggggAACCCCAAAIIIIAAAggggAACCCCAAAJZU4AAPWv2K61CAAEEEEAAAQQQQAABBBBAAAEEEEAAAQQQQAABBBBAAAEEELAUIEC3BON0BBBAAAEEEEAAAQQQQAABBBBAAAEEEEAAAQQQQAABBBBAAIGsKUCAnjX7lVYhgAACCCCAAAIIIIAAAggggAACCCCAAAIIIIAAAggggAACCFgKEKBbgnE6AggggAACCCCAAAIIIIAAAggggAACCCCAAAIIIIAAAggggEDWFCBAz5r9SqsQQAABBBBAAAEEEEAAAQQQQAABBBBAAAEEEEAAAQQQQAABBCwFCNAtwTgdgUgF1q9fL927d5dDhw5J69at5Yknnoj0VlyHQMIIuI37X3/9VQYMGCALFy6UkiVLysiRI6VAgQIJ0bZFixZJr169QnXt2LGj3HbbbQlRbyqJAAIIIIAAAggggAACCCCAAAIIIIAAAggggAAC7gIE6IwQBAISIEAPCDqAYk6dOiWHDx+W3LlzS44cOSIqcdKkSfLyyy9L3rx5Zfjw4VKuXLmI7hPvFxGgx3sPUT8EEEAAAQQQQAABBBBAAAEEEEAAAQQQQAABBBBIL0CAnkXGw4svvihTp051bE22bNmkUKFCUqtWLbnlllukQoUKov8fR7ACBOjBeseqtBMnTsiwYcNk9uzZUr58eRk0aJAULFjQujgCdBFmoFsPGy5AAAEEEEAAAQQQQAABBBBAAAEEEEAAAQQQQACBGAsQoMcYOKjbuwXoGeugoV+3bt1C4R9HcAIE6MFZx7KkAwcOSEpKimzdulWyZ88uzz//vNSoUcO6SAJ0AnTrQcMFCCCAAAIIIIAAAggggAACCCCAAAIIIIAAAgggEHMBAvSYEwdTQPoA/b777gvNMk87Tp48KUuXLpV58+bJvn37Qv93njx55KmnnpKkpCS54IILgqnkeV4KAXrWGAC///67vPnmm/Kf//xHrr/++tDLKPp5Sju8zqomQCdAzxqfCFqBAAIIIIAAAghhxMIFAAAgAElEQVQggAACCCCAAAIIIIAAAggggEDWEiBAzyL9mT5AHzJkiNSpU+eclum+zbNmzZLRo0fL0aNH5eKLL5bBgwdL9erVs4hCfDeDAD2++8ev2hGgny3JHuh+jSzugwACCCCAAAIIIIAAAggggAACCCCAAAIIIIAAAkEIEKAHoRxAGV4C9LRqfPPNNzJw4EA5fvy4VKtWTZ599lm59NJLA6jl+V0EAfr50f8E6ATo58dIp5UIIIAAAggggAACCCCAAAIIIIAAAggggAACCGRNAQL0LNKvNgH66dOn5fXXX5d33nlHsmXLJv369ZMbbrghi0jEbzMI0OO3b/ysGQE6Abqf44l7IYAAAggggAACCCCAAAIIIIAAAggggAACCCCAQLACBOgBeb/22mty+eWXS7NmzSRnzpy+l2oToGvhW7Zske7du4f2RG/YsKH06tVLcuTIEapX+gCwbt268vTTT8uSJUtC+z5v3bpVrrzyShk2bJjky5fvrHYcOHBAJk+eHFomfteuXaJLxufPnz+0RPwf//jH0L7sGthnPPS6lJSU0L07duwot9xyiyxYsCAU8G/cuDE0U173mK5du7a0a9dOSpQoEZXf9u3b5YMPPpC5c+ee2RO+aNGi0qBBA7nzzjulYMGCrvePtJ1uAXp6AzXXlxqcxolbOJux3/r06SPa1nfffVcWL14cWrY/e/bsUr58ebn77rslKSkp1B/6QsWqVatCe3ovXbr0rPPatm0b2uf7oosuOqev0/qsdevW0qXL/7F3LtBajXn8f4xcagpRSHTVUrmVGJdCKl0MpRUpcmuKIibdi0ZFKSmWxHTRamhKF7dEUpJbEakQ9c8tIZeEMozLzPzX51n/5/yfs8/e797ved/3nPfU97fWrNF5n/1cPs+z93nP/v4uf7Vn6qGHHioYixIBxx57rLnkkktM48aNQ/eeThn/gw8+ME8++aQhO8L3339vx2JPmjZtatq3b2+qV6+eeM99zozds2fPItcy5qRJk8zChQvN8ccfb26//fZCdczdBW+88YY9/5zlQYMGmdatWxe6P4466igzceJEU758eTNq1CizevXqyHm6tpUrV7ZtgjXQq1WrZpYsWWIWLVpk7wXGhEHLli1Np06dzAEHHJCYAQ2ZO/c1RlkH9oD7avbs2ZY3tdy5P7n/6T+MsZuj6yOsNERwLO7hjh07Fsw1FyncFy9ebCZMmBDrAPTbb7/Ztb/00kv2vh4/frypUaNGIY7bt2+33FesWGHPMFw4u/Xr1zcdOnQwp512WpHzn8ma/cGT3vecBe7NuXPnmg0bNhQ8E5kjz9ZU9xfj8RzgrPPM49mMsfesjTXyTNhrr73SOl9qLAIiIAIiIAIiIAIiIAIiIAIiIAIiIAIiIAIiIAIiIAK7KwEJ6CW0s07gRghGsEBgckJaNqaQroD+888/mxEjRpg1a9YYhLu77rrLCvyYL8Q2atTI/hyByVlQCETcQdCaOnWqFV+jDCHwhhtuMBUrVizUxBeRaEMfCKlhhgDsRPZ0BZ/ff//diof//Oc/rUgWZuxPr169TNu2bYsISpmusyQFdPYNRwdEaeYdZpxBHBL+8Y9/WDE3qh2iMcxh48zfM1jVrFnTTJ8+PZQrIn3v3r3NhRdeWITpr7/+anAuSTU+YmafPn1C9yRsXZwfnAfeeecdE+WMsGPHDutAsmXLFit+4xDSoEGDIt1NmzbNipa++BrmxJCpgM6Z42x+9tlnoXtVt25dK/JXrVo18ePCF9AR/xGRo+4r1jd69GgrpPqWrwK67wDUrl0707dvX+scEjR4ss/ffPONCbbjecD6os6t6wsHC85T0LHG55uO04A/xyQCOg4lPJ+j9o7+wu5Rfs49zTPg73//e+Qzj/sTh5pu3bqZcuXKJT5faigCIiACIiACIiACIiACIiACIiACIiACIiACIiACIiACuysBCegltLO+wM2QiD3Nmzc3l19+uY38TFcMDk47XQGd6901RLYiIDrxzBcI3TiILFWqVLGRmAjqw4YNsxHoRPISdf7AAw9YsQaRlYjkJk2a2EsRjRGpvv76a/tvIh6Jio0SY914xxxzjO2HKEkEJKJyN23aZD9GUB0+fLjtK6khmCOGLliwwF6C8wKRmw0bNrT/XrlypR0D8TWs/2yssyQFdMcFER2B+4gjjjA//fSTWb58uY1MZq/IOMDPEZHhQeQ/WQKI2iVSmYhcov/Z+/79+5s2bdoU4PaFP0Q3+uM8+H0sW7bMin7uXHDG2FdnMCXLAOUEMBwzyADA/cC4q1atso4Z7B1zRcQkIj2JOeEbwZmo42DWgnXr1tlzyFqxq666ygqIvvlOJr4QHyagc0537dpl58rciY4mYhi+RKbDBo6VKlUqiMR34jQ/539wIsK7RYsWpkKFClZMJysArLFUQnEYE1/ghR9r9e8rnAi4H4h2x3C6GDlyZKF7M18FdDgjKi9dutTuLWfr0EMPLYIBpwH4B0tVBO9nrsWh5NRTT7UOFe+995557LHHbLQ3xrMaJwQ/E0NJCOhkCMHRiQwRGBkdcERx9+38+fNtlg6M+V977bWFRPAXX3zROkZwttwzD2cMDOcp98zj39ddd53tI9PfRUnuT7URAREQAREQAREQAREQAREQAREQAREQAREQAREQAREQgXwmIAG9hHYH0Q1BkChTJ3gwNMIOKc579OgRmeI8yRSLI6AjnhGZiJHm2KVnDgroCOuIjUQZB80XhRGybr31Vhv57Bui9OTJk81zzz1nf9y9e3fTtWvXAqHGF2PhQTQuIpGf7h0BCKGe+fLfCIFjxowpkkY+itX69eut6I+4yToHDx5sxXnfSGtNum5EK9Y8duzYgjbZWGdJC+gwvOaaawqJfkHhkPVHRTcjft92222WGc4KCNgurby/Z/TB50OGDCmUXYCxEGDvv/9+izkoUvtR4CeccIIVbxGYffPnECbwRu3322+/bfcY0Zh0+KQpd8a8ENgRp52F9e1HL3N/dunSxTaPq3Ee97kb0xencShhvqTV9wVMHE84t5988kmRTBFxzwVf4I26r7g3iWynbVgkfr4K6Kz9lVdeseI4xh43a9asEBJfZA/ez3BFEGePiTDn7AVT5LOPCPOI8OxP0AEk1wI65xTnEpxMsDCBnP3j2c19guMPz0R+nwTPKVlGcCShJEDUMy+VI0LcWdPnIiACIiACIiACIiACIiACIiACIiACIiACIiACIiACIrA7EZCAXsK7iShCPVrEa6InESedITwjMhIFmW4q3eII6FHimC8AIiohvLioRR8XAhXjEiVMhCvieVRUuC8EBoUaX4wl+hZhK2z9pPtGxCIymvEQjhA+48yfJ0IY17nI8+C1fm1lIjcR27O1zpIU0IOCob9OX7hOxdFPhR5M2+/vWa1ataxwFxYB7IvQiNg4YjAmloqHm68vguLwQNQx48WZv0ZqqFM6wAnTO3futPPYvHmzLafw7LPP2jkFz7mLXg4Ky3ECedznbu5+BDop6plnmLloeuY4btw4g7NBEvMFXvomwjjsvsKxhfsKc3Xeg3Pk376TTXD84orJSVmFrdff47Do/K+++soMGDDAbNu2zWab6NmzZ8EZ+PHHH21UN2ncyaxB5oUwc2eAz4KOGMVdsz9OqhTufpr6KAcT+vLb+Wc9SXp4rp81a5aZOXOmdVjCaeikk05KcrzURgREQAREQAREQAREQAREQAREQAREQAREQAREQAREQAR2WwIS0Etxa6Oi0km1S01aUmaTyjmJ5UpADwqn/lx8AYsoTiJZ/dTswXn7Qo0Tp2njCz2kbaeecZQhWhElThR6WNrtsOuIKCcFOWJuVE1sd50v6rq6xtlaZ0kK6KnWmVS0xNnj7rvvNs8884xNrz5x4kSbBjq4Z6nGSiXi+VzpHweMMHEcIR/nCQTwihUrJnIu8Z0eyFaA+OsijF10OqUIEEUnTZpk66UH61g74Tp4fRy/uM/dWXMCeionFdomjQIPnv1UAq/fNlW7pGMXV0xOyirsvvYzCRBhjXMFe+rMid/pOh4kZVPcNfv9p7o/fMcGnl84CYSZz9B/DgcdoSh7gcNRMEU77ShXgHF/OQeXJL931EYEREAEREAEREAEREAEREAEREAEREAEREAEREAEREAEdkcCEtDzYFejotJTRXwGp10cAT1JCvdUAnqSCGJ/nm+99ZZN84347YuV6QjopLImqpS66HFiuxvbnydpzYn2Tceytc6yJqDDyJ2rXAjowXTyRMDWqVPHnHvuuTYNNSUDMhHzoiLInTDOOJwlUmQTges7AvjR98Ho5TjRN+5zd/YkoMenw4+7T6NS9fuZC+JS/3/55Ze2vAQp4ckO4mcF8ccPOljkWkC/7777bNmKsNT6Uc9/sntMmDDBHHLIIbaJXwKBf1M7vVWrVqZJkyY2q4gryRDHWZ+LgAiIgAiIgAiIgAiIgAiIgAiIgAiIgAiIgAiIgAiIwJ5EQAJ6Huw2gjLppB955BGzcuVKmzIcy7WA7sRRImBJ4UzabyypAJg0wtUhjhKy0xHQ/bbButxRWxkl3Cfd+mytUwL6n2zEty/acfaXLFlia5KTWt23vffe26Yrp/Z448aNbYrpdMxPH+9Sk/vCuEvJTSpvPifbA2nca9SoYWuOI64zJz9bQpL7I+n9IwE9+bMmat/ZTzIXrFu3zjpesGecGz99u1+/3u+HfZo6dapZtGiRdeqJs5IW0H2nqLi5uc+D2QxwUlmzZo3NHkEZDd+cwwr31xlnnGH23XffpMOonQiIgAiIgAiIgAiIgAiIgAiIgAiIgAiIgAiIgAiIgAjs1gQkoJfi9iLgLFu2zMyePbuQuEEtaVK4EymYNEIw3Qh0X0gMpj9OKgBmIiz70ePFFdDj0rG7rfWjVIMiWJLtz9Y6JaAXFdAdf84cjg4vv/yygTcZBnyjLvPgwYMLImuT7Btp36nNTmSxE1f/z//5P1YsJ1U1YjkRu64m+qZNmwpqgLvo9bDU4HH3R9znbu4S0DMX0GGJ49H06dONv1du/4jEdk4R/pmh9vmUKVNsenwMR40rrrjC1kL3y1CkuvdzHYGeDQHdrZn1btiwwaxYscLeX0Td+1a7dm0zbNgww//LREAEREAEREAEREAEREAEREAEREAEREAEREAEREAERGBPJyABvYRPQFS6dqaBeEFd71NPPTVRnWd/6ukK6E4sREg/66yzzNChQwvSZScVANNNjR4lOKUjoKebTh1G6c4zeCTSvT5qnRLQowX0IHPO5fr1683cuXOt8IcRJYvIl9SphGucSE06eIRUUnUjtgbPvEvrzs8pM/D3v//dLFy4sFBUs5tj3P0R97nrRwJ6dgT0Tz/91AwcONB8++23NsNB06ZNbT30pUuXmmbNmtkzE4yu9p9/7du3N9ddd13oMzcfBHQcA0aOHGkqV64c+9uK+uY4h5QrVy5l299++83eV4899phN804EPhlIyLbg0r/HDqYGIiACIiACIiACIiACIiACIiACIiACIiACIiACIiACIrCbEpCAXkIbi6i2atUqG23+8ccfF4xKGl3qPZNmmOjHdNNUu47SEdBJEf/AAw/Y+rqM179/f9OmTZuCOSUVAHfs2GGFqy1btpi4OsN0PmvWLFtrmjH9tNjpCOgIWjfffLMVfHA26NatW+wOIqyxRlJ6RwlqrpMff/zRkNKbiE3qfhOhnK11phLQ/Sho6hOPGDHC1j4OWqq98T9LFZ2fdH8ZO5c10ClbsH37div2NWjQwAp/QUNIv/32223UbJJa0MHrXXp29hNx9dFHH7Xpvl1Kd9feZSk46KCDLHsE9HfeeadIO9rH8Yv73I1ZFgR0HA4o74CxD5RNCLPiRmMnZZXqJg9mGrj88stttoJt27bZPccpImj+ulKVyiiugO6XDzjvvPPMTTfdZBC3g+Y/+4L37IIFC+w5LM65ZxzmsHXrVjvkMcccYw4++OAi43Nf3H///dZZBIviFfuQVQMREAEREAEREAEREAEREAEREAEREAEREAEREAEREAER2I0ISEAvoc0MpuOlTm/z5s1t2uDq1atnPIukAjoR8NRZJ7X1L7/8YoUV/vvAAw8smENSUQshnnEXL15so9epRRwlsCGUEgn60UcfWVEaUY5U9ZgvIvl1jINQEHuo5Yv4xXjjxo2zqZfjzJ9nsEZw8FrSfY8aNcoK9E5MytY6UwnoPvOwtOFungjtzOvdd9+1Aj88XGRqWRPQ77vvPuvEEScQOqEZBqnEzrBz4JcqOOWUUwyRx5ydYFpv34Ghc+fO5tlnn7Xd0a5u3bqFuo67P+I+d52VBQHdF5BTOay88MIL1ikGC5ZJSHrug+c57r72P3cp26tWrWratm1rHn744SLPGb+9f6aiHAN4Vs6ZM8fMmDEjdF2pxHX/mXb88cdb5wM/NbybCyI/zj3UJw8K6Emj5OmLufI/3wELUfzee++1Q6USxtMtUZHOvqitCIiACIiACIiACIiACIiACIiACIiACIiACIiACIiACJRFAhLQS2jXnMCNiNKhQwfTsWPHRCl5k04viYBOpOaiRYvMgw8+aMXz/fbbz4rnRMD7llQA5Jr33nvPpn9HqKxVq5aN3kUgD/ZHxPvTTz9tf9y9e3fTtWvXgohMX2xiTgMGDLDOBX7EJuIQYiv9IG4niXj350A6cAR81o3IT5ruYMQzdYFxAkDwq1OnjmVTpUoV20021hmXft6lEUcE6927t7nwwgsLMWD/pk6dajlgZV1AJxKcs0M6afaE/w6KjJwrRHPSTBMdTmpuzlk65ri6a6KyEATbRUXxx90f/ufcCxMmTAhNi10WBHQ/khpHAoRgRGrfEHoRaMn0gJWGgI4ATVYB5uusXbt2pm/fvgZnpaD5mSzCzh7PmGeeecY+b3hmhK0rlfDMmebcIuzzTBs+fHgR5yKyXYwdO9aebSx43rjfcTSibjlr6NWrl/3dEcxSgmMR0eoI5kTe41TEs9NPbR+1d34tePplPieddJKdj4tgT5UhIp37UG1FQAREQAREQAREQAREQAREQAREQAREQAREQAREQAREoKwQkIBeQjuFaH3YYYeZVq1apVXDOen0fAGdqHbSwTv76aefbD1poquJtMUQKhFbTj/99CKpheMEQn9OQWGbfs8//3xbr7pSpUo2DTbijkslHCZW+QI6fSPk0I608ojECDlEBLtavQhSCPVEFCc1XyjiGqK2iTRu3Lix7YIIWpwLEGzDBK9srDNOQPdFfgQzBEDWCA/SncMAodBZWRfQfYGQNbGeiy66yGZFwBBmcRZwJQ9at25t+vXrF1vfOXgmfLGUz4ICr2vv0rgjfmJREddx9wdnZdKkSQVpsUkh3rJlSxshzHlzTgJlQUCP2iPSgfNcQdxdvXq1IUuDs9IQ0GGLA8S8efPsNMgygICNo02Y/fDDD9ahhjOGkQ2DyHWEZtL+L1++vNC9FnZu4iK3lyxZYp0nEOPdc/G4446z/+asUaPdPY/pP8xh45tvvjG33HKLderBuDd4vh577LGGvfHvEZ4TiOw43vDfMCF6nih6/5nXsGFD+2zmmYJTE9ksmBPCO7XW+QxLej6TPoPVTgREQAREQAREQAREQAREQAREQAREQAREQAREQAREQATKCgEJ6GVlp2LmGUwRn6o5QglCZDBS3F0TJxAG+0Z8IY070dEI0GGGoIPzwHXXXVck8tsX0Kn/jTCE8B5miNt9+vSxYldYTeFU66Zf6rA/8sgjVjAKM4Qu6hWfffbZRfrPdJ1xAnpQpA+bnxPUX3/99TIfgc76OC9E+ZKWP2pPaNe0aVMzcODA0DrpcbewX8M+VQp/P417qhIBSe4PP2OBm1/Q4SGpQFncFPZxAq+bV1y7oIgb5M09+ec//9ksW7bMCsKlIaAzJz+jwdFHH22jqclaEGU4ZiAY+1HrfltEdZx4eF7gVIEwzbMnKbeg007YPMi0Ad8NGzaECuhc88UXX9hyFbSJMhxuevToYTObEDHujDnMnj3b/POf/yzk5BDsB2GeKPnDDz+84KOk5zPu/tPnIiACIiACIiACIiACIiACIiACIiACIiACIiACIiACIlDWCEhAL2s7FjHfVAI64soRRxxhBRpEbKIsg2mA/W6TCIRh00AIJ2KYaG7SoSOIImCRIr5Lly4GUStM9PYFdKIrEdmp007kOiIXKZQRtk8++WRz9dVXRwr/SbYSkfrzzz83jz32mHn11Vdt2mlYIG7ChvFdBGZUf8VdZ5yAznjMjwjYmTNnWsHMpdqvXbu2jc4msv/++++30fJlPQLd8WXNH3zwgXnyySdtloHvv//efsTZIWK3U6dONuI21ZlNtfdER5P6nYjfqLTs7nqXxh1BkQhmBPegJb0/2D/2ikhfjLVQIuDAAw+0/04qUJa2gM5ciTbnfsTRgXsbO+SQQ6xjA/sDExwcSlNA9+vdp6rX7u8n6+LcIf67LBnuWUC6dOd8gcgdrGUe53jAODwDV61aZUVszjhnkWdZ/fr1bQYM/p/a8UTxpzqbCOFr1661e7Bx40breML9gOBNFpH27dub6tWrR94GPPNI8c4zz+0f8yBTCfuHY44vvNPRfffdZ5/npOwfP358Rs/dJM9mtREBERABERABERABERABERABERABERABERABERABERCBfCEgAT1fdmIPnkdQQKdusUwEREAERKB0CJCtY8yYMbbsR9BxoHRmpFFFQAREQAREQAREQAREQAREQAREQAREQAREQAREQAREoOQISEAvOdYaKYKABHQdDREQARHIHwJ+toxgSv78maVmIgIiIAIiIAIiIAIiIAIiIAIiIAIiIAIiIAIiIAIiIAK5ISABPTdc1WsaBCSgpwFLTUVABEQghwRIFz9x4kSbrp9SBkSiu7IDORxWXYuACIiACIiACIiACIiACIiACIiACIiACIiACIiACIhA3hCQgJ43W7HnTkQC+p6791q5CIhAfhH43//+Z95++23z0EMPmT59+pjatWvn1wQ1GxEQAREQAREQAREQAREQAREQAREQAREQAREQAREQARHIMQEJ6DkGrO7jCUhAj2ekFiIgAiIgAiIgAiIgAiIgAiIgAiIgAiIgAiIgAiIgAiIgAiIgAiIgArknIAE994w1QgwBCeg6IiIgAiIgAiIgAiIgAiIgAiIgAiIgAiIgAiIgAiIgAiIgAiIgAiIgAvlAQAJ6PuyC5iACIiACIiACIiACIiACIiACIiACIiACIiACIiACIiACIiACIiACIiACIlDqBCSgl/oWaAIiIAIiIAIiIAIiIAIiIAIiIAIiIAIiIAIiIAIiIAIiIAIiIAIiIAIiIAL5QEACej7sguYgAiIgAiIgAiIgAiIgAiIgAiIgAiIgAiIgAiIgAiIgAiIgAiIgAiIgAiJQ6gQkoJf6FmgCIiACIiACIiACIiACIiACIiACIiACIiACIiACIiACIiACIiACIiACIiAC+UBAAno+7ILmIAIiIAIiIAIiIAIiIAIiIAIiIAIiIAIiIAIiIAIiIAIiIAIiIAIiIAIiUOoEJKCX+hZoAiIgAiIgAiIgAiIgAiIgAiIgAiIgAiIgAiIgAiIgAiIgAiIgAiIgAiIgAvlAQAJ6PuyC5iACIiACIiACIiACIiACIiACIiACIiACIiACIiACIiACIiACIiACIiACIlDqBCSgl/oWaAIiIAIiIAIiIAIiIAIiIAIiIAIiIAIiIAIiIAIiIAIiIAIiIAIiIAIiIAL5QEACej7sguYgAiIgAiIgAiIgAiIgAiIgAiIgAiIgAiIgAiIgAiIgAiIgAiIgAiIgAiJQ6gQkoJf6FiSbwL///W8zatQos3r1anPUUUeZiRMnmsqVKxdc/MYbb5ihQ4faf19//fWmY8eOyTpWKxHIkEDc2cywe10uAkUI3HPPPWbRokXmgAMOMOPHjzd169YVJREQAREQAREQAREQAREQAREQAREQAREQAREQAREQAREQARHICgEJ6FnBmPtO4kRKCehF9+DDDz80AwcONDt37jTnn3++6du3b+43ag8cIe5s7oFIyvSS//vf/5pdu3aZChUqmH322Scv1yIBPS+3RZMSAREQAREQAREQAREQAREQAREQAREQAREQAREQAREQgd2CgAT0MrKNcSKlBHQJ6KV1lOPOZmnNS+OmT+DXX381d955p1mxYoU5+uijzejRo80hhxySfkc5vkICeo4Bq3sREAEREAEREAEREAEREAEREAEREAEREAEREAEREAER2IMJSEAvI5sfJ1JKQJeAXlpHOe5slta8NG76BL777jvTr18/s3XrVrP33nubcePGmUaNGqXfUY6vkICeY8DqXgREQAREQAREQAREQAREQAREQAREQAREQAREQAREQAT2YAIS0MvI5seJlBLQJaCX1lGOO5ulNS+Nmz6B//znP2bmzJlm3rx55owzzjADBgwwf/zjH9PvKMdXSEDPMWB1LwIiIAIiIAIiIAIiIAIiIAIiIAIiIAIiIAIiIAIiIAJ7MAEJ6GVk8+NESgnoEtBL6yjHnc3SmpfG3X0JSEDfffdWKxMBERABERABERABERABERABERABERABERABERABERCB0iYgAb20dyDh+HEipQR0CegJj1LWm8WdzawPqA73eAIS0Pf4IyAAIiACIiACIiACIiACIiACIiACIiACIiACIiACIiACIpAzAhLQc4Y2ux3HiZQS0CWgZ/fEJe8t7mwm70ktRSAZAQnoyTiplQiIgAiIgAiIgAiIgAiIgAiIgAiIgAiIgAiIgAiIgAiIQPoEJKCnzyyjK37//Xezdu1a8/TTT5t3333XfP/997a/ww8/3DRt2tS0b9/eVK9evcgYcSJlcQV0v98//elP5uabbzZvvfWWrYO8detWU7t2bXPnnXeaAw88sP8iFfMAACAASURBVGBO//3vf83mzZvNU089ZRj322+/tZ8ddNBB5rTTTjMdOnQwRx99tNlrr72KrOPxxx83kydPNgcccIAZP368XeuyZcsMP2c8+oZFy5YtzYUXXmgqV64cyZu2q1atMrNnzzYffPCBoX4zczjrrLNMp06dDGsbOHCg2blzpzn//PNN3759Q/v66aefzJIlS8wzzzxjPv30U9sPdZ/r169vLrroItO4cWNTrly5lHsCu1tuucV8/vnn5pFHHjFvvvmm+de//mX23ntvy+LSSy81p59+uvnDH/5g/ve//5n333/f1pnmLPjtLr74Ylt7et999010zjg/Q4YMsetv1KiRGTlyZGTN6rffftsMHjzY/Pbbb6Zz586mZ8+ehfYoV2czqdjpzgYLv+OOO8wpp5wSyuC7774zTzzxhHn++efNl19+aZlyZs4555zYM/Prr7+a1157zTz55JNm48aN5pdffinYozZt2phWrVqZChUqJGIf1ogzyZ6yt/Tv9rZGjRrmvPPOs/1XqlQptP/gvbHffvvZe4V9Y2/GjRtn9zipca65tzjb7v6gT8419yj3avCcpXrOBJ8Vf/vb3+y9NX/+fPPCCy/YZ5k770nOMfNbsGCBee655wr28aijjrL3KnuxYcMGM3ToULvc4HlIeqbcvb1o0aKC58shhxxin7U8I8KetUn5qp0IiIAIiIAIiIAIiIAIiIAIiIAIiIAIiIAIiIAIiIAIiMDuSUACegnu62effWZuv/12K2ZFGQJXnz59TNu2bQuJmyUhoCPOHXbYYVZwc4agNXHixAIhG5HsrrvusiJklCFoIhh369atiPDsi4Q33nijFZujeNStW9fyqlq1apGhECYRFxHfwgyOLVq0MK+++mqkgI6QvWbNGitMIspG2fHHH2+FvEMPPbRQE39PYIezAcIsImqYdezY0Vx99dXmH//4h3UYiGrXunVrc/3110cK4X7frGHatGlWsEX0x9nhmGOOCR2fdnPnzg1tl8uzmVTsjBPQWeuLL75o7r77bitMhxmOGTiBNGnSpMjHiO233Xab2bRpU+ReH3nkkebWW2+1e5muff311/bewAElypgfZ+nkk08u4mDi3xsI3OwpAr+zVE4FwfFYI84UzCnVucbpA0HZWVIBHeeGM88800yZMiVyLzjv1157bajzyYcffmiGDx8eOT/2ARH9wQcftFMrjoD+zjvv2OuiGEQ9a9Pdd7UXAREQAREQAREQAREQAREQAREQAREQAREQAREQAREQARHYvQhIQC+h/fzmm29shDLCEVGaRBkTkVqnTh0r3hLBSZQkwiDCzpgxY8yJJ56YSNiiUTYi0N1gCOBVqlSx0akI6sOGDbMR6MwNQQrxnDbHHXecjWRt2LCh+fnnn83rr79uRT/Ww+f9+/e3IphvTiTkc/6HiIwYh9hN5C9CruuD69q1a2cjx2HmjGhchDv6whCOEZ1ddO66deussO6LrGER6KwDQdVFITMWUeLwJ5KcKOePP/7YjhEm5vtio5sbwivOD0cccYQh+nX58uV2b1jnPvvsY3++ZcsW65BwwQUXmHr16tmIcNitWLHCziWKXdRRJZp90KBBdg969OhhunTpUqQpLDh/iIrBSPVcn81sCejcH5MmTSrIEMCeEkUN21deecUsXLjQfoYgPHr0aBv572zXrl1WGCeaG75cRzQ4bRHWuZaIZ6xWrVr2/gs6TKR6VPgMaXfsscfabBJExpOhgft75cqVdn6cL8Rj5hB2b/g/I6NCxYoV7Y/69etnTjjhhNgnFush88K2bdvsfcO5PvXUU20/ZFgg6ptsDxj3HueCewhLKqCTkQHu5cuXL3TvcdYXL15s1wlnotSbNWtWaM5BVi7q3N0zLjuH72CSroDOPHC+cRkAYEBmCu7B9evX26h596wN24tYyGogAiIgAiIgAiIgAiIgAiIgAiIgAiIgAiIgAiIgAiIgAiKw2xKQgF5CW0uk9fTp062oRARq8+bNi0SgkvoZMQsRNSgcl0QEOigQHZlfzZo1i5BBpBw1apQVzq688kpz2WWX2fX49sknn1jBnajPsJTifpQxQiJtcSbw071zLT+nr2rVqtmoXoR8ZwjkzBHhGbFzxIgRhohV3xAREUxxWMCCAvr27dvtGB999JFNJx8WtYxQP2vWLJsinjUj0iNiunTuQQGdlPPXXHNNobTYRE0jxD/wwAMFEedRkfW+oI+4ylnYf//9Y08oQiBrhUtUGndfZMexgfPlLNdnMxsCOoIv6ec5G2ECOWvx+XF/4VTgUpQjqLLH7GP37t1N165di6Sv950yohwRwjYDsZj9ZZ9TZV8g2wHCPmnPOdeUMEBgd+bfGwjaZGggLX3wHos7EL6TCms+++yzC10SdITxRe6kAjodco6JcvfXwM/J+oB4zf157rnnmgEDBhQ4wPgZE2j75z//2fTu3bvQOacNzgY4MbgI/HQE9B9++MHe20ThRzkrkPUCNjg3kLGBsfwyFXGM9bkIiIAIiIAIiIAIiIAIiIAIiIAIiIAIiIAIiIAIiIAIiMDuS0ACegntLTXDEW0RXxs0aFAQVeoP70cJkzYcESpJZCh9ZCMC3dUlRxgLM6LDXeQqotPBBx9cpBliIoL30qVLQ8VvXyS87rrrDGmew2qlu3TjRIySYt1F3tI/gixRrnyGcByM5HWTosY8QjuR2UEB3YnGtCVdOvMIM/aEfYBvMEW6LzbieDB27Fhbgz1oO3bssBHBRJ4zZ8TAsFrW/v4HU+fHHVPHNSqNO44A1LVHfEa4pSa3s1yfzUwFdF90RUwOE4VZi98ueJbj0sNz/VdffWXFXiK303FgQKhFrGf//vSnP9mo6zDHB+bHPO6//36LPijS+3NMdSbjzkIS3r5DBY4flI3Akgro8OW+JINC0HAQ4L6DC88Jzjvtg4zJvoFwTbaLoMHq4YcfNg899JD9KB0BnWfDhAkT7HVhzhJuLNeOM4VjA9H4MhEQAREQAREQAREQAREQAREQAREQAREQAREQAREQAREQARGQgJ5HZyCpeBUmrmZDQE9XtI1Cl0rASyJk0m9UO2qwI3ISnR50MgjOh+hzhGsEPV9A9zmHRbgH+3nppZds5D3mC5t+P6mE07jsAW48REPqez/zzDMm3b0gNTdrJaL2qquusvXnnfnCPGmsETcR8tOxTM5mEkE31Z77gmwqRwX68CPNEbJZb/DnZBJAMKZkgG9Ep5Pqnf8n9XmlSpVCnTuC3Pyz6o8ZxtcX6YNnJum9Ebdvfj9XX321ufjiiwtlReB6siv8+OOP1umAKP0kjjpJz3GqdtSHHzJkiGV8ySWXmJ49e0YuJxWPqDNF1DtiO/dsmLOIP5j/fAjeM3GM9bkIiIAIiIAIiIAIiIAIiIAIiIAIiIAIiIAIiIAIiIAIiMDuS0ACegnv7a+//mpI5bxkyRJDFCiCZ5gFBdQ48aokBXTEL6K7qTOOIEZkvV+v2K0nLKI9qUgY1c4Xvaghf9NNN0WKnFECOjXaScVONH0q4dutA7Ee0R7xPkqIz4aAznhOGExXQPeFw6BjgYs2Jh12WE1qt85cnc1MBXSffzAlePDe8fe8V69e5qKLLrJN/LTl/JvU3ieffLItpUBGCOqdp5sq3Y2ddH205z4mowHp5oN7nPTeiHtkBWuMI46feeaZtlQCayVLQljWBzc/nEVWr15dZH5xzyA3r1Tt/DXCISp7BH0VR0BPx8HGfw7EPUvimOtzERABERABERABERABERABERABERABERABERABERABERCB3YeABPQS3Mt33nnHRkdSxznO8lVAJ407whc1hOMs1wJ6MC17cD5RAnrUz6PW4wttfmrvbEegM35xBXSudTXqEYfvvPNOK5ZiLn07deL5OWJx0HJ5NpMKzEmcJuLOnP958HwQcU2dcxw/KAXgGyJzy5YtTadOnUz16tUTD5NUVPY7dDwQsil3UKtWLftxtgR0+uIZQzYDnHWCzi1EZrdt29aQur1y5cqF1ppJpgHXUVIBPZiWPQi9OAK6f68m3kRjEjnSpNOf2oqACIiACIiACIiACIiACIiACIiACIiACIiACIiACIiACJRdAhLQS2jvEJyp3UzEOWJdly5dbPRr1apVbV10LBPxqiQi0P3IVlJct2/f3lxwwQW21rmfEjyXKdzTEb9zIaD7keb5JqAjmlKLGycHl5LaT9/euXNnmzI7GH2c67OZLwK6u9XJmLBy5Urz4osvmo0bNxoi851xri+77DJz6aWXFtyXqR4RmQjoxanTns7jivTs1HNfvny5WbVqlXV68R0HeA4RpY+Y7s5EJs8gNzcJ6OnsktqKgAiIgAiIgAiIgAiIgAiIgAiIgAiIgAiIgAiIgAiIgAjkGwEJ6CWwI4hWiIiLFy82iGbjxo0z9erVKzJyJuJVSQjojzzyiJk+fboVy2+55RbTtGnTUHr5LqBHRZRHHYUktdRLO4U7c0cwnTZtmpk3b15BfXhqoyOqU/OaiN9GjRoVWmZJnM1sCuhXXHGFddpIYn5t76j2MMMx5OWXXzacb84GqdypkY6DSBKLiigPuzZb4nKSeQXbEIn+xRdf2OfQokWLbFp7shWMGDHCnHLKKbZ5Js8gN16qPhYuXGjuvfde2zQXKdz9e5uMAjgIJLF0at4n6U9tREAEREAEREAEREAEREAEREAEREAEREAEREAEREAEREAEyi4BCeglsHc7d+40Q4cONZs2bUqZKjgT8SrXArpfYzuuPncuBfR0ahwnEb5TpTV3R+Oll14y1IXGrr/+etOxY0f73/kWgc6c1q1bZ88aWQ1I104K75kzZxYI6kQd+1YSZxNRf+7cudZ5hDkdffTRoXddVMpusjb079/fRtbH1UAP65ja7u+++66NNGcO9evXNwimQdu8ebMZPHiwgUmwjnyqx4SbN8J7qhrz9PHVV1+ZAQMG2MjwoNNFNlK4k6aemvc4TFSpUiXUUYd5vPrqq1bA5r72mWbyDHKMUvXx9ttvW8aM67IkRLEtTgr3n3/+2ToEcO7T2cMS+DWgIURABERABERABERABERABERABERABERABERABERABERABMoIAQnoJbBRflRkkyZNrMBTvnz5IiN/+eWXZuDAgVZcy7ca6L4ohug8YcIEQy3loO3atcvceuutBqEsFzXQ/YhpIuHDoqrdnBBNEZMR1YL1sF00PW19UTy4Hn/diM8IwMccc4xtlo8Cup+yvV27dlZ0pr55jx49bNmAoJXE2fSFUATms846q8g8iAR/+OGHzUMPPWQ/8+tjJ42Sd50SaU1KcpeWPKnTRXHSsTMmjjFE+cM+VSYC2vosgnuSDQH9k08+sQI9a07lbODve1RZgnSfQY5/Ko5+mYE6deqYMWPGWKE/aH42heB54N+pnHSSZsqgn+BZKYFfBxpCBERABEQgRwSK+3s8R9NRt2WMgM5PGdswTVcEREAEREAEREAEREAEREAEREAEckxAAnqOAdO9/0KGlMnDhw83p512WqGREZYQDRE7sXTFq1xHoCNoTZo0yZCCmUjb3r17mwsvvLBQPW2iX2nz/PPP2zXkQkCn3/Xr15thw4bZiOK6deuakSNHmsMPP7wQT5wREPKJQseCArrvrIAjAPXpTzjhhEJ9EMW7YMECM2PGDCu0tW7d2vTr1y+0Zn0+pHB3k/edA/hZUPj3F1kSZ9OPOubc49TgR8JztqhJjpjq6pH7Anpwz3Fg4B4K7jntcBjgPBx77LHmmmuuMRUqVCiU2j7q7HKtXwueeVKmYP/99499QnBOJk6caJ577jl7b3Tv3t1cdNFFRWqow2H06NGGiPpq1aqZ8ePHF1pDNgR0ou3h+Morr9j07GHPGhb02muvmdtuu83y5j4mZX3wWZXuM8iBSvUCmr3mfpozZ45tztjsE+n2ndFmxYoV5q677oo8D6kE9K1bt9ood56phx56qH0OOKcXfzNxMqCcBtkIbrrpplCHoNjNVwMREAEREIG8ISABNG+2InQifJfG0ZbvZjjBZtOiHAPTGUPnJx1auWvL90DOCd8Nk3wPz91M1LMIiIAIiIAIiIAIiIAIiIAIiMCeTkACegmdgCVLltiobV4eIdgguDZv3twgeFF/mZTDRNo6S1e8yrWAzrx84RqhsEGDBqZt27b2Bcfq1autaOcEUNrnSkBHsJwyZYqN5sUQYxG3XX1vWCxdurTQXIICOtf5IiJ7QsQ20dGIbqTzfuKJJ8yGDRvsGAj1pLyuWrVqwR7lYwQ6k6PuOZkMEGqxZs2aWYcDX6T0j32uz+YPP/xgxydSG0Pcpr44L1ARMZ999lmbdpx7w1lQQOdlGvvxwAMP2HZuz08//XRzxBFHmC1btphVq1YV7HvQscIXVTm7CORt2rQxNWvWtJzefPNN8/TTT9v07XyOQ8XZZ5+d+OlAHXUEd+ewwRoRh+vVq2eFXMoAUHucezxK2M6GgB68T925hlONGjXs2fA5wRHWDRs2tGvNdQp3xgiy4lnH/ck+/vTTT3YfyB6R6jykEtDD7m3qoXMfEPVOGn1/v3GgoURDmMie+ACooQiIgAjsJgT8TCFlrRSGBND8PYT8vUMWJxzkKOWDQ2FYJqvirkACenHJ5dd1vqMl52Ps2LGmdu3a+TVJzUYEREAEREAEREAEREAEREAERGCPISABvYS2GtF31qxZZvbs2YWEITc8ol2rVq2smIeYftBBB9kIzFq1asUKWzQoCQGdlxqInffdd18hcdpHiDCJKEcUOmvixcdJJ51U0CSpSBjXjnTZkydPtlG/YYZIed5551nhEqZhAjrrgTVRqLx4izLmT1pshHXf8lVA96OQmS/1w3EOiLJcn03G9aO7w+bBS7JzzjnHRvxjQQGdnzHPp556ykyfPj3y/NGOF7OI2ZQa8O3jjz+20dn8f5QhOPfq1ct06NDBnt90DNGBe/att96KvKxy5co2OppSDi7FvGscd+bTmQtzgGGqc819ylwQ191cSkJAZx3sAZkCyBgQZuwdgrbLZhE8D3ECustqgNMSThFRxj1NRgREIpkIiIAIiICxzpA4FeHEFFcqJ994SUDPtx35//PxBW6+a/Hd2zm+ZmPWEtCzQbH0+/DvYWZD5i/+npOJgAiIgAiIgAiIgAiIgAiIgAiIQGkQkIBegtQRdYi0nTdvnlm7dq2tmYyI1bhxY9O5c2cb0Y04OHfuXDsrv1503EvBkhDQHSpEL9KEE8FNBDFidf369c3FF19sI+uXLVtmo0ywq666ynTr1q2AclKRMEk7Xu4S+Q6v9957z0b34nhAFHmnTp1shDMvXog+DhPQ3aSIeiUK+5lnnrERuvTDvrAm9oX9CRNT81VAZ104DvACnFThiLqHHXZYypOey7PpBsaRgXPzwgsv2HMDU9KwI5wTrY3IjpiJhQnorp/t27dbIZ1+SMXvItKJ9iayHSeOqGh7nAs4t08++aTZuHGjFeLdPJo2bWo6duxYxFEinUcEc+He5h6nf+5xXhQT/c0LQKLeOZdhluTMpzMXzjX3ImcbtpxrN5cWLVrYe6JSpUqFuiwpAZ1BmR8OEzjBsI/sA9HoOBLhwMC8cZIJOw9xArpbFClAYeDf2zyviGYiawVjRe1HOqzVVgREQAR2BwJBBzzWhANe37597e+PfLe478r5Pv/deX58B5k5c6b9fnTGGWdYx1S/nE+ma5eAninB/LmeTET333+/dSIfMWJEoexf+TBLPWfyYRc0BxEQAREQAREQAREQAREQAREoGQIS0EuGs0YRAREQARFIg8C0adOscwylIHDIIbOATAREQAREIHcEKENCCRgyd+CQiLMbGUF4Bgez8ORuFsXvWcJW8dmV9SsloJf1HSw789dzpuzslWYqAiIgAiIgAiIgAiIgAiIgApkSkICeKUFdLwIiIAIikBYBIvOJBC9XrlzodYg3ZOCgFjp16sePH28OPvjgtMZQYxEQAREQgfQIkCWGTEiUVenevbuNAuV5HVcKJr1Rctdawlbu2OZ7zxLQ832Hdp/56Tmz++ylViICIiACIiACIiACIiACIiACcQQkoMcR0uciIAIiIAJZI0C6dlJyNmzY0FxzzTVm//33L9Q3te5J7T5jxgybnp8yCj179ixSMz5rE1JHIiACIiACNuqcMiqbNm2ypXBuvPFGc/vtt5t169bZ8jw4NQWf1/mGTcJWvu1Iyc1HAnrJsd7TR9JzZk8/AVq/CIiACIiACIiACIiACIjAnkRAAvqetNtaqwiIgAiUMoGFCxea++67z4rjpASm7jxiOvXYN2/ebPh8w4YNdpZ169a1Ak7VqlVLedYaXgREQARKlsDHH39s5s+fby655BJTo0aNnDsRIZQjoP/2229WLEdEf/zxx83kyZNtrWrSuB9zzDGhEHxByYntCPLM/4UXXrCp4KmhTimOiy++2NbA3nfffSOB7tq1y1733HPPGTj88ssvBde3adPGtGrVylSoUKHI9VHC1uLFi82ECRNs+6uuusp069YtdGyi7W+99VbrNEAUPtlPYH/PPfeYRYsWJT4A559/vq0bH7T//e9/5oMPPjBE+r/55ps2up9sLLVr1zYXXXRRLJdgf25df/jDH+yeNWvWLHSO7Okdd9xhXnrppULr8htv377dLFmyxKxYscJ8+umnhprlzK1+/fqmQ4cO5rTTTgvdszfeeMOeG4wx6tSpY2udM9bPP/9s/vrXv5o///nPJqnoiBPd2rVrDXWwyULD2cEOP/xw07RpU9O+fXtTvXr1IusMCug333yz2bhxoy0Fw3cKzhDn+OSTTzZdunSxZ3GvvfYq1E/SOXIR4z3xxBPm+eefNzgGsgfM8ZxzzjEXXnihqVy5cuR5+fXXX81rr71mnnzySTvHpOc76QEs7l66/jmn77//vt3HMHbw57vZ6tWrI51r+I7Hd7qnnnrKcEa+/fZb2z2lIThLnKmwPaCNu98o4cM9yHdBZ+6Z5D5jLsuWLbPPqq1bt9rvluxDy5YtY/fhp59+stdy7rkvU515/2xE7cNRRx1lJk6cmHLvk+6h2omACIiACIiACIiACIiACIiACOQHAQno+bEPmoUIiIAI7BEEeLnJS/+pU6da8SDKEBSGDRtmhQWZCIiACOxpBPx65Mcee6y54oorTOPGja1Ql21DOEK04tns1zxHSKUmOuIXQj7ZQMLMF5dOOeUUc+aZZ5opU6ZEPuNxnLr22muLlPFAuHvxxRfN3XffnfL3A3NE6A7+fogSQP11HH/88Vb8Q0wNGtH3gwYNsmPjQIAwvM8++2RFQGdu/N5DiOf3YJgxt1tuucWK3EnMX1e7du2saI+jQtA+++wzu4/ffPONCbZDsEZ8JHU/5yDKoubmC+hXXnmlXZ8TS+nr+uuvt45yScRp5sneIGZGGaJ+nz59TNu2bQsJ4L6AjqMHZV9WrVoV2g2MevXqZUVc/35KMsckZxRxFwG/SZMmRcZHbL/ttttspocoizrfcWci072kf/rgLDz22GOh5xRecMOxJSo7BU4Pd911l3USiDL6ufTSS60zS7CcT1IBnSwZOKNEnZdUTpjwHzlypPn6668TnXkJ6HGnT5+LgAiIgAiIgAiIgAiIgAiIwO5JQAL67rmvWpUIiIAI5DUBF2GYJPInrxeiyYmACIhADgj4Arrrnqwdf/nLX2wkbjbTqX/11VdmwIABZtu2bYUEViJlx4wZY1555RUbLTp27FgbQRo0X1xCDEMgLl++vGndurVp1KiRbY7QikCPSBsVMY3ghrhIRC4iJJHLZ599to3o/Oijj2w0K23oH5GUuR144IEF04kSQBkTQW/p0qVWEB83bpw54YQTiqzDRbcG50ckLVG9UYZgTNkRou4ReIcPH26jbJ0xLyL4icrGiFQl4hym9Pvoo4+at99+237GdQj3YQJ/cHx/Xb7jQ7Ad444aNaoId8RgoqgfeOCBQllhTj31VLt/7733nhVSXVaY5s2bWwcDP3uAL6C7cZm7i8Du2rWrIWtAnDiNuI/zAOcegZssBeedd56NaEccJyMB4ryL2mfvTzzxxIKl+gK6+yGcyQZwxBFHGKKNly9fbs8h54dzwHjcS/4+wYnI6qhoYuYwadIke45ZJ/2zZ/TJfUIWHT7DCWL06NF2j53xvQfHD/aaM8Z1ZFOgLcK6n4GnVq1a9nxzzyexbOxlsA/2gUhu5gkvzgOZATjnzoLlHdgfMhFwn7LG4447zgruZBoiI8Hrr79u5s2bZ/eUz/v372/Ph29JBHSu5X9wx2mnRYsWNisFThiuf/oMcyyBNQ4lPO9YI2048xUrVrTZFygjRDQ7Rt+cE/pm/9hbnk9ktCBTAmeLM8NziPmQTSkXTk5JzoDaiIAIiIAIiIAIiIAIiIAIiIAIZJ+ABPTsM1WPIiACIiACIiACIiACIlBsAohZn3/+uRVzEH4RbZwhLiNMEoWLYJOpuVTgiGSIX070pl/SqCP+pkoTHozOJPKT6E5SKfv26quv2ghjUoqfe+65VrR3EdN++vRq1arZeSAK+4ZY9uCDD9q03GHzSSXSIm4idNFHWDS9f20qMTrImohdou0R35lT7969bepoPz04jmIIbowdJpAH+wgTFaP22K2Lz8PSuPsie9AJguhbBHFERyLM2TPOlm+++B+Wyt8X0NnL7t2724jzYIr+OAGdSGIin2GIAwFifTDFOoIlYib3QlAYDQro7ME111xTaB7cUytXrrTCNH0EecTNEVF18ODBNmo5TCCHm+8EEnQ4gBWR6ZwDOHEP+2v0zwF99ejRw6abT2LZ2Es/owHrY65BR5Mff/zROtK46PKggO7fZ2QkuOyyy4oIyp988onNMMScedZw7nyHkSQCOkxwVqEfnC18jvTLzxmHZwnOM4cddlgBRt9RhjXipONb0AkgeF/FnZMk+6U2jiUtrgAAIABJREFUIiACIiACIiACIiACIiACIiACZYOABPSysU+apQiIgAiIgAiIgAiIwB5IAMGGdNSzZ8+2qZOdISAhoiMIJ41UDeLzheuwKHM/Oj0oeru+fEEJAZYI73r16hXZKSJXEUdJn0wEOSK5E2yJdqfmtYs+p/Z2WDpyajMj+hLNGqxnnkrY2rFjh4063bJlS2g0vR/xT53tG264IbbufDBiNyxCm3TWQ4YMsWmmEfOo6Rx0LACU3y4oSqY68v66wqJt/f3r3LmzTcPvxEbEUHgi3FapUiV0zxjbRbDz34iJpLd35gvoiNY4EITtW5zo6KL8yWDQoEEDGw0cdlYR0N955x0r+Pup+H0BHdEXUTbMuQSHAiLuibxHrCdKnChjLNUc2etp06bZ6GauCxNe6cNvF6zh7YRb2nH23bj+Ov39wtmC9SbJNpGNvZw1a5ate4651PthZ4/IbZw8EKqDZxVnDBe97VLpB/vwnTrCBO6kAvp1111nnTWCjhaMx17haBOWcSJV/26u/nOGc03ZgLDnneqe74G/kLVkERABERABERABERABERCBPYqABPQ9aru1WBEQAREQAREQAREQgbJIICoq3aWDvvzyy604HCYoRa3Xr/sdFpnt10cnKhUBuEaNGoW6ixNHsyk8+UI36bOp+52kf1/YDIu0d+Jm2GdR7BCPR4wYYUX/qHrLpOsmapmo+6CA7ffL/EgNThrvMFExag7+usKuc+J3qtT1cfeCL5IHhdVUn/n9Jj0jqeaSqg9fQA+ei2Cf/p74Zz5V/77zR6pyBozlR5r7Dgf+zylvgChLanDfiE4nVTj/jyMCTgDp3M/F3UvWjkMCkeVVq1a193kwA4Tr22edjrOHP7dUInZSAT3KCYFxUjkr+J9dffXV5uKLLy6SMQGnEpwSuL/IpuBHyGfjLMftkz4XAREQAREQAREQAREQAREQARHIDwIS0PNjHzQLERABERABERABERABEUhEICwqPV0xyxdfqXlNqnaif4Pmp2UOSyudVFBK2g6BbsWKFbbuNRHjRMmHWToCOtf7UaV+lLlf6z0YGR+1GX7N7qh03lyLIH7vvffaboLR28G+nbBH5DJ74dfPTnUofEHYH8OP9A1Lle33SV1o0vWz15QO8EsG+O1yLaCzF2vWrDGkvWe/qC8fZsHI33QE9KisCqnOJ+nAKTlApoCoTAxunr6TR69evWy9e8xPDc6/ySBx8skn23T13HdkkchG/ezi7KXPr0mTJtYxhGdCmCUR0HEAIKMEZ+qtt94y27dvt04BQQtG6fN5rgV0/95lPMTxM88806aCZx8OOuiglE4LSZ9jiR7kaiQCIiACIiACIiACIiACIiACIpDXBCSg5/X2aHIiIAIiIAIiIAIiIAIiUJgAUarLli0z8+fPt6mUsXQFdD9teCqBNa5dUkEprh1Rn4jI1MJG/I2zdAV0P119zZo1bZTtwQcfbPzaz8G08GFzCNZITlWz3I92jVuP/3mq6NpgP/66fHHXF4qj6mmzJ1OnTjWLFi0KFTiDY+VSQCc1O+t25zkVr0wE9CgBONX59EXxdPYxeEaJap4yZYoVloNnHCG3ZcuWplOnTqZ69erpDGPbZrKXSURxN6G4tqRxJ5qdsgVxVhoCOnPijN19993WWSMo7OMQQ2kMUrdXrly5yBLinmNxa9bnIiACIiACIiACIiACIiACIiACZYeABPSys1eaqQiIgAiIgAiIgAiIwB5KgIhxxF7qFK9cubJAgCPVM9GTiL+kV0+a8tmPLE+KNCzFeVJBKa7GNHWpqU+NoFW7dm1z5ZVX2lrXiGxuTcVN4e7W5wRtIn2J1m7WrJlZvHixmTBhgo1EJfKbKPQoQ/SkvvKCBQtsE2owX3vttYba3WFWEgI64z7yyCPW8cBP4+7St0el3sdhATGXOWLUDr/iiitsLXQ/ZXVJpHBHbKWuOBHnjN2lSxcbmU06ccc2WyncS1NAd2eEiGzu4RdffNFs3LixUMQ/9/Nll11mLr300shzFTxrme5lnCjuj5eqrR/dzTrI9HDBBRfYc8mzw1lppnB3c+B5Sj335cuXm1WrVlnB33dq4BySQQAx3X+mJn3eJX2mqp0IiIAIiIAIiIAIiIAIiIAIiED+EpCAnr97o5mJQEYE9IInI3y6WAREQAREQATygkBYunYmRgpoxB3qOJP+OR2jJjfRvois6VqwlnfS7xup2hEROmjQIEP06imnnGJuueWWQiKum2OmArofbd6uXTtDRDWiORySRPBTI/q2226zgudpp51mhg4dGjpPN18noCPG3XrrrdYxIIlVrFixkOAYd42/LhwDmjZtau666y6zdOlS6yQwbNiwInWeN23aZJkTwY7Qed1114UKtrkW0BEtEVRxZMBZYty4cVbED1q2BHTO2MCBAw1i71lnnWX3EHE3aQQ6TgaIwkksWD877BqEXOby8ssvW0cIBGocPKiRzr4ksUz3kiwTpKgnVX0mKdydIwc8uYc5h2GWDwJ6cF447nzxxRf2HJKRgfuCZyzp7HkmOUv6vEuyb2ojAiIgAiIgAiIgAiIgAiIgAiKQ3wQkoOf3/mh2IlBsAnrBU2x0ulAEREAEREAESpUAohq1qIl0RgT1a1IjMnbt2tWK55UqVSrWPH3BlShv6jSnqr+M4D537lyDUHfkkUda0dmJ9km/b6Rq59fxDqYJ9xeYqYDuOw6wjhtuuMEKzQiYpGJHVI8yP0qatSP0kko8lSG4IyRicTXQi7WR/+8iv447adwvv/xyM3jwYBthGzUuacTZRyxVyvhcC+g7d+60IjZnK5UTQ7YEdNZDtDuCKc4nPXv2tAxS9U9kPOcD8T2uBnrYPrI/1ATnPub+rV+/viFCO2ibN2+2+wYT7ktSofvZAKLOSKZ76d8XfhaDsPGiItD9PoIp9oP9lJaATgr9999/3xCxX6VKlVBHDeb66quvWvasKbjfSZ93mdzPulYEREAEREAEREAEREAEREAERCA/CEhAz4990CxEIOsE9IIn60jVoQiIgAiIgAiUCIGwmsuItn/5y1/MmWeeWSSaON1JuUhRriMKuXXr1rFdRF2T9PtGqna+SEvaZAT9MCPl9ejRo634mW4NdNefn7q+QYMGVlCLSnPurkFARXRFRCcqdfjw4TYCPc6SRta7fojGDhNW48bhc5eynbTnOFc8/PDDRZwd/H789PKIhWHrwZFjzpw5ZsaMGfbSXNRA9wXZVNHPX375pY0cxykgVQ10UtGPHDky1LnEj3bHYYSz5KKLU53PpFHyji/nk7TfLvW3H+GdShhPei8Fz0M29tK/v1M5sfjON77Dgz93nFMoi8B9FbRdu3bZbAw4zZR0DXQi7Im0Zz9SOUKkSlNf3D1Kcg+rjQiIgAiIgAiIgAiIgAiIgAiIQH4RkICeX/uh2YhA1gjoBU/WUKojERABERABEShRAr6Afuyxx9ra1I0bN04ZJZ50gqQmJir6nXfeSSmwBvvzhTM/LXjS7xtJU2TXrVvXRn8iBDtDyH3zzTdtpDTRuVhxBXRf1Hb9pxLT/PrSiK69e/c2F154YaJa88wb8RkRmmupmY4TBKm9faPdihUrzP3332/rLp9zzjlp73XYuoio79u3b6go70dih6WjRwR+5plnbF16lwEhFwK6fy6inBNYG3vPmcVSCeh8zv5cc801hTg7xmQcYD3Uuh8zZow58MADbZ9x53j9+vU2Fb67FieKww8/vMhtR5Q6Aj73LXOoUKGCYexp06aZefPm2X2NOkN+lgP2hPt0//33j721s7GXW7dutdHvsEb4HjVqlGXkG8IzmRcYD/MFdNY4adIks3Dhwsg1EgFOm+eff95eX9ICup+pIZUjjF+qgbNEOn1nSR0FYjdNDURABERABERABERABERABERABPKegAT0vN+i7E0wlTd99kZRT/lCIO5FYL7MU/MQAREQAREQAREoTODjjz828+fPtymma9SokUisTcpw3bp1NmU26YlTCazB/nzxibTSpP9GYEv6fSNVO/qmP0RkDGENUZtoYlgQec7/+1ZcAd0XM+kPQZM05zgFBI22TzzxhBWREZSJVkaQDgrg/nVEHVPDvFy5cvbHOCwg/iLKYYi/zP3EE0+0/ZC2++mnn7YpvhkjTPxNsrfBdVGHmnEbNWoUevkPP/xgBWFSp2NkOCByHQcGovKXL19uxVTfciGg0/+SJUtsxDLrJwIfYbZ58+aGc0Ft8DVr1hiiwJ3FCehuPTgsEA39008/2fUg/DJGmHgad46DZ4F7gMwNp59+ujniiCPMli1bzKpVqwpKLsARId2J7L5AzZlDIG/Tpo2pWbOmIcMBDiKcAxxE+JyMB2effXaSrTfZ2Mvg+tiHli1b2nlylt57772C+blJBVPu+04GrIEMD5wpzvnq1asN2R+C5SjGjx9vz5yzVOnd/Uj7VGUHUrXz58gaeQayhzxncRLy95A9ZpyGDRsWzM93FOCHZ511luXEz3FySpJyP9GmqpEIiIAIiIAIiIAIiIAIiIAIiECpE5CAXupbUHITkIBecqzzYaS4F4H5MEfNQQREQAREQAREoOQI+OJPnMAaNis//flVV11lunXrlhUBnbEQEYk8d1HGwfERphCXn332Wds2GKGbzvcev+Z6sKa7P67fZ9JdCouqJXL3vvvuK3AQCOsLwRFhnajlJFHHYX34zhFHH320GTt2rDnooIMip45TAiIvUdNhhqiOyEt6bxwugtG4qeqjR3EMq49NlP+sWbPM7NmzrcAdNNi0atXK7jtiOmsikrxWrVq2qf83TosWLUz58uWt2BtmiKY4AlxwwQWFHFOSnB/m+dRTT5np06cXEoKD48Ce6HHOlm/wJuo96Azit2F+ZCHo0KFDWlkIMt1L5pB0HzhnOFcEBXSeL9yfnHVfKPfXx33LvUwUOvvKGT3ppJMKmuRaQGegt956ywrjnJsoY45E5COuu1T8ri3OBDgh4RzjLK7ue9Lnh9qJgAiIgAiIgAiIgAiIgAiIgAjkDwEJ6PmzFzmfiQT0nCPOqwGSvAjMqwlrMiIgAiIgAiIgAjkl4Kf5TiKwBicTdj1iL+meiTBNJSIl+V5CxDHC2qJFi2y9caKOieCl7jt10RH9Ea6Imq5WrZoVUQ877DA7zST9u/VQh5kIX4Swzp07m549e4ZG+WdLQGdchGGizUnjTRQsojpGumwi2xFM2ZOgWJfOgfDT8zsHh7jric5+8sknzbJlywxR0hj7iGDNnHbs2GFrj3/zzTcmWL87WwI6YyK+EvkOn7Vr11pxEhGTqF72iGhmhOu5c+faOZI1gOhfzP8bB3GcedMHbTds2GDFXPo6+eSTzdVXX11E2E73/Gzfvt0K6S+88IKhNjt7S//16tUz7du3t84dUVkKOONkI4D5xo0b7dwQkjnnTZs2tWn+cVwojmWyl248tw8zZ84sxM7tA/Ps37+/PStBAd31gUMGThesk3NOxH/9+vXNxRdfbK/hrJFxAgue05IQ0BkXVsyD7AfuWYPzApHoOGHgzFKpUqXIbeBcUXKBexo77rjjbG13VxKgOPuna0RABERABERABERABERABERABPKLgAT0/NqPnM5GAnpO8eZd5+m8SM67yWtCIiACIiACIiACIpAjAgjwgwYNsinCU6U5z9Hw6lYEyiwBxHHnUHHeeeeZm266KSOnjzILQhMXAREQAREQAREQAREQAREQARHY7QlIQC+FLf7888/No48+al599VWbihDzo2uIRIkyUusRUeFqJbroFRe1QNRD9erVCy73RfOoPqOiB4hAwCOfCALq8hEJQgRB7dq1bRTQGWeckbIGJNEY1JEjHaPz7CflItEinTp1MhUqVDD9+vWzEQzBOpb+XFkD9Sf9KA/6oXYkESlEexC5ETQ/KoaXo3Xq1DFEU7z00kvm559/Nn/961/tddRcxFJF6rB2ogpIWcj+UK+PCIUoY1+GDBli103tSdJjRtXE89OIhkVBpbvnbk6pBPSkzhRJRfhMz0op3IYaUgREQAREQAREYA8kwHeWOXPmmBkzZtga7nxHJO26TAT2dAL8zeGi9aNY8PfY6NGj7cdE+xMxLxMBERABERABERABERABERABERCB3ZGABPQS3FVeSiAm//Of/7QpKcMMkZW6d23bti3izY/HP7UhEWWjDIG7T58+BdcXV0BHOJ06dapNoRlWi5DxSeNIfb8wwR/BmbSaL7/8cuhUmWeXLl1smk7WFSagM+7ixYvtPPwac8EOW7ZsaW644QZTsWLFQh/5AvqVV15p1+IcFtxLnyZNmtgoCn4eTEvpd+YilZgHDgCkDyWNaJTxcnbatGk2DSV7SppCXtKGGe1IMRnWrjh77sYoKQE907NSgreghhIBERABERABEdjDCfA9mvTtfPfr0aOH/T4qE4E9nQB/d+GwvGDBAvt3Dn8XBY2/S0aMGGE++eSTRA7FezpTrV8EREAEREAEREAEREAEREAERKBsE5CAXkL7h2COUMpLCaxy5co2erphw4b23ytXrrQCr4vyHj58uK2f54y6g4jVH374oaE+G9HfpM0jqhqRnGgA//oxY8bYCG1ehlDnkf//4YcfbL3AL774wtYTpH4dQjb9UePN1VxEEEXwJVIbow4iEefUZaTmH9HzRE1jzJGXLH50NY4CU6ZMMY8//rhtw2etW7e2kdgYwvbSpUtthIOzoICOAM1LnAceeKCgriBtELwxONA/tTij5uEL6G4c5gJ7rGvXrra+I0I/80EQHzdunDnhhBOKnArGmjx5so1Yh2GzZs1iTw51HEkPSrR71Atav1ZlMFK9uHvuJlYSAnqmZyUWohqIgAiIgAiIgAiIQAYE+A5Mrelt27bZOu2vvPKK/Q7Kd2i+L1epUiWD3nWpCOweBHAowbEEBxP3tyZ/J9WsWdM6m3DvuL81+Xuod+/e5sILL1T69t1j+7UKERABERABERABERABERABERCBEAIS0EvoWKxfv94MGzbMvrA75ZRTzODBgw1pyH3zI2IQq8eOHVvQhjTq06dPtwIugnXz5s2LvLAgtTsiO2O0a9fO9O3b174AcZY0bfeSJUtsWnNeOMYJ5MwHIb5NmzYF45DmnDn+9ttvplatWjZS4cgjjyy01i+//NKmREcIx4ICOj8nMnznzp32WtqSOt43xGdE7eeee87+uHv37lYUd44AvoAOBz4nzeC+++5bqB9epI4aNcqu95JLLjE9e/Ys9LkvRDMXnAsOPfTQ2JPjp32PSuPui+xwZN+cZbrnJSGgZ3pWYiGqgQiIgAiIgAiIgAhkSOCee+6x4p8zHCr5ruo7q2Y4hC4XgTJPAMdkHIvfeuutyLXwN9Vll11mLr30UlOuXLkyv2YtQAREQAREQAREQAREQAREQAREQASiCEhAL4GzQfQ5L+5IR84LO2otusjz4PC0QbxGmKa+HGI7tnnzZhv9zYuKBg0aFElXThs/mjksHXkSAd2v3V2tWjVb65v66kHz2/k11FmrH9GN8B31cvLdd9+1Ly+J0PYFdJ8XUeGp+uBFD44JpBIMitu+gE6EBJESvkOBW9OOHTusWL9lyxYbZe87LtDGF/OpMU+6eCfSxx0fF7kelcZ91qxZti57WF31TPc81wJ6pmcljp0+FwEREAEREAEREIFsEMAJdf78+fZ79KmnnmqdKoPOndkYR32IQFkngEMxf4M89dRT5rXXXjN838f4e7Bp06aGv4WqV69e1pep+YuACIiACIiACIiACIiACIiACIhALAEJ6LGIMm9A2juii6kb54vNYT37Yu31119vI6aTWirBlD6SCOikZic6nuhxUswTjR0mFpNifdKkSWbhwoUGoR3R/LDDDrMvWQYMGGAFbWp+4yxwwAEHhC7BX6svoPuCdqq65K5TJ0IHnQ58AT0VS79eOYI9c3bp5hnDieBhn8XtzaefflpQY/2qq64y3bp1K7jEd3hIUlc9bKxUe55rAT3TsxLHTp+LgAiIgAiIgAiIgAiIgAiIgAiIgAiIgAiIgAiIgAiIgAiIgAiIQEkTkIBeAsR9oZhI6D59+hR71F9//dWsWbPGkDqb9N+I82FG3fKJEycW1PumTRIBHUH83nvvtV1S6xthN8qcsIxATlpzorf9tVKj/aabboqM1o4S0KN+HjUP0gwOGTLEpmD3hfKkAjr9+qnU/ShzeFMfkzTvcQ4BYfPDEQFBnnryQWcANyYp91PVVS/unudaQM/0rBT7JtCFIiACIiACIiACIiACIiACIiACIiACIiACIiACIiACIiACIiACIpAjAhLQcwTW7zZK4E136HfeeceKsaQtj7PiCuhOFI/rP/g58yLdfDrid1TbdIRv5hHloJBOP3698po1a9rU9QcffLBJFUGelJGrsb7ffvtZRwNS8GMucj5VXfVM9jzXAnqmZyUpP7UTAREQAREQAREQAREQAREQAREQAREQAREQAREQAREQAREQAREQgZIiIAG9BEj7qa7TTcvupvfBBx+Ym2++2UacU0+7S5cupnnz5qZq1aq2niOWjRTumYqipS2g+6ng0xHQ4efWTip4FxHuatJH1TBPcnxweBg0aJBN4e/SuPvp26NS5We65xLQk+yO2oiACIiACIiACIiACIiACIiACIiACIiACIiACIiACIiACIiACIjA/ycgAb0ETkOmKdz/85//mHvuuccg5pIufdy4caZevXpFZp5NAR3B+NZbbzW1a9dORKhixYqGGuHUPqcGOrXQs5HCPUnK+yihPF0B3Y82b9eunU0HT8Q46dfjatenguTXWHdp3BkLUf33338vUnOdvrKx5yUloBf3rCQ6WGokAiIgAiIgAiIgAiIgAiIgAiIgAiIgAiIgAiIgAiIgAiIgAiIgAiVIQAJ6CcAmarx///42ArlZs2Zm2LBhZt999w0d+ccff7T1uBFWScNOeu+dO3eaoUOHmk2bNqUUcrMhoL/22mvmlltusXOLq4EetgB/rsGa38H2UdHqO3bsMAMHDjRbtmwxjRo1MiNHjrRR91HmUqETOT569GibSh5LV0D365XD/YYbbjB33XWX+eabb+z+IaoX19atW2f3kGwBiPLUsZ85c2aRuuiu/2zsearz4PffpEkTM2LECFO+fPkiy0vVR6ZnpbgsdZ0IiIAIiIAIiIAIiIAIiIAIiIAIiIAIiIAIiIAIiIAIiIAIiIAI5IqABPRckfX6DUYTU1+7bt26oSO7etn//e9/CwTs7777zvTr189s3brVpBI7v/zySys8b9u2zYrvEydONJUrVy4Yx+8nKqLaTzeOEI2Ynkq8Zm177713wRj+WolIJ4r9tNNOC12rE5URrv3U6+n0sX37duuQ8NFHH1lnA8TpQw891I6XroDONT5/apXjzHDIIYfYmug1atQo9mnxU7YjxONMQX3zHj162HT8QcvGnqcSv/3PqlWrZh0FDjvssCLzQGjHkeLdd98tcqYyPSvFhqkLRUAEREAEREAEREAEREAEREAEREAEREAEREAEREAEREAEREAERCBHBCSg5whssNv169dbofeXX36xgvKQIUMMac99QwBHcCYyu06dOmbMmDGmSpUqhWqb77fffmb48OFFRGnEzDvuuMOKslicgB4lxJNufMaMGWbOnDmGiO6OHTuav/zlL0Ui5mm3YsUKc//995tevXqZc845x7bH/LXiKEAE+eGHH15orQjIRD2T8h3zBXT+/d5779mIbYTnWrVq2bYI5L4hAj/wwAPm6aeftj/u3r276dq1q9lrr73sv4sjoPuisBvr3HPPtWnpfUeB4hybRx55xEyfPr3g0lR11X2Bu7h7HpeRYNq0aWbu3Ll233r37m1Il+/YMclff/3VTJ061TzxxBOhZyobZ6U4HHWNCIiACIiACIiACIiACIiACIiACIiACIiACIiACIiACIiACIiACOSKgAT0XJEN9EtK9ilTppjHH3/cfkJkeOfOnU3jxo3tv1944QWzaNEiKxiHCaZLliwxEyZMMESmI+QSQd68eXMrcr788ss2JTiR287CBHRfUEU0RbQmyhzRFEGdiHGMOSDGk6Iboy/annjiiVZI37x5sxWtiUpmPgiv11xzTYHIHlwrQnHr1q1tOnYMYXvp0qXWmcBZUEBHnEW4RSBnDPqgzRlnnGEqVapkHQUWLFhgo/IxnBIQ3P1o+eII6H69cvqFExHYpN7P1Pwa6/QVl84/0z2PE9B9RwfOFJHxnAfWzB4/++yzBoeCVGcq07OSKVNdLwIiIAIiIAIiIAIiIAIiIAIiIAIiIAIiIAIiIAIiIAIiIAIiIALZJCABPZs0Y/pC7KZeN5HIiMJhhgB80003mbPPPrtQNDCiNNfOnj079FpEz1atWhnqrSOmH3TQQTYtN9Hbvr344ou2Trg/flg69++//97cd999Nso8ypwIj3i+//77F2qGsDp58mTz3HPPhV6Ok0CLFi3Mq6++amu8BwV0LmKOixcvtlHQ9Bdmbt3XXXddkYj+4gjojPH222+bwYMHG1LLB9PCZ3Jc2H+yCpAmHourq57pnscJ6EEnhbC1OUH99ddfD81qwDWZnpVMmOpaERABERABERABERABERABERABERABERABERABERABERABERABEcgmAQno2aSZoC9Ey88//9w89thjVjxG8EYEJsobARwhmQjrMONaanLPmzfPrF271orKCO5EsRPNTs1uUoSTlhsjcvqss84q1BV9rFy50kbDf/HFFzaavWXLlubGG28sIoIjYBOJzHhEKyOUYtQER1jt0KGDOfroowsJ/f5gXL9q1Sor+n/wwQc2Qh5hn2hx6n4TgU7N9igB3fVFPXCi0YnSJ809/dIPEfH0EzWH4grou3btMjfffLNNIw/Xnj17Rq4xwZYXavLSSy+ZUaNGmVR1x/0LMtnKgesdAAAgAElEQVTzOAGdcVz/M2fONBs2bLB7gnND7dq1zUUXXWQj/knTT3aEsKwGbq6ZnpV0Oaq9CIiACIiACIiACIiACIiACIiACIiACIiACIiACIiACIiACIiACOSCgAT0XFBVn4kI+JHe1FFHsM0H27Rpkxk0aJBNj08qe5d6Ph/mpjmIgAiIgAiIgAiIgAiIgAiIgAiIgAiIgAiIgAiIgAiIgAiIgAiIgAjkjoAE9Nyx3aN7Rnwm4rx8+fKhHIh8fvjhh81DDz1kI/BJK09Ue2kb85ozZ46ZMWOGOeaYY6yAfsABB5T2tDS+CIiACIiACIiACIiACIiACIiACIiACIiACIiACIiACIiACIiACIhACRCQgF4CkPe0IRDPqVv+7rvvmltuucXWEQ8a0eeI5qSwJwX72LFjbVr20jZSzZO+nXn16NHDpoiXiYAIiIAIiIAIiIAIiIAIiIAIiIAIiIAIiIAIiIAIiIAIiIAIiIAI7BkEJKDvGftcoqv8+OOPzZAhQ6wITT3tc88915x++ummRo0a5tNPP7V10RcvXmwj1Pl8+PDhti56aRi1uzdu3Gi2bdtmVq9ebV555RVbB7xOnTpmzJgxpkqVKqUxLY0pAiIgAiIgAiIgAiIgAqVOgOxM77//vpk5c6bZsGGD/Z78xz/+0dx2223mhBNOKPX5aQIiEEfgjTfeMEOHDrXNrr/+etOxY8e4S/S5CIiACIiACIiACIiACIiACIiACBgJ6DoEOSFAJPe4ceMMYnqU8fKN2udt27Y1e+21V07mkaTTe+65xyxatKigKfPiJUtpifpJ5qw2IiACIiACIiACIiACIpBLAojnTz31lJk8ebJ1fHVGeaM777zTZpHKJ3v88cftXJnf+PHjTd26dfNpervtXP79738bMpBVqlQp63/TuT0FHqW1ilPySwL6bnv0tDAREAEREAEREAEREAEREAERyCkBCeg5xbtnd/7777+btWvXmqefftr+/7/+9S9b7/yoo44yLVq0MOedd56pXLlyqUOaPn26mT9/vilXrpw59dRTTffu3UPTzpf6RDUBERABERABERABERABESghAps2bTKDBg2y3+H33ntv065dOytg8t/HHHNMXnyP91FIQC+hg+ENs379ejNs2DDz22+/mT59+pj27dtndRIS0LOKU52JgAiIgAiIgAj8PwIffvihGThwoNm5c6c5//zzTd++fcVGBERABERABIoQkICuQyECIiACIiACIiACIiACIiACIlBAgOjzadOmmXnz5lkH2JtvvtmcffbZeU1IAnrJb48vcDdt2tSK6ZToypZJQM8WSfUjAiIgAiIgArsPgWxkl4kT0Cn5uWvXLlOhQgWzzz77ZA3ed999Z/r162e2bt2aM+Ge7/HMfd999zX7779/1uaerY5yPT/9TZCtnUqvH5fhV9nA0uOm1vlPQAJ6/u+RZigCIiACIiACIiACIiACIpDnBPwXYn/605/M3/72t7x8aZUE488//2xGjBhh1qxZY2rWrGlToh988MFJLs1JmyRCql6W5QR9yk4/+eQTe85/+OGHnJTASrLvcavOxkv2uDH0uQiIgAiIgAjszgT838ep1nnIIYfYbEUXXHCBqVevnnXCzIVl43d7KgGd0jSUK1qxYoUtWTR69GjD2rJhuRbQEadnzJhh5syZY+c8duxYU7t27WxMPSt9lMT89DdBVrYq7U4koKeNTBeUEQIS0MvIRmmaIiACIiACIiACIiACIiAC+UtgdxLQ820tSYRUvSzL33ujuDNLsu9xfWfjJXvcGPpcBERABERABHZnAkkFdJ/BSSedZAYPHpw14dnvOxu/21MJ6P73YEoXjRs3zjRq1CgrW5xrAf3f//63GTVqlFm9erWdL9HulFDNFyuJ+elvgtLZbQnopcNdo+aegAT03DPWCCIgAiIgAiIgAiIgAiIgArs5gXwTnTPBnW9rSSKk6mVZJjuen9cm2fe4mWfjJXvcGPpcBERABERABHZnAv7vY8TY008/vchyf/vtN/P666/bqO1ffvnFfl63bl1z++23m6pVq2YVTzZ+t6cS0P/zn/+YmTNn2lJGZ5xxhhkwYID54x//mJU15FpAZ5JPP/20uf/++02tWrVsRqls888URK7nl42/CfLtb6FMmZfE9RLQS4KyxigNAhLQS4O6xhQBERABERABERABERABEditCOxOL1rybS1JhNRsvCzbrQ7kbrCYJPset8xsvGSPG0Ofi4AIiIAIiMDuTMD/fXz99debjh07Ri73+++/txHb/P7FLrzwQtO7d29DJHe2LBu/2+NqoGdrrsF+SkJAz9Xcy0q/2fibIN/+FioL7CWgl4Vd0hyLQ0ACenGo6RoREAEREAEREAEREAERyDEBasR98MEH5sknnzSvvfaa4YUUdvjhh5umTZua9u3bm+rVq6ecBX/8P/HEE+b55583X375pa1FyPXnnHOOfaFVuXLllNd/++235pFHHjEvvPCCHZ+XX9QCvPjii21EBhEEkydPNgcccICtk02kCRZ8OXTjjTeatWvXmrlz55oNGzbYyJT99tvPHHvsseaqq64yDRo0MHvttZf573//a1MOzp8/32zcuLFQu0suucQ0btw4ZT3Fn376ySxZssQsWrTIbN261fZH/T94derUKZRXcK5//etfzaeffmoeeugh8+abb5p//etfBXMNzsG/NgpkWD30bOxtqo1z/bN369evt3vn7z21KatUqVKkC/fiI1Xfd9xxh61vmY6xD+w/kTzsK0w5SzVq1LBpJVu1amUqVapUqMsk6UL9uQRfllWrVq3IWeDst2zZ0p4FzmyU+fz8M0ANyYsuusie/X333bfI5cE5cMa5P95++23z+++/x6YAZZ+GDBli73tShY4cOTIy4ok+SY1KxFfnzp1Nz5497T3kjPFgzj367rvvJn5++Kk1Obs333yzeeutt2wkFvcUDKgLeuCBB9qX40OHDrVDpnqhvn37drsXRKVxbxHZBZv69eubDh06mNNOOy0lT/pnr3n2BJ9nRx11lDn//PNNmzZtTIUKFYrsSdI5FufZ4Q/2+eefm4ULF5pXX33VPmuxgw46yK6NNTJ3f3/SuX/UVgREQAREQARKk0A6Ajrz5PfgwIEDzbZt2wzfx+666y5z2GGHZW0JSX+3pxpQAnrWtiPvOpKAXjpbIgG9dLhr1NwTkICee8YaQQTKBAH9oisT26RJioAIiIAI7CEEfv31V/Pggw8aXgAgPoYZAlSfPn1M27ZtiwgzCIAvvviiufvuu61YGWYIiIhjTZo0Cf0c0R7RKur6448/3hxzzDFmwYIFKQX0s88+24plzz33XOg4CLtEpiBsTpgwwQpQYUa7Sy+91HTr1s2UK1euSJN33nnHzvfrr79Oi5cvgsOyZs2aZvr06VbkC5qbK84HiGHFEdAz3du4W+DHH3+0aRuXLVuW8uzAHPGaNTnLhYDOfvDiFBE2yjiLCLEnn3xywVnOREDv1auXmT17tvnss89Ch0yVUhQBeerUqdYJI+re4+zfcsstRep6+i/sEE1xGHBpTJlInPMB9+20adPsdaQKRajmHgsz2uGQEtaOdZMyFSE+yqKeH76AjojPC2/Eb2cI1hMnTrTON3EvsBHxYRJ1P7k+43jSDochBPidO3eGLglOw4cPtw5CvsXNkbbFfXZwLWcEJ6e///3voc8M2sQ9u+LuaX0uAiIgAiIgAqVJIF0Bne8zkyZNso5l/A4cO3asoSZ6tizJ7/a4sSSgxxEqu59LQC+dvZOuUDrcNWruCUhAzz1jjSACZYKAftGViW3SJEuAAH/s7dq1y0ZC7b///iUwooYQAREQgcIEeA7NmTPHzJgxw36AYEXUK9HmiHGrVq0yixcvtmLNPvvsY4U8Iqx9Q/zjxRVtENiI0CQSErHnlVdesS+0+Izo7NGjR9voSN8Q3hDXiUDHEKfog4jKHTt22CjQjz/+uOCSVBHoNOLlGVHmCNT0QaQtc9y0aZPtgznSB5EqLqL0iCOOMESFIpoRle6iVseMGWNOPPHEQvPlRRqCoYtsbteunTnrrLMsHyKwiWh3keSIbLBw5ovgCPMwIrqWKO169erZCF/EaBwK+MwXLPk3vzP4/x9++MH87W9/M1988YWNlO/fv791HCDSmuhqBPds7G2q+4U1ItIyV//sEOmNsE5tyqVLl9pzFHQGoD3XI/BHrYU2FStWtFyT2DfffGPPJy8pMTIOIIQicnK2yGywcuXKgr319wYh9+eff7bXcd7d/UB/bv/9ubiXZayL/7EnRMq3aNHCRiYjKiNMs98YZ6Rv376FUooyJqL1Sy+9VIgf9wdR1I8++qiNJsc4Q4j+fk3MMNGf8848sX79+pkTTjghJbr333/fDBo0yK69R48epkuXLkXas09wQPgNRqr7zDl7RMvjKFGnTh27dphz77n7IXg/+QK6GxieZCzguxGC+rBhw2Ij0DnrPCceeOABuxeHHnqoTfl66qmnmvLly5v33nvPPPbYYzYjBda8eXO7bj+yP8iT9eBoA3vO4ObNm81TTz1VsKfsN1z8PYl7yZ7Js4N546jEM5Q14lRANgCXiWPNmjUFrGl73XXXWQaKRE/y9FAbERABERCBfCGQroDOvKPKsCQtz5Lq93fwM7LQBDNQuaxDURm3Ugno/nch33EwuB/FyT4TlvmKv7vIGhXMfNW1a1f7PS/d7w2p3u8GxWX+vuTvHH7usnfFsXMc+DuNa2HPGpJmGEry/pnvVfzNi0Os65vv1Px9RyYpvtvzvZo58zcq3+mdFTcrVXEco92YxTkLSe/v4maVyiTLWtjc4jLT4cDN3xjB9wJJ16l2IpCvBCSg5+vOZDivsDR5Lk0iLyf4chGWtjHDYXV5GSaQ5AtMGV6epi4CiQjwspcX9AhXiEp4SpOqVCYCIiACJUkAgZq0h1u2bLFiG2mcg+mtEUhvu+02K4QGBTReJJDamcjfKIHcvz4oXCGgIqohtCOcde/e3Qr4ftQ3LzUQx4i65L9TCej0QUQwL7D8aGdeBkyZMsW+sHEWJkoGhTj6IfLeGWIvgh5iPIJ1UCCnne8QgDMA60Mkx4IvS5gDabSd6Ekb5sA8eTGAkXaeSHjfktTKy3Rv486h/1KydevWNq22LyZyPY4PnCkEZT5DcG/YsGHaa4mbCy/REE85J6kicBEZESCJLCbNJ6UAglHESV62+m1YF/fA6aefXuilI/cEZ+WTTz4JTSnKC0CyIHCmw86if2ZZE04S/F3lLDgHShdQLsE/93HcELZvvfVWs27dusg07r7IzhxwBnDGC1givhkTgZ/7O/jildTuCM08P4KOBEEBHecB+iEzQ9BSvdyGNYI454wIc85cMG2+77AQFknv8+RZNmrUqCIR+TiG8H3NOY0EeaSaY6bPDp9V1Nn1nz1HHnmkddDAmUAmAiIgAiIgAmWFQHEEdDJU8XcCFlZyJ/jzdL5j+L/bcazjb4CorEP8zuV7VTCjTyYCeibZZ4KZr3g3j0gclvUozNk1yZlJKqDzPZXvjVEZi1JlbII53+2iMn8xz6gMQ3Hvn/kuTPaql19+OXS5/L2Hgyklytj3VAJ6OlmpiiOgZ3IWkuxlJlmlMsmyFpyb//da2LzZa5xgaScBPcnOqk1ZIiABvSztVoK58sIT4YdfvmFpJ10XiOlENOABH5YCM8FQarKbEYj7ArObLVfLEYFQAsGXxni0ErUlEwEREIGSJJAkpSDf83ixQDQx3vj8d61atazQ61JA89KFKHJSqAfNbxf8I9cX58Lqd7u+EBMRg5YvX55SQG/WrJkVLcNqRvtrRSBDPCVaOmhfffWVGTBggI1QD86J6GRETwyxn2iNsEgN1w4uCLaujrf/cgGGiOthAhcvMHBsIMKX6AdERT8SO4mAnsnexp1BX7Ak2ph1RDnMkiafiH2i68MisZOsJW4+vFhDQOUlWKpzFHROCIu6TkdAZ39xsCDSPcxc6nP2bty4cQUR4X798SgxlP78dsF1FecFc9gcXT9RadxnzZpla5KH3TNEZeNMzd94ZH3wHUHcWH4EOy+8OAvO0cL/LhT3AiyVOI2wzbOE5wTnkGwOYUa0P8I4RgYH7i1nflaBqGcZbf37KrgnqeaYzWdHqjPu9isXaWzj7kN9LgIiIAIiIAKZEkj3+43vjEvWGf5e4DsJluQ7He2SRqDTlt+vftYhskERCYtTMRb2/T4TAT2T7DOZZL5Kuo9JBPRMMjb5Ne7RF/hbggxDfOf89NNPbXkvxz4sO1Cq+QUdrPl+ilMwDuPuXLhsWo5HlICe7hr5+zGdzGKMn8lZiNvPTLNKZeuspcpMF8wqx5ri/n6IW7c+F4F8IyABPd92JIP58CJk8uT/y96bgO1SlHf6nRkVY1iUgAqH4EKMbCMeFgEVTkBAAiKBowjIIggqiMiigApxYRFUMBFZVEACEQURZRBUNjmggIgsCnjiAjp4QEfGyCIOTibzv+76T31Tp08v9a5fv+9313V5gXz9dj91V3V39fN7nqfOmNlfkpcYH/JkHVDapFwCk0shoL/97W9XRB+Ae9vCbsBTj+3nc11AH4ajeGyD5YVGSuDKK68MGYZ8ZH3oQx8qVl111aFfL/ejcegX9oQSkMBEEEizlCkbSNYEz6Ryi+W2+djHYYFgRhYvwi7iJZmjZGYisFc1HFOIUkTOp8IV5d0/9alPhZ8ggOK0qGt164dyybi0rF56rtz3L+WseSYT1Z4KVQjAZLUgwjUJ8FwzdZSlGeS5NrQd1/Z3bBhkbNsmbzqeVRny6e9TAZXMYgIXVl555ZlDcvrSZk/6risLo+XfNgVIcGzOezN3v8O6c1Ganax15hRluA888MDKQIx0X0+EdoJXKGuea2cbN/6O85FgDUollscyHbuqQI6c8zeVJs0tW8p12sqj59jSdI7cMU2fA6zbmM9kezfZOIxnRznYgOoXVaVW0+0IetkCIYefx0hAAhKQgARGTaBXAT2tdIVwTlBnrKaVs6ZrW2OkaweykQnUZcuaNIAWEf+zn/1sqIREK6/t+hXQB60+U85yZhsu1ny9Vr5qGvMcAZ3f17Frq9jUFuCYbimFiM13AAHVsTXZRwUmvmVZp0WfXFzTxd8j4PN9HLeIqhPQOb7fqlQ530KDzoW2+3bQqlLDqLI2jMp0bf307xLoOgEF9K6PUKZ95f0Um0rtkT2DA5LShU2ZSZmX9rAhOY9mG6QC+r/N7J/TlEEy2+Pk9aeDQO5H43T01l5IQAK9EiiXLGe9RkbxtttuG/Z+RvCs24Oa9R2Z2kSDczz/TlBlVUsdR5S3o0w7LV0TkDFS3h89Pde4BPTUQZG+p+knfaTf5Uzacp9TJwLVRQ4//PDgaMtxkHCutuPa/s45BhnbtnnU67vl05/+dHAqVmUJ5PSlzZ5e1paML1nQOFyr9prM6Vuu2Fp3rjRwpE3wT6+V3iM5drZx4++puFue17FCBOXXyw7J9Nw4vAg4oSw9v0GMr2pl3qMQ0HF0Xn311WFbCPaIxPaqxpYDBHjHljumHB+zvMuZbnUC/TCeHVw3FQn4/6uvvnqxzTbbFBtttFHYC/2Zz3xmzpB7jAQkIAEJSKCzBHIEdAJyEV5ZW3I81bKqfM65a6XcDPSm6lNU5EFcv//++8P3Uxow2q+AnrtGrqs+k/6ebyyqYhEEXG5tla+aJkuugH7wwQeHdVdV5a66ik3lb0WYst4pt7SiWXn7rTr70gprfOsikrOlUlW75557gtBOkHVTBno/Valyvvtyj0nXqL1WIhq0qtQwqqzlVhRrqkzX2Qebhkkgk4ACeiaorh+WvvibSk/Gftx3333hRUNUWHnfzK73tYv2DSP7Yrb71YuTc7ZtHcX1cxfBo7i255x7BHI/GuceGXssAQlEAjihEL5wXpBVnjYEcfZGZ++3+fPnL7W/crom7IVm6njoZU0w2wJ6zl51VRxSET53DdB2XNvfBx3btvHsZdw4V5o9QqWCDTfccOYSuX2ps6kXETaeI9qfbkkQ/5bz3swVW+vOlf73Ntbp3/vZ1zPn/IjNlDYnOygtfRodsk37af/oRz8KlRma9qWMNoxSQGcekP1FGdWqvT3LHAYR0OvGte47bRjPDuwnKIZAhdNOO20Z3jH4iWc1mXFV21jkzAWPkYAEJCABCcwmgX7WSHVbh+as6ehrroCersOqGNUJwf0K6INWnxl2la6qPucK6E3smsYp/dt+++1XvPGNb1xmjYOgynY+rJNY/8StgrC3zr40uJE967GPQN+q1jR+g34TcL2cb6FB58Iw7ummb66cPrT1tZcA416/RYfRf88hgXEQUEAfB+URXyPdw5JLHXnkkWH/kabWtB/NiM2dytMroE/+sOYuLCa/p/agCwRyPxq7YKs2SEACs0uAj+I77rijuOmmm4IjCcdC2hA9KTsdMxcU0PPGazYF9Ghhr2Pb1rNenRZN76JB10WDCOhVGfE5781BnWX9OIcZk1EJ6Ome9rGMe1q+va7MfLpPIc5KxFu29KK0Ods80MZRwr28hyVBP/vss0/YCz11og6jhDt9mi0BPd6X9Pfee+8tbrjhhvCsJus+bS960YtCFhz/tElAAhKQgAQmiUAvaySCx9Zff/3igAMOCPuel7Obc9Z0sBmWgM42TwQk0tIKQ/0K6JxnkOoz0yCgp3tzw4N13RZbbBGCBRlzgmGrstrjnK/7ZknHJK0WVnWvdEFAH3Qu5D4D+q0qlfs913TcMCrT5fbT4yTQVQIK6GMamXPPPTfsjUc5t2GXcUv3umzKRCh3NY0iOvTQQ4vXv/71y9Bg33Syn6666qqwFx/lVHgxrr322qHMJ1lP0RGT/riqzCZ2fvnLXy6+/e1vB+cv0YiUqyFSrRyRn+55wqILx09dS6MJcWCRUZ82sh3uvPPO4uKLLw5ODUoGxj7geCpnbsXflp1wZH+wxzz7I+IgIcrunHPOaZxB5SyKqoNhccwxxxQ4u9qqAbTtzYhd9JU9nClnE53sz3/+8wv21WGM582bV2lzk9M11yGbuxDm5UxZp+uuuy44l1hgY+NWW21VUNrnOc95Ti1XFg4sVi+//PJi8eLFYTzjXHrta18b7rFnPetZWXd2TuZJXTn3OK8uueSSYAcOTexYc801CxZ62BH3eMoy5v8elNrE/Nlpp52K733ve8UXv/jF4oEHHpiZvxtvvHGYg+W9gDhNeUFOWSbu4UsvvTTwZmGL2FJ+FsVx4R7lOPrIwpdywdwrODwZq3KLHzbR4f3c5z43ODGvvfbamfMwvuyhy3OjbXzic4dspQcffDDYgTDEHF64cGHlHC4/c9jTF8Hp/PPPD+fAWUn21korrdQ6HDnRurGv3E/0k/5GW+nra17zmmXmcs5HZ1v0dKvxHiABCUw9Ad43d99998y6hg6zjkKY4bmeOhMQq3iP5LQ0MyAt7d31Eu7pO49nL6XocxrvbN7T4y7h3mRb29i29aspo7zqt03vu1yHS5NNTRnl5d+1Ce45a8xhCeh8J1AyMlfoTPe0zrGzbRzj39Mg6VjGne+xo446KnyLVH338K0G92984xshY+eUU04J67deeLeNRXquJud2WvKRbxDWo1XfjcMS0OsyzHIy0Pt9djSNJWX4+fa87LLLwrcL69mmUq2588LjJCABCUhAAuMmkK5v8Hdtvvnmy5jA2pqqNqusskrtVlP8KHetNCwBve48gwjog1SfmQYBnXEk0POTn/xkqMJTrjKE/2777bev9e/mCOjlsuzlCdcVAX2QuZBzHw9SVSr3ey5XQK8r1x/7kasd5PTbYyTQJQIK6GMajfgQwSGz8847hz1GmkTCXsxKXxpbbrllKM1ety9met7f/e53BY4NGuI+e2umDhtegjhdeJDWNZw5XA/BLG2p42WTTTYJgt1nPvOZIDJWNXi8/e1vn3Gq5IrKafBAlfjMeT7xiU8Ep0VdQ9RDqEwzIdJFHc4nxgyhNN2vj0wQxLmmliOgp84xbMBRTamaqhYdQ1XHsT8Oe0cixNc1ggDY/4WFTDkacBwCOn1dtGhRWGTVzQV4I36yb2C5Ieoef/zxM/O2qp8IyrlOz34FdBaKzCsE2rpGP7g3ELqbIi/Lvy8LAXCqm798oESRPb1Geo4FCxaEeZueoxwUwGIXRyslNuvGBTtxLr7rXe8qcBSnLX6Q8Nwh2IWgm7qSoTwrGMOqPZI4Z9visG4Op88cngU807Ajtqr9VOvGLldAJ/DoS1/6Uu09Rx+5J8n4Sp8pTc8MBfTGR6p/lMCcIZC73xnPGJ7B6Z6/7HNMNSLWBW17oNcBZa9i1iO0tr2gZ7uEO/vefehDHwrOm7Y90Ov6OwznAufOOc8gY9t2AzAXWEPxXm8LQE0zmct7Qub2pc2eVNBv2qub8/zmN78Je9k//PDDRVXwYo6zdVABnbXSsccemzXv6/qeY2cbt/TvMagY4Zl7knnO90fdXE+/jeqCQDn/ODLQ0+dI0/pmGAJ62h/WXTj4YpBp3fmH8ezgOUsAJY3vt5VXXnmZ4SXY4cwzzywIXs95pvYyPzxWAhKQgAQkMA4C6fomx8/ZZFPuWqnLAnrsXz/VZ6ZFQIcBPl7W7tdff31xyy23BN8YwZyx4bsmuLnsg54mAX2QudB27w5aVSrn27Ttu68XUbyXY9v67t8l0CUCCuhjGo34EImXQ/iilN7ee+8dsil7EdjKJqeLirYIrdzupuVosJWS8EQYIl4tWbIkZA+TDUsri0RlpwwOHxx5OHcRq2OGOHYj2vFyJau17FiL+/s1ico//vGPQxYGDpCyoxAHMg5VjqGtt956Ifpt9dVXL375y1+GbPjYh7KAz/FV2aJk40bxEPEsZqaQCYYTm7b//vvPlNCnzzkVB5r6EccsdXSWgwXS8jmMF5loRIUSFMELkwg/x2QAACAASURBVIxisnk5B2N40kknhazitI1DQMeG008/faaSAfN1s802C/ODfR5xLDEfiFY88cQTQ5ZGbI8//ngQxsnCZ77wO7K8ORZhnd+S5UF74QtfGPpYDuwoz3+uy3n556OPPhrm4EMPPRSqEiA+wCrNUOP35VJFzCuyasg6Zs7B+uabbw794PfHHXdcsDW3VYn6OORgxfwjKASOMfil6hpV56Af8OCflNMikIK5yYKX+/mss84KHLjfuFYMYCBAh3shCuL0hcCAutKb9JNrILZzLKI6YsEVV1wxE4xT9czgdzwTuI9iNj/PHYKCOAf3GPdsnMNlrqnjNLJmnhD9TFYlgjrZmcPKQOfc/A9mBAltvfXWIbMeRyrBNjHwiD4cdthhgQk28qyi8ew777zzwr/jrI/3Y5rFljtnPE4CEpg+AjEDPBXGq3pZ5YDKzUCN5+M5xjo0XYummaNNIly6JVC57PawnUNV1Y3iGotgJqoC8b7gmUrFkrpW1d9hOBe4Xs55BhnbtpmelvxmDchaiPdgVWOt/+EPf7ggSzZ9V8Vjc/rSZk/uPOI86VyuEv9znK2DCugpP97tzKVygG3aZ+413u9py7GzjVv693T9zzixziDYsC5AIh031nJ8C/EcKTfWzu9973uD03NUe6CnLFjfVa2HWYdSZSmuier2QGfNRXAIgaFVrWmuNTngB3125O4LOQ3bffUybz1WAhKQgASmi8AkC+hpQB/+Y/zStEEy0OtGN6f6zLC/kapsyUkK4Xf97oHe9J2FTxV/V+qDZj3K2jq2Ovt+8YtfhIBa/J6TUsJ9kLnQ9JTI/aYf9R7ovYjivRw7XU9IezPtBBTQxzTCPNCIxrroootmRFsujTMA4QQnSF155DYTh/1B/sgjjwSh6f777w+l/6qygYmyQ+CmPzgiWYAcccQRlfvqYT+CGU46RMa0ffe73w2CGYuMcpZU6gipcxJFkR0RlUwDymfTcMbgiMEhQ6sSyHFIsVjAgVglKqcLRJxnCOaUGG8qYc21+onGxBbEYbJM6sq4pyJ7eZ/76PzBNsRNgjPKQRmUdscRSDZylaN01AI62RmUDcc5WSWQwy4N3KAPLG4RP2lpVhVBCnvsscdSfSzvs9iWeVW+r3IcxSxgEJoRnGG95557Fnvttdcy5SjJDiIAgCyg1VZbLczN8tyvu69TO7gG0ZoEfqTzjnsOG84+++xw/yGw4ySP4nBZQMdhefjhh8/sj5teO/1oqMveZ36yfQEfHrQy//QZxNiyv1S5isITTzxRnHzyyTOZ8Iwf54nzlAAGnjvc93WBB2n0ZbnPZQGd4AvuBbLqem25HxvYic0ErKT3G3Oc/87in/GnWgECftqG7WDvtY8eLwEJdJtAupVNVeAS1qfrGAKseNYQQEYj6IjnEO98npcEHVW9hxDjWJ8RDPa2t71tZosNhHGyXdnLt+5dxHuXrUFYb/Eumk0BPV1jECzGmqqqmg/OGKorIXqm78WcNQBc247LES8HHdummVsWI3fcccfioIMOWiaYk3HHkcV7ijUu6+F11113qVO39TXnDmKOnHbaaWH9wDzivc9WLuUy3gRHsm4iELFu3ZQjxg4qoKffD9jL98Nb3/rWmbVo7DPHcW+QVcw6Lf0+GMX7Pa7z4/WbgovT9VDdeop1CmOOEE8blYCert2rnmM8N9hiiLV1rPJVJ6BjZ90aM97XXI9x4zuJbZ1ia/pWHvTZQUl9AhGYu3UBouk3CvaxHt5www1zbiGPkYAEJCABCXSCwDAF9FTQrguwo9PDyEBnzUYSDwFvBNryHfCyl70sMO1XQB+0+sykC+j49vBPs74hULdqqyD4Nvn763xuaSWltspiXSjhPuhcaLq5h1FVKvd7rum43GBR+qKA3onHtUaMgIAC+gigtjm2yODG4XjNNdcsVRKcbGbKgm+66aaV+8PVnXfYAnrqpGkSg3HcxtKhZUdO6rxp2n8vfSHg6MSZw/G0cklmHLxpFkiakfHqV786OIqj2Jo6M1gc8duq/ajT48gipjx1FMJ6WSAOYwzi9eqcYnXBArDKLQeKgI6zrGohMkoBPS1T35RBkh5XdsTnOCTT8p846uhvTgUAGOYsLHIzqegH9uJYpfUi5qd2kNVMEEHVfpGpuMGHQLoPZnqOpgy0NKKRcyA41GXLp6IwQjvCSszwT+c/ATc4kqta6qRE4MaBiOhDI0L11FNPDf9eFSARzxePYx7hbI9RrOVnTtvePE3P6VwBnb08ca5XVRCp24czXjdnPo/59eTlJCCBDhFIn/GYhcCF8BhFYd5HaTWgciBjVXURjqGaUKzEQ2BnXItWBTqmQUvYkFZDYRug9Pr8fTYFdK5frp5EJRTWh7wHWR/cfvvtxZVXXhmC28pCXM4aIGetkL6LeE9R0YX3FO8JsoF51w46tm3TNA2sSOcOaz+q7lAlJ2aEYCMCO4F65XdZLpM2e6oq93A9nG2sLW688caZilRNlXtSMZZ1CEGMrPEY31iqe1ABnb5U8WMcCXjmO4M1N/PonnvuCYEj9IXgk/gNMor3e/q9go3l757yGLCFDWsq7CNYhCoSBKYy92666aZQBj4trzkqAT0NjsRG1o2U8OR5g+OVcp/lLX+aBHTOESttsdasqnLUVimp6tt2kGdHOWibLdp22223EJDCt2d5vjR9l7bdS/5dAhKQgAQkMFsEevGPttmY+o/wgZOUUtWo7ojPh1Z+f6fnaPIfpdWFylsW9Sug5wqKdX7iSRfQ0yzxpu3Cmr4l6nxuvfgo06DkcjXeYXwT5HwLDToXmu6VnMBsft9UVSqnD23fuKkfvOkbhIAK/MSs78t+gbZngn+XQNcJKKDP4gjVZaXz4Y1TiMh5SgK3tWGIt/EaqeOvLnMytQenF9mm5QVNUwmR9Pdtx0WxrKqEaZqRnZbh4fxpRGM5W7vu+mVRuRcH2DDGIHWOlReRabBAL/vc98J6lAJ6GihRFk7L8zt1kKb7rqb/HRGAEuTl+yMtyV4uvd52H+UsLNI50bYnbNtennX25C6m+X3KJJ0zOX3h9wggZM2wpUFbdCfHxyCOsnidzv+mElBp9G96T1OBgt/xPClXkyhzSj9y0j63PUvaxj/9e66APki5q16eL73Y7rESkMD0EODdT2Ymaxreb3WNcuU8y+MWM/E4PmLZPoPS5jG7s+ocvJcJOIsiZHpMWlGl6re8OxAOOW62BXTeMYjDCIesO+oaIh4VSrA9ttz3Zs5xixYtCs6+dMzKZfAHHdu2WU5mCEF81157be3cIWAT4ZeqRFXVlXL62mZH/DvOSyok3HHHHbU/4fuHSkUEGlQFpqVb+aQnSd/Fw3CWcW4ymim1T5Z5XYsBEjBMgzVH8X5Pt0rAnqZvG/5erhRW7gO2sw0SWdPcu+UKFr2sqdq+gdgui0BmMnSqGvcj37wEcLMeJCCBNX5s6Zjyfcx2Pthd1QjyobICe6Cnrc3GQZ4dkTdV2b7whS8sFZhQtrGpGkjuveRxEpCABCQggdkgMEwBnTUB3y4EWdZVb0G0w+cW3/lNAnpdZUDWM3xLEfhIK1dB7FdAH7T6TK7Pb5C1+Ch9Wum6tCn4NQ1QLK/vmuxLK6nVVbNNq2kxtqMW0Ou2RRp0LjTdy8OoKpU7h5qOy6lMV66SqoA+G09przlKAgroo6SbeW4+2quy0pvEmV6cAplmhMNyH67xnGnkWfrCynW8tB2XLqzKonIU88rZsNiWu78kx8YXN+fB6YqAR+vFAdbmmMkZg1RELIuZMVgAB3h5r/j03LzYcISRecJv6hxM5UyTlEPViy63DEsds9wIRexIF7GUxSTjjlbOCGKhtvHGG4eMmnXWWSdktVQ5gHPY5879XA6cj7lNhQYWjVW86+zKXUzz+7r7L/c+bvpgqLIPx/cxxxwTnPHpB0yugM450wjN+IzDUc0+R/SnTchP+5buidT2LMmdB233Qu5zoe24tr/3Yq/HSkAC00uANSKZ4Jdffnl4n/C8pCF4rb/++sXChQtD+fWm9x9b8yCkk8VBhDrPcMRTMoCpvkPGZsyerSLJWgJxi99zfQLUEN1Z95HljVBLRvNsC+jRdoRWhGNKQ+PUIJOBNQOVngjAQzgsB+Dlvjdzjoti3Gc+85mCPQDhBSe2AkqF1mGMbdPMj+dn7HBEMXbME0r5k72LIwvROmc9Ug4A6OeOY96xndAll1xSLF68OKzrYMP2S7zPcwKH6QMVXhC2WRNzH7AujqU4hyWg0z/sJXsYeyM//jvfCVQV2HnnncN9UBb7R/V+j0HLOQHO2Mn48y2A/XCHN/f9/PnzQ4Y0a2eCay6++OIwnGlgaC9rqpxvoCeffDI8w7gvqUZEY23MvQjHGNCJI70uoDmupfkt1S+uu+668DxjTvM3noWcr+pZlmMj5+3n2ZHeC3zPs86lZCm20eKzFvuYN1VVpfq5n/yNBCQgAQlIYJwEhimg11VjWnnllQvWDKzzbrvttqWC0poEdDiwHuDbiO2LWOezBuf7JK47qoT6fgX0QavP5Pr8cr476ubAKAV0rpmK3KznCcil0hnrer6/0kpnVdtFNdlX3p6T3/MNx3anNNZ15Yq+oxDQcyqLDToX2u7hQatK5c6htuMGrUzX1k//LoGuE1BA78AIRQcNDi4yZ2JJvX4E9PJLo9fu9SqopQ/ZtGR2ruOl7bi0fEvqUEkzspv28+6l//2UDI/nz3XMtNnzne98J2T04+il9AnOLVpTsEA8J6XZmTPlUohV1xy3gJ7OqzYG6d/L85mMKhzSZOOlpSejgwoHNQ6qefPm9XKZcGzbgqFtrlZdMC4Ky5k9TcblLqbLNqf3X1tf+p236TimEaS9COjpsYgJiDepvb0MXOrQ72d8Zutjg+uOysHeCz+PlYAEJDAogTT4rxyIOOi5/b0EJCABCUhAAhKQgAQkMPsEhimg05vyFj/lHuITRQwn+I7KUk0COtsRUb2UhIyqRrLN8ccfH7Ld09avgM45EHn7rT6T6/PL9etV9XnUAjrXJMEGHzR21jXEbypMIa6nQadtyUn4/M8444zg+61qzA+2vCRokfkxCgGd6+ZUFhtkLrTd2YNWlcqdQznH5VSmI9CYABgz0NtG1r9PGgEF9FkcMQQfFgO8dFPRk5c7JeqIos/Zvzl96fdS3hunJ4IkjWh9XmyDCOj9iFk5oleVqBwzsnmZpHs/x+GML+NehrcLAnq6P0/MuE+DBcgYOfDAA5fJdkmjwRjH3XffPWRmU8IwZjq0sR5lCfdhCehxPMmmI9iExQxZTGlpWqIf3/zmN4d7qJcsj7YFQxu/XhetdXMzdzHN7+tsbutLvHavgR91z4d+BfT4EaSA/tGZvdx7eWZ5rAQkIIFRE8AhwT6+VSW1ufbDDz8cykmzfhlGlvKo++P5JSABCUhAAhKQgAQkIIHeCAxbQOfqZJtfeumlQSSNlVsQ4NieisQYfHCUem8S0KMflwo9ZOvGrHMS1ai6ROYyVS2rtkcdRECP9PqpPpPr88v16/Xqi8xN5sg5jjFE14A9fmkSnWKFKQRuhG2+JcutTUDneMaQTHY0k3hukpNIHsLnjR84zo9RCei5lcWwt5+5kHMXDlJVKncO5R5HZTruWfY5599jZbo3vvGNxStf+cqwXQKBDwroOSPrMZNEQAF9zKNVV64dMygtiWi66aab9iT8pftLV5Uzr+tiWkq5KhM0zWitO0fdgiNXbMw5jnKNlI3mhRlF5ZiRXbefdnwZs4hi372mEpWxbziH2T80iq45i4X4216FyDqezA9KU1JuMWbcU/6GPd7rggXSLH1eUqecckooy1pubazHJaDvs88+xU477ZR158XAjqaDYUb06k033RRKzPLip3wT+yeS3ZzbchYMvWSUt/Gusyt3Mc3v6+6/nL6Uf1/ek6jKvrp53ouAXnVfpfZSRYDS/Tkt3ee+X96z9bHRy/Mlh4XHSEACEhg2AfYeZA21yy67hP+Vg9LK+wq27cs8bPs8nwQkIAEJSEACEpCABCQgAQnMPQI//OEPQ3Y7yYHp9p9zj4Q9loAERk1AAX3UhP/v+XEyxsipBx54YOaqCH0bbLBBccABBwTRs589nFPRld9/4AMfKBYsWNDYs7Tk5p//+Z/PlAtPRagcMT7ux8fF0pI6uWJWznFlURkx/eSTTy4oWV7eFz12moios88+u0j71utQ9yJwDUtAx8a77rqreN/73hcc1ZRxp0zK+eefX7s3dBpA0ZT91ca6SUBH1GePRAR6bCJwoarVMSMyDcc6e9pvu+22Yb9rxM/cxh5J99xzT4gwxIa111678vfsVckCCiZte2mXr50jOsf+cZ817UXPuX/zm9+EfpKd10tWXi8COvOO+53IzPReyOkLNsY9J3/5y1+G/YQQSqhgUNdi4Ar9P/HEE2eypnMFdO7l008/PewPmd6bf/zjH4sPfehDYa73Om7R1rb5nTvXOG4c5a56eb70YrvHSkACEhgGAYLzePeznqIR5Emg1Utf+tLw/xHX+VvcV5CgS9YuTe+QYdjlOSQgAQlIQAISkIAEJCABCUhgegngA+Z7FL9hVcO3eOGFFxYXXHBB0FFS/+T0UrFnEpDAbBFQQB8T+XJJccRDSmyTjdvPfs1ls3FkkqVMuW/2dTnhhBNC+e66dt999wVHJ8eXhTOyeM8555zw0/I+M+n5UsEKhynCanSs5opZucelJdv32muvkGnMSzK9ZmpbyoMs5IMPPrg2q58XL/8rBy/0InANU0Av7++O6EywAEEWlKkpt1Qs3WijjYIQWbXIoCQS5W0QdHvdAz1lgXDMVgHlli5g+Bul9TfZZJNwWG6WfDwngjAVAWLJWKoQIEazp1GTwJo7n6ruixzROZ1XbaJ4yqxu7NrsaAo2oCLBaaedFspdPf3pTw+VB172speFU+b0pTwunOODH/xgKIdU1Sib//73v7+4//77i3JwTTr/6+YH50znIM8K5ggBEbT43MGOY489NpTtqmvl+cFxg4x9+ToK6GN6MXoZCUig0wRwXHzxi18MZfN4j9e1DTfcMASvUXLRJgEJSEACEpCABCQgAQlIQAIS6IcA36Cf/exnQxIVvkH8j+VG9jmiOcladZVp+7m2v5GABCRQRUABfUzzIgoyCM0777xzKIWZU1Y817xyphDCJYJjlTMTQRaRFTGySqxKRS5+T4ZrFOaiPYh3ZB6dd955IfuVfWWOOOKI7P2243lyRS9EZcQ9srNja8qY5YWLuH7DDTeETGXKucC9LJLHfpARi/OXfkbRtl8BfRilY9IgBvpbDlBI50XKcLnlliuOO+64ZURQ9iZFrESIp/UqoKelcaqyzOK+MCeddNLMfuSpgM4177777iDAkkWOeIqd7ElUbsxPMqHXW2+94m1ve1vYq6hcZeGggw4KmXDlPVnTveBztiBIr50TiJCK1syl/fffP+ynVC5rmy7m2Ebg4x//eGVfq+7v1A7Gk/uYYJu0r/D42te+Vpx11lnh/ivfC7kCOtdPg2le+MIXhmdDeYFaLtNLv/fYY48Zm1IBve4c3MPMiVtvvTV0uxxUQBYj9yBz9bnPfW6432NATsqJYAqCBbivDz/88JlnXO6zJOeZOm4BnYCnqsAFKioQuMA8WH/99Qu2NLBJQAISGDcBnkPsa8deZzyree+wLpk/f37YkoV/9lNBadz98HoSkIAEJCABCUhAAhKQgAQk0F0CVO2l8iziOL4wEos233zzYs011yzY4pTqvt/4xjdCgHedD7y7vdMyCUhgEgkooI9p1M4999ziec97XrHNNtsUz3zmM0dyVQSqT3ziE2EvaBovEoQ39lRHKH/yySeDoHzbbbeFFw3Ozl133TUIWWUBEJHr+OOPD2InQtXf/d3fhaxjhC1EHcS7e++9N1ynKuM9V8zKPY7r8II89dRTZ9i17bXJvthEq7FPNA0x7nWve10QZhHYySamH7ycYYHwjSgbncC9COjpXtRk1FJOm+CDVVZZpVIEbJsALArIFmfBQHv1q18dxOc6AQ3HNmxwajNeZEcz9vST+UBp7DR7rFcB/dFHHw3XhxkNhmT2I24jaH7zm98sqBLA9WMrC+hl0RfnO4EXLIRWX331gjLiLISuueaaMO+YVwjpUWRPBVbGCMHxta99bfGCF7wgcLr99tuLK6+8MpRvz93KIB2HdC7ye+YKgSgI12T2cw/RyvMKFswbtmBA/GVbg0EWc6n4zfXSvjJuBBjAm3sU3tzniN4x25/f9CKgV40LfX/lK19ZrLDCCiHooq1Mbyqgc33GlnMwD1daaaXwrEjPQYQo0aLlAJ/yc4f90Jn7L37xi0NJ/HSM+e1HPvKRnqtetN17/H0cAnpafp+AhT333DO8G+hrDGCIdlTdrzn98BgJSEACEpCABCQgAQlIQAISkIAEJCABCUwKAZKjSJxJt8At247fET/+9ttvv0xy1aT0UzslIIHJIKCAPhnjlG0lIiD7gCBWNZXb5EWz3377BZGrLJ5zMUQ1RFdeWIhxdY2ynWTIIqynLVcYzz2Oc6eiMuIZWb1EoDW1hx56KPQhiv1VxyI4E0RAVYCURS8CepqZnF6jqQR+k90I32Rzf+c73wmHtQULcH32p6bMaipix2sgwhK8gdDMuD772c8OwRZkC8fWJBpyTJrdXWU7Y7LVVlvN7JdaFtD5DXZeccUVYYsARPK6hsBaVaqHxRNcmhZRTRUH2m6kRYsWBWE3ZVhVqh2hHH533HFH7SmpMEFGNeJ7OVO+yY5yJjxzIVYOKP8O8fyQQw5ZZsHYi4DOOekvoj9lkgjEqWpxDrEdwvLLL7/UIamATmAFgToEMlQ1xGGyy9lPt9xiJQOCQep+z2943rAFBeX8Y+vlWdI2D8YhoD/++OOBA9UK0pbeNwrobSPl3yUgAQlIQAISkIAEJCABCUhAAhKQgASmiQD+4zvvvDMkSvFPfJX4JUkw2XrrrYsddthhqJV9p4mdfZGABIZLQAF9uDw7c7YlS5YUlCUno5eS7DFTFdGKrE6yk3NKyJO1TnbzVVddFQRsRHnE97XXXrvYbbfdast25opZuccBlmsjWpKh3LQ3dHkQ4kuXoILFixfPvHTJbCb7GcGvah/6XgR0rklfELAvv/zycA04ITaSJd1PI5OZDFtKgNNvKhg0NcRHssAvueSSmcVFLLHKWK2zzjpBuL744ovDacp7VbcJ6PwGAZ7y8t/+9rdD5jmLFzginJOFjciOsEmrEtCj/ZSDRUjnPHF+YitZ3IwH2eV12fYIymQqw5nxRIiPdrBvNoEQ5YCOXP5RwP3MZz5TEHyBGM/9cuihhy5TOYJ7ikUcvOO84niCOljIMe5k6PfaUvGbABfm0M033xwCEwgcoL+w2njjjUMQTNV+QL0K6NFGfkdVhnRcCLbYYIMNit133z3sLVQVDJAK6Iw7x5XPwzyh4gAl79u4IC5fe+21Sz13CBbg+cU5CAYpn6OXZ0nbmIxDQMcG7qHPfe5zIeCAcYU19yVbSdAfSrsz18v7xbfZ798lIAEJSEACEpCABCQgAQlIQAISkIAEJCABCUhAAhLon4ACev/s/KUEJCCBoRMoC+iHHXbY0K8x7BOWBfS0nPywrzVXzoe4zr5PBKX0EjA0V/jYTwlIQAISkIAEJCABCUhAAhKQgAQkIAEJSEACEpDAqAgooI+KrOeVgAQk0AcBBfQ+oE3hT8g8//CHPxx6Rql3qjLYJCABCUhAAhKQgAQkIAEJSEACEpCABCQgAQlIQAISGD0BBfTRM/YKEpCABLIJKKBno5raA9P90dlu46ijjqrd0mBqIdgxCUhAAhKQgAQkIAEJSEACEpCABCQgAQlIQAISkMAsEVBAnyXwXlYCEpBAFQEFdOfFf/zHf4R96K+77rriyCOPLP7yL/9SKBKQgAQkIAEJSEACEpCABCQgAQlIQAISkIAEJCABCYyJgAL6mEB7GQlIQAI5BBTQcyh5jAQkIAEJSEACEpCABCQgAQlIQAISkIAEJCABCUhAAhIYDQEF9NFw9awSkIAE+iKggN4XNn8kAQlIQAISkIAEJCABCUhAAhKQgAQkIAEJSEACEpCABIZCQAF9KBg9iQQkIAEJSEACEpCABCQgAQlIQAISkIAEJCABCUhAAhKQgAQkIAEJTDoBBfRJH0Htl4AEJCABCUhAAhKQgAQkIAEJSEACEpCABCQgAQlIQAISkIAEJCCBoRBQQB8KRk8iAQlIQAISkIAEJCABCUhAAhKQgAQkIAEJSEACEpCABCQgAQlIQAKTTkABfdJHUPslIAEJSEACEpCABCQgAQlIQAITQOAf//Efi69//evFiiuuWHz84x8v1lprrQmwWhMlIAEJSEACEpCABCQgAQlIYK4RUECfayNufyUgAQlIQAISkIAEJCCBiSDwb//2b8URRxxRPPjgg8UrXvGK4h/+4R+KZz7zmbNi+//6X/+rePLJJ4sVVlih+E//6T/Nig2DXPSrX/1qccYZZ4RTfPSjHy022WSTQU7X2d/+z//5P4s//elPYZz+7M/+bGh2ct6PfOQjxW233Vb81V/9VXHaaacVz3nOc3o+vwJ6z8j8gQQkIAEJSEACEpCABCQgAQnMAgEF9FmA7iUlIAEJSEACEpCABCTQFQL//u//Xtx5553FlVdeWdxzzz3F73//+2Das5/97GL99dcvdtxxx2L+/PnF0572tK6YPGfs6IqAjoB/9NFHF//9v//34g1veENx4IEHFv/5P//niRqHuSCg33333cX73//+gmCHQw45pHj9618/tDFSQB8aSk8kAQlIQAISkIAEJCABCUhAAhNAQAF9FgbpP/7jP4pbbrmluOiii4qf/exnxf/+3/+7WGONNYoPf/jDxQte8ILCqPxZGBQvKQEJSEACEpCABOYgAdaip5xySvHAAw80OmcACgAAIABJREFU9v6v//qvi2OPPTasWW3jI9AVAf373/9+8b73vS90nJLbH/vYx4qVVlppfCCGcKW5IKCnfXzVq14VxPTllltuCPSKQgF9KBg9iQQkIAEJSEACEpCABCQgAQlMCAEF9DEPFBk+55xzTnHZZZcVCOmx4Yw89dRTi7/8y79UQO9hTAw26AGWh0qgBwKjKv/ZgwkeKgEJSEACIybwgx/8oDjxxBOLxx57LFzpuc99brH99tsXL3nJS8L//+lPf1p885vfDFnHNNapHI+YPsktFYPf+c53Frvssktnu9MVAf1//I//UZxwwgnFfffdV8Bsp512Gmp58HEMwFwQ0H/xi1+EMv+PPvpoCHjYbLPNhoZWAX1oKD2RBCQgAQlIQAISkIAEJCABCUwAAQX0MQ/Sd77znbB3HOL5X/zFXxSve93rQmlM9hHcYIMNwp6GisL5gyKrfFYeKYFcAqMs/5lrg8dJQAISkMBoCfz6178u3vve9xYPP/xwKMW9//77ByH5Gc94xlIXJvjz0ksvLc4777ywfn3Zy14Wqiaxv/KkNgX0SR25weyeCwL6YISaf62APkq6nlsCEpCABCQw3QQmaf093SOxdO/Y9ufJJ58M33ZoEzYJSEACEliagAL6GGfEn/70p+Kkk04qENERzz/60Y8W66677jIWKArnD4qs8ll5pARyCYyy/GeuDR4nAQlIQAKjI8D2QWeddVbxta99LVzk4IMPDuL5n/3Zn1VeFBH9tNNOK66++urgWCHD9dWvfvXoDBzxmSfJgdeVDPQRD8lYTq+APhhmBfTB+PlrCUhAAhKQwFwmMEnr77kyTg8++GBx9NFHh2pjb3jDG4oDDzwwBFbbJCABCUjg/xFQQB/jbKD04ZFHHln86le/Kl7xilcE5yMZ5+U2KaJwF5xQo2Y1LEfRGKeZl5pAAuP6kMidz6Ms/zmBw6PJEpCABKaOwH/7b/8tZJ+zNqUc+8knn1w8+9nPbuznXXfdFUpCk6Ww7bbbFu95z3sm1sEyrvfuMCaOAvowKP7/5+jCt8vwejP+M+WuI9ssG/X3W9v1/bsEJCABCUhAAuMnMEnr7/HTmZ0rpmOy1lprFR/72MeKlVZaaXaM8aoSkIAEOkpAAX2MA/Pzn/88OCvZZ5LS7Ycddljl1SfFqdAFJ9SoWQ3LUTTGaealJpDAuD4knM8TODk0WQISmJMEHnjggeLLX/5y8aY3valYc801h77XNJnkOEhoBxxwQLH77ru3cv79738fRHOCrF74whcWn/jEJ4Lonr5bCBD9wAc+UNxxxx3F+eefX5DV8KIXvajSGUOpwG9961vF17/+9XAc5eHZY/1Vr3pVsXDhwmLevHmNNj3yyCPh9zfccENBQABZ9cstt1yx9tprFzvvvHPY+zktR5++a+tOXLcf+qC2NnXk//yf/1P8+Mc/Drzuvffe4qmnngqVqjbeeOMwLjAhABdGTQG48LvzzjuLiy++eKnzwGO33XYr5s+fX1mWMa7nV1xxxeLjH/94YHjGGWcUP/zhDwsqD5xyyinFy1/+8qLuO+Yb3/hGceqpp7ZWJiDwgupbN954Y+gT12Jup63fPsRzME5sN8D8ZosCqiX81V/9Vfjueu1rXxvmC32jYcsmm2zSOu/TwJG2e+Vzn/tc4P/0pz89nB9uaXv88ceLb3/728E+7nHGmiwfgliwb5tttime9axnLWNTGkRBX6gYcdVVV4W+0s8tttgiZA8RmJ2zpoTzT3/60+KKK64IxxNIQ+N+5r7h/sGmckWK8jqScee3X/rSl4rbb7+9+MMf/hDmz3rrrReeXXVzLvf7bZD7jvvqZz/7WXH55ZcXt956a8Hzi/b85z8/PGNe//rXtz5jWieHB0hAAhKQgAQkkE0gZ42SfTIPbCWQ47NnHXfCCScU9913X8F30E477TT0785WQz1AAhKQQMcJKKCPcYAU0IcPO9cB0++VFRz7JefveiEwrg8J53Mvo+KxEpCABGaPQLpmRIzaZ599asWofqyM6yeEPgRS9jVvawjUixcvDoGgT3va08I2RAi96bsFwfB5z3teECpjQ8Ck/PtznvOcmf/2ox/9KAiMlAusaohwhxxySLH99tsv48RB1MUhdM455wTRvK79l//yX4pjjz02iLW0fgX0QWxtY0pf/uVf/qW46KKLQgBBuSEAI6oi4sKqTkBHHCSgAaGwrm233XbBMcaYpS0V0BFOL7nkkiDsxhaF5rrvmLSawd/93d+FAOGq0o9U4CKQ+Le//W1RddwgfcBWBOkPf/jDodJXVVtjjTWKl770pcV1110X/pwroGPXMcccE8RY5jfXKDPkfNwXVGj413/912WOQ8xdtGhR8clPfjKIzHUNGz/4wQ+GoJO0pQL6ggULwvikY53Oi7Y1ZQ5n5t2ee+5Z7LXXXuFejy2915/73OeGfl577bW1c5dtId761rcuFcjCuXK+3wa579g27dxzzw3Piar7ChuanjFt961/l4AEJCABCUigdwJta5Tez+gvmgjkCOgSlIAEJCCBdgIK6O2MhnaEAvrQUM6cKMcBM8hVFRwHoedvcwmM60PC+Zw7Ih4nAQlIYHYJpGvGaAmCFWIU2ZNVWwDlWpy+C2LWMSX7+m3p+eI5EOBWWWWVIJwhqL///e+fKQfIO49MB4REhFbE1C233DJk7d59990h8z5msh533HEhIzY2hEj2bWf/doQxmCDSbbrppsWf//mfh+yJyy67LGRg0/72b/+2OOqoo4IdZEA/8cQT4b9zHWyg7b///sEGGudI2Q5iaxvPcl9g8ZrXvCb0FxYxQxjxNLYqAZ3MkQ996EMhi51GwMXf//3fF6uvvnrxy1/+MvBEXKbB6u1vf/tSomjqXIvXIRN5+eWXD//3iCOOCAEWdd8xBDEg3l9zzTUFAjCVDRiXciPz/CMf+UhlpvqgfUCUJ1gCG2kx6xwGZDFff/31IYAiFVNzBXTOR5ADFQIQzukfQny5wZ+59sc//nGZqg6I3ccff3wQvrnndtxxxwIhnKCS+++/P2SCcwz2ce6TTjppqfKZqYAer8t8gTP/XH/99UPASVsGOvcV/eZa3KP8jqAJgmGw+3vf+14IoOB6/J3KB2TGx1Z1r9MHspVe8pKXhHuMcxOkEINbyJZn3qXZ7G3fb4Pcd9xXX/ziF4vzzjtvZi6wpycVLeB/yy23FFRNwD7uM+YNz1SbBCQgAQlIQAKjJTAuv9doezE5Z1dAn5yx0lIJSKDbBBTQRzw+VY6G8iXLzss2p0L8Pc4NnIiUAqR8H04XHF4bbLBBKNWIIwPnR13rp3xflZOtfP5eHFJt+GNZQPpIxkQsc/jGN76xeOUrX1mceeaZofRnkwOY7B5KWl555ZXFPffc01rCL2fMqrKp6EssF1guZUgmCc4bbE7Libb1n7/3Wxo1zg+cWLGMJWULt9pqq+BYTTPB0jmFo5QyobF8D840HFGx1GQsK7rffvsFR2m59VJmMv52UG5kmuCwo0wj2XG5JTEHvX76AcC8p1QlvMgkI1MJ5xz3JMJAuRxtv5lwvd63/czn3A+bWFqTMqKxfC7zg3KxzHd4pJlLVfOMUqTvfve7w+8vuOCCnkqApvecJTpzniYeIwEJTAoB3otLliwJJZoRJtOMYNY8e+yxR8jOXmGFFXru0rCDqcrvGUo/k4n7ghe8YBnbHn300SCmk6VLBmhZIOcHvD8pA88asCwmkoWNSEmWMRnmZAPDI23Yg8iJYFsneOa85wa1tW1g0sxtsuTpc7kSAII/+9PHbOOygM48QShknUarEshT0RTmiLN8K8SWru3hdeihh4a1YvkboikQ+Dvf+U4Qx2n/8A//ULz61a9eqvupyM78oE+sj+J7fJA+wIDS6Qi/NMTpgw46aKlACI65+eabQ9/jvdTL9wrzlXkHy7oy7lFkL5en5zdklVNFYLXVVgsCdnn9zNqOjGnKv8O9zLAsoBNkcfjhh89UV0hhN83tOE5cb9999y3e/OY3LzPObNHAPcq9Vs64L9/r2EF2fgy2iHbAiz5wD1eV62/61h30vvvd734XKh0QPML9xDOi/JxMAxqaqgq03cP+XQISkIAEJCCBfAI56+/8s3lkGwEF9DZC/l0CEpBAHgEF9DxOfR+VI171KqDj9CBy/rOf/WxjGUCyWN71rnct49SgM/2W7xungP6DH/ygOPHEE0NJxKqG4xQxmuPqBHQcrGQY4Yyta+USfjljViWg8zvGBEG/rlxguZxozsTqtTRqTplIeOGo3WijjZYyIXXQMX9w+tWVAyWYoWqPnF7KTHLxQbkRHEBWD866ulZXEnPQ66cfADhWcdbX8cKByHzGcUzrR0Dv577tZz63fdgwx7jvKPubZsaV+TPfEVHKmWjpHEEAQmSpK8WLIxlHOEEf5b04LdGZ8wTxGAlIYNIJ8Bwna5LgrJhJTJ9Yv/AMZa/hqozfun6PUkBvy2iP+2VjG5nfBAKUn+38Ld1Xm3dn3KsaQZlMX4IjyXAnWLSqxWxn/oaQRyBb2trec6kN/draNu8ItuTdR6vbe52/PfzwwyETuKqEeyrC14mFnCM9jr2f+T6I3NO1fZMdTQJ6KlpWlWf/zW9+U7znPe8JfSHI98ADD5y5/qB9SIMqXvziFweRnLlRbqxdLrzwwhCsR+tFQC+vxctl3Fkvk8lM2XGCBxCgY8AsaxUCeGP2OUGGVSXu0wz2t7zlLaF8emzpuqmpj+X1ZXk8+S4iSJZGcMrKK6+8DKc02AHBn+oCVJGgpRz4G/vYE5xb1ZrmVZOAPugzIqfiW9pHAjno4wtf+MK2W9a/S0ACEpCABOY8gTT5hYpO+Kjw2cRkHarSVK3DqtYoVLlh2yd8qKxP8KNyHnyRdUk/cQBmK4km3fqIdRDfY2eccUbxwx/+MHyf4CNjvXvqqadWBkWmE4jKPaxH+W6pCjjk2EceeSQwuuGGG2aSVrgm60mqCBHMmCZp9eqzz1k3YQdjQ2IaAaskLcVKYmuuuWaxww47hC2nqgK7ywlhfJfh46dCVl2iXFPSGQHm//W//tfiu9/9bkgUo7GWgwM88LdWfVvO+RtXABKQwEAEFNAHwtf+YxYXjz/+eMhEJRKe7AxeFuxDiPOIxsOdyP2YqdnkVCiXeyRThAzOKITy8uOFGfeU5CWCgJXu1TdI+T5efpT4o+HgiOXxcBrFbBb6Qkm8QVqafcR5cPLQT16MLNBYYKWCaZXDNi3niKOK7G9e7DiecETxsuY8sUxozMhJxwxnFwsfFgqUgWT8VlpppbAQYnEQs3PSbCfsRWAnA5eXNwuer3zlK2FBRasakyZWvZZGpU+nn356mHNxfnBNFjxknrDY4G9lQRcbqkpENrGvyh7rpczkoNy4t8jqgS1jQT9ZuNE3FlP0NZZxxTHGGKciw6DXTx3wzHkWwCkvHMpkD0ZnZZrl0msp2X7v237mc5uwkGbuxPK7m2++efh4YEFLZYwo8lAWmCCWVVdddWaap3OE5x5zk/sqLQHKnpqxnGlVBqElOgd5wvpbCUhgEgnUZaXH99/ee++d5TQYpYBeV6EH3jlOojguqTOnLCbmjF3be6zt76O2lTHg3ch7rixSlvuXvjPLGehXX311yLanIbLHUvTlc6RjTnAb147fBrnZKU0OtjQLvKo/MaCBtRKOxTTTftA+3HHHHSELmrVE21zJ7WvVHIvCLmX+Yb7OOuvMHJaK3wRU8p3Xa2vi2zQHytdpm9s5dtV9i1Y5Qeu2k0j3vCeAhe/R+H1Yd/5h3HdpMAfPI74TqsRx1tU438vf4Tl8PEYCEpCABCQwFwkQyEoVUHw1dUlD+IRIgMD3Wq5mlK5REMnx6bJeqGr47XiHV22bM5tJNKmAjmCLoJxWCkMQJ/CQajhU4qkKLI39TddK5eMQ47lWXaJJPEc5SWsUAjr6AsGGrLnrGj551nobb7zxUgJ2unYkIHqLLbYoPvOZz9QmA1ZV0+KazDeqTp599tkz2wSVbWG+7bnnniEItaoS5ly8Z+2zBCQwHAIK6MPhmHWW3MiuJgE9PUddVi0OASLgcEjRyhk+g5bvi50dxAnVBAxnBkIndvICxH7E6PQFyMsTkY6XJ/9eJaDHzB7OwYucfTDLkWgI44j/LHiqFja5TmYiAhHasaVKIGfxwyIBZlV7Cjbx6KU0KkLt0UcfHQIoqgRyrpOKn+neoPwtddBh5zve8Y4Q+ZkufMvsy+VVeykzOSg3FuBk0mNTVSZbyp3+lctuDuP6zC1aHS/uRxzV2FrldOW3Oc7OYdy3ufO5yR4CQsisYs/OukoGcKeUKdmSjA2OZLYGiPdw1RwplwDFGc/9wgcarewUt0Rn1mvHgyQggSklUJWVXrU/dlX3c98Fuehyz0cAJFnIlIgui7jla6XvCRxwlKsur+FwnrHW5f1I8FbqvErPV5VV3fbeHbatTf0jCJY9zFkjVLUm8fTTn/50WA/XrS/S88XvC74fWLOyTqTlrufbvmMIZmQNigiaZv2n2b5V5bIH7UNqP+st1uF1LbevVb9PnZzlNUks3960B3xcZ5NBRBAvgdWsEasaQcOHHXbYzJ+GLaCzNiMrnvsHZyhruypHePn7qhcBPc3KL9/vdd+6w7jvysHmrM8Jnt52221DsDdVjwYN9M59NnqcBCQgAQlIYFoIpAkd9CkmDZGBjLDOVoZx26m6KoLlKowch6i69dZbF8961rOKhx56aCYbnWtUJcHMdhJNlUBNolfczga/13rrrRcEZ3g0rQ1jgGl5+57yWoZgAoTlTTfdNKz577vvvuKyyy6bSRZK/bq9Jr21re/TxDTGhL5RzYpKAQQIsKZlmyTW+1UJVunaMSbP0Ad8hHwX0JgXBKpyjqqtjDhm0aJFoaIn61W2I6WiFck6NKpjxuQ4/v/BBx8ceJmJPi1PH/shgdknoIA+xjFoezFFU+qcCrxM+BsvFj78icarcxIhoCJy4aQsv7AHLd8X7RzECdWEPd1nsMkZjEhHBsj1119fKaD/9Kc/DQ4hXtJkiZT358OGJucOf89xCuPsQfwja76pnGF6XK6Tu2xDU2nUNPuHRQfC8oIFC5ZBnR5XPl/qoGMRSxZNVeQeQQ6wxwnIXCTKMi5+cstMDoNbzhxMy4ZyvxAwQbbMMK6ffgCwiGShVsUrza6qykxqc+QziMO4b3Pmc1zAxsCAsvCQW3I2DRwoZ5Cnc6TqoyhO2qbspZznqSU6x/iC81ISkMBYCeA8IvuD8nex6lDu2iJ9F7SVXM/pVO67papCTc75y/3K2folPW8/AvqwbK3rXy+CaNOx8Zshh2M8pjzmOWspftv23k33+kasJFiCKjXpOqxq//BB+5BrP33o5dgy0/Q7LBWE02+Juiyj3CyieM1RCug521vVzZVeBPSm50Ldt+6w7jucqwTJfu5zn1tmKzDmJBUQdt9992L+/PnLZMf1ci95rAQkIAEJSGCuEEjXUIifrK/TSqdwoAoh29yw1uBv+AnXXXfdGUSp3wuxFZ81lUJToRNfI1tjEiBKK2/9M9tJNCkH+njooYcWW2211TLriZgAQx8ILGWLn7Slvioql5588smh4iot3Z6INSdMWb+nLa2mWVWxMXfd27S+x8azzjorjEVTdne6/WrZJ15OCEP0pj/lLYAoyU4gLIG46XcE/cjZQiitYtsW0DpX7ln7KQEJDI+AAvrwWLaeqc3xFE9Q51RIMy7bMnc4V8yG4EWX7h/Zauj/PaApEz73ZZx7rfQ4ym5/6lOfCv+pat/K9Ng2G9uu3+b0bfs7508zbsqLu/T6CNeUVqd/beU6ywsjSsffdtttIcrztNNOCxF35cbWAIieBCCUF2DlY9NFZ8o4dVyVnXdN50gzcXKdwsPglvaDRfwhhxwSIlfThhMNoYF/4jSj9D4L9GFdv05oTm1oE8jb/t42j3PviZz5zLnq7CkvXNN9MatsTPegTQWM3DnSdJwlOnuZFR4rAQlMAwHWEewXff75589E+tOvuE0N72KyQHKi7eP6qaqkdh2rdEuQtOxx7rtlGOJYubIMQtg+++wT9kJPnXht79W2vw/D1qY5l/se5ByTIqBjawyyS9e5cS1Qt7fjpAjo9C86Q3H6xjLusXw7czMNKI3jX84ietGLXlTsu+++oQoDztB4v46jhHt5eyuCP9k+h/FKs7KHUcJ9NgX0yB4byLC/6aabwtqW4Nm0bbjhhqFqQqzGMA3vCfsgAQlIQAISGDaBVNClqgsVQ+v2OU+F0HJgYbr+rqogGe1Oqx5SOYa9xldeeeXw55xgyFEm0aTXrwrSjX1I/VVVAZapjWU/Mhn9rC9ZW8KZ75w2f1uV7zyHVdP6Mze5rVw9Mg2YLQdus5VTVX9SfzZVTllTx6CB3O+mVAMhIIF1nk0CEpDAMAgooA+DYuY5BhXQc38fzUn3BKx6sfdbvi+eP+dlnIlmqcNSpw3OKcTgupYjoBPBSEQcmQgsQigzU9WqxOkcp3Avgn+6X05b36KNOTZwLNUGyPbBOVSO2Cv3N51LlGmnRD6tFwE9vV4qtucubobBrVxGCocme+5QwoiqA5Q6Ku+7FFkM4/ptDvh4rbbj2v6ejt8g923uXKqzJ3dso72DzpGm61mis5+nq7+RgAQmkUBVuXb6wTtv++23L970pjeF910vLa2MUpUVXHWutLwy1UMIoiJTIvfdkj7T2feQ9UdOS4PfUkdOU+WXtvdq29+HYWtT33p5n+YI6AigZHNUBViW7Sjv+Zy7ns/5DiHAI+75iCPvVa961UwJSzJvyDR6xjOeUbnu77cPufZz0V6OrbsHYtWpGDwanXV1waup05kypVRCKmdsca1xCOgxwAGxHDsYn6o2DAG9yRGak4He7zOi6b7ju+Huu+8uLr744pmyp2S+MS/r9nLPeUZ5jAQkIAEJSGCaCaSJK+VtbMr9TivzlMXvdP2NQMq6qK5RRYb3dTnYd7aTaHLXkmnlz6oEqhhg2kswc5lV2/dMjq1N68/0923JbWlAQFo9LPc7sem4sgh/3HHHhQqo5aDxtHw9FWjdsmean0r2TQLjJaCAPkbeOY4nzKlzKrS9HMtdSa/HPtZk58Y2SPm+eI6cl3E/eHNE8XjetmN/9KMfhci1WN60yZ5+BfSqPXBy+t22YIznyF1wpOOdc/14TJ343ZaBnjp009LouU7hYXEjOpP95REDKDGUNhyUOOAWLlxYzJs3b6m/DeP6ufdk23Ftfx/WfZs7l+rsyX2GRXsHnSNtc8kSnb3c6R4rAQlMEgGcLuzrfemll87sJxjtJxp/jz32COI5VVX6aanQSRY34mvbudLKLWmgXu675Y9//GPY65ugxpxKSlX9SoX/pnVU23u17e/DsLVpXGBGmcJbb721tSpR07uQ+XH22Wdn7YFeZ0/uej5nDUDQKllJZGozR/bee++Q4fvwww/XVpUatA9pwHCbUze3r3WsUmcocxgxnQwXvjfqrp3eN02ZSqMW0CmJyT2Dw7apolXTt2gvJdzT/my55ZahSlZ0ZNZ9vw3jvsvdwov7j+cA+3DGagL9PEv9jQQkIAEJSGDaCfS6fvr0pz8dyn6Xtw3qRUBPqxmm4u1sJ9H0wiJdA6Z9SMu3IwTzHVYVXMm8+vWvfx18nayt+TZ86qmnKqdb1Rozx9am9Webvz01JP22SdeZud+JbcfxzXT88cfP9H/11Vcvttlmm2KjjTYKe6EbCDntTyH7J4HZJaCAPkb+OY6nJqdFm7Ov3JW66w1avi9eJ+dl3A/eXl7STceme6CwGGGvOzKTV1111Zl9qtte0m1/p3/DEGLbnKw5JdxnU0BPIwzbRM+q+dPLPKlzmFPm6eabby4WLVpULF68eKmFJdlrb37zm4s999xzZuyHMW6592TbcW1/h88w7tuc+cy1RiGg9zNHcueSJTp7uYM8VgISmAQCVe90sszf+ta3FltsscUyWby99indz5lKLQcddFBBsGVd+XdKCLKFDA4cjk/38st9t2BjbgYsxxIkhT2pTem7GwGMAL5yQ+T84he/WJx33nnhT/3sgT4MW9vGJLLguCOPPLKgvGNVQ3zm7wSDlveDz83I57xw4X/lyjy56/nc75jo8GS9TZDHhRdeWDTtRThoH9IM76YtjOg7tlxwwQUBc24ga3lM0pLte+21V5jTMEWEpeRkuaVrqrTqU/k41q9sucW8H8Ue6Ol9yniceuqplaXL2fbogx/8YNjqqOz4ztmDMvYrnd/le7Dp+23QZ0R02rcJ47nzvu0+9u8SkIAEJCCBaSfQi48WFvEdy/ooLaXdi4De5CObzSSaXtYPiP2sqe66666lqoSm2dp1lcBYc7EX/Ne//vWwNmxrwxbQe/m+i7bFeUKFMiqVUbEs9zxtx7GOJwib79FyghzzjK0F8PlTWahc7aqNnX+XgAQk0EZAAb2N0BD/nut4qlucNGWUV5lZt+DIdUy0LZJ6WTj0grHtuum56o5NHcM4f+r2WWl7Sbf9PV0cItKzOGJvw5yWW1Imxwaul84P9gNlT8OcxuIiRjv2UsK9bj7nip5x/oyCG4srBGf2PGS+YxOLKqowUPJ1WOOWI3xzrbbj2v7OOYZx3+bOpZwS7mnVgbp5NugcyZ1L5etbojPnzvcYCUigywTS5+d6660X9vmeP39+7bYk/fTlgQceCBm0bG1DOfgjjjii2GqrrZa5BuI5WcII0jhwymWoc98t2Pjggw+GjGQcHwQEsG6qEh0pF8/ajQC4ww8/fEboS8s28h4iqzXN2MC+q666qjjrrLNmAunaBPQ6UXNQW9vGJD0/ezATLFlmgYMQxyNZF7SygE7GN8LtDTfcEFjRl5133rl2DNm+Bv5UHYiBCbnr+dzvmFTQjgyq9n6Mfxu0D6z5mJsETdAIBHnb2962lPOMYwiyJDs+Zu70K6CnztAPrGXhAAAgAElEQVTYh6bsoZQbGTIEfhBcEBu23X777UHQp+w5bRQCOtc5/fTTC+ZAXdAM841jrrvuumBHk4DO37kHeYbwTZM2xHeCAXi2cJ9zL5ONFFvTt96g9x1Oap4LZNxXPSOwIc1eS528bfesf5eABCQgAQnMRQK9+GjhU7e2HJaAHsdgNpJoctfN0cbox0vLuMdgU9b/7O++5pprLjWt+PaiyibXorFu51uQvcPT7542P2KOrXXr+16+75rWd7nnyT0ONvfee2/49qH/ZOinDX88W/Pk+uXn4v1snyUggd4JKKD3zqzvX+Q6nuoWJ7/73e/CvoK//OUvw34fTWVeMDLuyYeTBCcGDs9hlO+LAHJexv3A6mVv6jpW6b57ZWdjalPbS7rt75wLpyb7CNLa9oXph0eODZwXJxUZSpTnb9sDvc6OXgT0un2QckXPQbnhcL3nnnuCIxQH39prrx2cx+VGKUecxcyJtGTsoNfnOm0L1mhL23Ftfx/WfZs7l+rsKWcv4bRv2nc3LbuVChi5c6TpOEt09vM08TcSkMCkEEDc/vKXvxz2N8epUpcZPmh/eBci3CEo0XA2kDVMWTwaz9pvfvObM5H+PPMpn4cQGFvuuyUen5bg473NVivsj03mABkZiIlXXnlleG+XheVHH300OEXIWqZhD/ZiD5nB119//TJZCVUCeromZw1B+W2utcoqqywlYg9ia9vYIGhS3hKxH+E/skD0o9T1fffdN8MhnqtqTZtWqOE4RHgEWAIvWCvBiuswp/gmQGRHZI6Z6Lnr+dzvmLTMOfbQF+YY3y51bdA+lH+PWAsD5vGTTz4ZOLJmTDN4+hXQ6cM3vvGNkMEdW1MFgTRAgOOZb6zTcYYyJmSe88+0jUJA5/zs/839w9qZ8V9nnXXC/UMw7W233RbKg6alQdsE9NifHXfcsVh33XXDdyb3DAI8wcx1Qn2bI36Q+67Mm7nwhje8Yea+Tu8H7N9uu+1C8NDTnva0tlvWv0tAAhKQgATmJIG6jPI6GDnbkratw9Jtm4466qjwvm5q40qiyV03R1vTbbPwF7/qVa8K2dnXXHNN+P5hXVbOmM6tztTmR8yxNaeEe06wYd33YO53Yu5x5TnA2hNB/bLLLgtrUNb6VKRCA+HbziYBCUhgGAQU0IdBMfMcuY6nnKxqnFFk7VSVrsQcIvF4Ed9///1LlU0cRvm+2N2cl3EmmqUOSxcLdQsKfkDkGQIeztKygycV3tgThT03KeVXbkSrEZRAecx+90BPM23KWVlV/cehVCX01rHKXUjkZt3H61SVRk25NYnwaSlX5iKZJTgCabni6KDcyE57z3veU/ziF79o3Eu1jt+g16evbQvWyLrtuLa/D+u+zZ1LTfY0leRM53B6LaJk09KmuXOk6ThLdPbzdPU3EpCABJYlgNOBtWdZxCsfyXue924U1+Pfc98t8fiYDYwAGTNuq8YFcZxMUoLf0oadBJESMFj3u9e+9rWhcgtOFcRiKtCkLV3HpP+9LLYPamvbfMMOAl4vuuiiyvKMCJAInIjprHfqgkIfeuihsBZjLOsaa0/KRO6yyy5LiYW56/nc7xiun2YBN5VVT20dpA+cp21eULacb4LLL788XLbNcds0dqkztC57KP09Qa5knrNXelVjncQ8JViFY8tVfnLXTW1rU+Yz12ANVbeHJtfGHkTwcunV9F4nIALRnPusqrQov911113DnCuL020C+qD3HQFBBKbgfG8qe4oTm+/AcgZ9233r3yUgAQlIQAJziUCaPFNXcjzy4B1MghFrnhe84AUhw3rllVcOf87NQE+r5qT+xi4k0eSumyMPbKYCEkGK+Fj33nvvkOCDD7ouASsNHmhar7b5EXNsbVrfp4ET6fZdVXM/LUuffq/kfic2Hcc3HxWKaAQKx/lU/rY788wzQ6Ul2iiS2+bSPW9fJSCBpQkooI9xRuQ6npqcCjjQcCayKGE/EYRhHEJp48WD04BsC9r+++9f7LHHHiF7aRjl++K1cvahjFmilAZdf/31s/YiSTMHqjJluD7OELJpzj777PDvTRkSXPu4445bJtgAAZXFSHRmtQnodfsFpqUjsRfHJHuUlqMIOY4yM7zUyf6pKpNaNR1zFxz8Ns0sYWFBv5///Ocvc1oWIDifyU6izOWznvWscEzqoIMbjnL2jU8z38oZU+VqCLlOvkG5pRlOTfu3/uxnPys+8IEPLOOQHPT65Q+Aqgy3CL5tYdu2P+aw7ttcIb7J3jToBKcxbGPwROxvudxvObsnd440HWeJzjG+vLyUBCQw9QRYexG1j9OBtVvMSOc5T3Agz3HWceX9swHTyzolBcley9dee20ouY4gSSAgaw+y4LneNttsM7M+KQ8AWcUIofw+OlRYx/EbSpjHqk1kJqfVZ8rrZYRrzkN/EQ0PPvjgAvG93AaxtW3y8I4ne/7iiy8O2fcIm9iy8cYbh7385s2bF8RXMoSbqirx7r3zzjtDuf3FixeHPjFerAM333zzsIUN5yq3HOcav8n9juHY1HlKdj97hee0fvsQzx3nBRniCPL0P2ajM64EGPAdRRtEQGeuxuyh3KpP3GOI0uxlydqUczA2W2yxRciQxkGMbQQSp2U+y+vzpjmQuzblOwDhm3uegFTuOyo5vfGNbwxzjPuKwEdaOn7pvU6W/Lvf/e7QF87F3GXcORffF/yODPeq6hltAnocz0HuO+4rbOP+jv3kvGRR8SxbuHBhsLPqmZYzVz1GAhKQgAQkMFcIpMknVIxCEKZqU1XjnYuvkSDW8hY+qZ8p9VOXz5NeLxXhu5BEk7tuTvsUKzOyhQ+BsRdeeOFSiW5Na3O+AaoS51jnsH0R2xjRhr0HOudMk9va1p8plzTIIvc7sem43Cq1bX7XuXK/2k8JSGD4BBTQh8+09oy5jqcmp0JZvMTBhgPjla98ZbHCCisEMRjHWXQmVu39Nmj5vtjBNAoRcXnPPfcsnvnMZ4YSnFHUj32pEqeb0KeiJ8fFcpQ4PXCKxlKU8RxlAZ3//q1vfSuUV4xlMXnhIwbjwGJv7B/84AfBeRVblY2pcMlxW265ZSg1yn9nL9K4/0y6lx7HRWfdBhtsEIR0nNFp+ciq/RnreOQuOPh91fzACY3jlIwxyv/fcsstoVwQDlpKnrK4jSJ7KlhyPpxKzCGcjvQJhxuZK7E0Dk4ygjhwrseWK45y/KDc0n0SU1tZZJPBk5aB5e+IvQsWLJixddDr5y7Q2o7LKSU7jPs2dz632VsurcmHEfcG2YLMde7PmAVXtd9n7hxpOs4SnWN8eXkpCUhAAhKQgAQkIAEJSEACEpCABOYcgbJYy9YtBx10UPD/pg1/If5BqibhKyVYkWo1saV+JnyJVE3Fl50G25UTwkgGQ2yPCWGf+9zniksuuaR2mxiuNcokmn4E9DQgILIoBxekHFNfe5VPHx83AcgkzsWKQm0Cep0Q36RTpBW78KcyDgR9lisL/fCHPwwl0/HBEgRK1YHoY871Zzcdl1Z+qvIvwi7dN75cQWnO3bB2WAISGDoBBfShI60/4TAEdM7Oy5LMis9+9rMzGULlq/LCIAuHTJpyWbpBy/fFa5EVQBl5XpZpSzM6+hXQOR8CNy/huvKeZBSRGUVWd5WAnlMWE0a85LlW3b4uadZ/7GeV2E40JCURsaeuMS4EPJD1XV5s1v0md8ERf0+/r7jiiuKcc86pLc/IsZTUpLRSWsGgXPoekbKu3CQLXkqiEkGZLnhzxdFo76DcKNlJBGxT6VnKlpL1T1ZaOdNkkOu3Cc1VHwpVC9ucUrLDum9z5nNbv7CFe4ZysYx3Xdtwww1DFYPyPum5c6TtOEt0jvEF5qUkIAEJSEACEpCABCQgAQlIQAISmHMEqpJPEFPxy+Ibvvnmm0OVnVgBCYGdxKHUV5j6mQCIb46qMAjyVMWkehDniAlhVWLpbCfR9COgp9Uz6TdVh/CbU82zqj366KMhuIAMcBr+NPyu8KBqFduYIsqnrcrPmJP01qZTUM0LvzHH0ajew7i+5CUvCTaQXY8+ESuJlau/5vqzm45Lq4diw3Oe85xit912C8EZJBKWE9aokEmiGH+zSUACEhgGAQX0YVDMPEfbiymeJresHeISmZ7f/va3C8oqI6wjApP1TMlHBNKqsnnxOv2W70u7i/hIBCCiMZFvXJ+9Rnhh8QIkyo1sVTLIWSAgdPfSELfJqGeBwL8jhNIvSgwSqUhW9xlnnFEpoHOdWBaTCEXKWsYSnWSP88KltCBCM2UzaXX7pJBNS+l1Xsw0FnkED6y00kpLdYcx4BiuR8YwfGixBCoCbtu4lPnkLjjKv3vkkUeCkJ7OD6JAWehQxpNIxnKZ+VSwROgnAIOFMGOAQJ2WFd1vv/2W2T4AG9pEz6rxH5RbLD1LmUbKlmJnLFvK/oaU1S+LuKkd/V6/TWiO18g5jnHOKSU7jPu2bT7n2EvfKJVKpYe0/C5zjDKg3F/cZ1WlMXPnSM5xlujs5YnqsRKQgAQkIAEJSEACEpCABCQgAQlIoDcCTzzxRPCLstULPrSqhj+IhCEyrMu+oNTPhMCO8Eq2elXDf3f88ccH0bjcZjOJph8BHfvTLQjxCZ988snBf17X6CMiMP6/Oj5UCmUbHcrlI2qT4JS2nKS3HJ0CoZyti+64445aexG12dt9o402WqaiwEc+8pGwFVVTZdo2vzdJR/hLv/CFLyxVSbZsUNNWpr3Ndo+WgAQk8P8IKKA7G0ZGAPH4mGOOCeVzcvcHHJkxnjiLQFlAP+yww7J+50ESkIAEJCABCUhAAhKQgAQkIAEJSEACEpDAdBKICQwItzFpKCavbLXVVkHIRUytalFAjxVEKfdNQkbMOkeUp/Q321CS3U5Wel2brSSafgV0krnI5KbC51ve8pZir732ap0gJKyQJETAQszKR4SmkirJWWxv+t73vrcgS5xKACSwxW1G48mbkt44JkdA5zjGhqQ0ksVIWqI/JLitueaaxQ477BC2/awarzZhPNqZe9ySJUsK9kT/7ne/GxIJaTFRbOHChWF70XKJ+VbQHiABCUighYACulNkZATIPCdijka2NhnPtm4TUEDv9vhonQQkIAEJSEACEpCABCQgAQlIQAISkIAEJCABCUhAAhKQwGgJKKCPlu+cPXtaKuZv//Zvi6OOOmqZcuFzFk6HO66A3uHB0TQJSEACEpCABCQgAQlIQAISkIAEJCABCUhAAhKQgAQkIIGRE1BAHzniuXkByruw9/Z1111XHHnkkWEPcFv3CSigd3+MtFACEpCABCQgAQlIQAISkIAEJCABCUhAAhKQgAQkIAEJSGB0BBTQR8fWM0tg4ggooE/ckGmwBCQgAQlIQAISkIAEJCABCUhAAhKQgAQkIAEJSEACEpDAEAkooA8RpqeSwKQTUECf9BHUfglIQAISkIAEJCABCUhAAhKQgAQkIAEJSEACEpCABCQggUEIKKAPQs/fSkACEpCABCQgAQlIQAISkIAEJCABCUhAAhKQgAQkIAEJSEACEpDA1BBQQJ+aobQjEpCABCQgAQlIQAISkIAEJCABCUhAAhKQgAQkIAEJSEACEpCABCQwCAEF9EHo+VsJSEACEpCABCQgAQlIQAISkIAEJCABCUhAAhKQgAQkIAEJSEACEpgaAgroUzOUdkQCEpCABCQgAQlIQAISkIAEJCABCUhAAhKQgAQkIAEJSEACEpCABAYhoIA+CD1/KwEJSEACEpCABCQgAQlIQAISkIAEJCABCUhAAhKQgAQkIAEJSEACU0NAAX1qhtKOSEACEpCABCQgAQlIQAISkIAEJCABCUhAAhKQgAQkIAEJSEACEpDAIAQU0Aeh528lIAEJSEACEpCABCQgAQlIQAISkIAEJCABCUhAAhKQgAQkIAEJSGBqCCigT81Q2hEJSEACEpCABCQgAQlIQAISkIAEJCABCUhAAhKQgAQkIAEJSEACEhiEgAL6IPT8rQQkIAEJSEACEpCABCQgAQlIQAISkIAEJCABCUhAAhKQgAQkIAEJTA0BBfSpGUo7IgEJSEACEpCABCQgAQlIQAISkIAEJCABCUhAAhKQgAQkIAEJSEACgxBQQB+Enr+VgAQkIAEJSEACEpCABCQgAQlIQAISkIAEJCABCUhAAhKQgAQkIIGpIaCAPjVDaUckIAEJSEACEpCABCQgAQlIQAISkIAEJCABCUhAAhKQgAQkIAEJSGAQAgrog9DztxKQgAQkIAEJSEACEpCABCQgAQlIQAISkIAEJCABCUhAAhKQgAQkMDUEFNCnZijtiAQkIAEJSEACEpCABCQgAQlIQAISkIAEJCABCUhAAhKQgAQkIAEJDEJAAX0Qev5WAhKQgAQkIAEJSEACEpCABCQgAQlIQAISkIAEJCABCUhAAhKQgASmhoAC+tQMpR2RgAQkIAEJSEACEpCABCQgAQlIQAISkIAEJCABCUhAAhKQgAQkIIFBCCigD0LP30pgyASWPPxY8f07lxQPPfxYcdsdv1rm7PNWW7Hgf5tsuEaxyfx5Q766p5OABCQgAQlIQAISkMD0E1j8k9+GNTdr78U//e0yHV77JasWK66wXLH1Fi8u1v6bVacfiD2UgAQkIAEJSEACEpDAkAmw3v7+Hb8Ka27+V26v2HCNYoXllws+btfcQ4bv6SQggaEQUEAfCkZPIoH+CeDA+9pVPy6uu/HnQTjvpW295VrFaxasFZx7OPlsEpCABCQgAQlIQAISkMCyBK6/8f6w3r5u0c+Lx594KhsRTj3W26/Zcq1i6y1fnP07D5SABCQgAQlIQAISkMBcIxB83It+Xlx/48976vrqq60Y1tt/v8M6iuk9kfNgCUhglAQU0EdJ13NLoIEAGeZnnvu9EIk3aMOxt8/u84u9dnu5QvqgMP29BCQgAQlIQAISkMDUEMCJd8Y5t/YcqFoFAMfeOw/YLDj2bBKQgAQkIAEJSEACEpBAUTz2+FPFv1xyV3HBl+7sKVC1jh2VVw9+66YFGeo2CUhAArNJQAF9Nul77TlJgEXFB064pudIvBxYCOknHrttyJKxSUACEpCABCQgAQlIYK4SoMrTyf9041CCVcsMKfF+9GFb6tSbq5PLfktAAhKQgAQkIAEJBAJkm7Pm7rWqag4+Kq8ec9iWYTtTmwQkIIHZIKCAPhvUveacJcCiAvG8l7KR/cBigYGQbln3fuj5GwlIQAISkIAEJCCBSSZw4cV3FSf/46KRd4FsdLJjbBKQgAQkIAEJSEACEphLBEgQO+Wfbiy+duV9I+22yWIjxevJJSCBFgIK6E4RCYyJwLgcebE7ZMZ86pTXGaU3pvH1MhKQgAQkIAEJSEACs0+AYNVRO/LSXhq4OvtjrgUSkIAEJCABCUhAAuMjgHi+3zu/Uiz+6W/HdtG93zQ/ZKPbJCABCYyTgAL6OGl7rTlLYNyOvAiaKL3zz1hYrP03q85Z9nZcAhKQgAQkIAEJSGD6CcyGIy9SJXD182cstPrT9E8zeygBCUhAAhKQgATmNIElDz9WvOWdXxlJyfY2sH+/47qh4qpNAhKQwLgIKKCPi7TXmbMEzjjn1uLMc783a/1ffbUVi6/885469GZtBLywBCQgAQlIQAISkMCoCcxWwGrsFyL6Vy7Yc9Td9PwSkIAEJCABCUhAAhKYFQKzGbAaO6yIPitD70UlMGcJKKDP2aG34+MgwJ7nhx7z9XFcqvEaOvRmfQg0QAISkIAEJCABCUhgRAQ++slFxb9ccteIzp5/Wh16+aw8UgISkIAEJCABCUhgsgiQef79O34160afcOy2xS47rjvrdmiABCQw/QQU0Kd/jO3hLBGgpM3CfS4qHn/iqVmyYOnL7rXby4v3Hb6gE7ZohAQkIAEJSEACEpCABIZBoCsBq7EvOvSGMaqeQwISkIAEJCABCUigSwRmu8JqysItS7s0M7RFAtNNQAF9usfX3s0iga5E5aUI2JvxFRuuMYtUvLQEJCABCUhAAhKQgASGQ4Aykgv3vWhW9mCs6wEOvasv28/tk4YzxJ5FAhKQgAQkIAEJSGCWCSz+yW/DmrtLbZMN1yjOP2Nhl0zSFglIYAoJKKBP4aDapdkn0LVMmEjEUu6zPze0QAISkIAEJCABCUhgOAS6lAmT9mjnHdYpTjpuu+F00rNIQAISkIAEJCABCUhgFgl0MUkMHFZ+msVJ4aUlMEcIKKDPkYG2m+MlsO2un+9UJkzaexcX450LXk0CEpCABCQgAQlIYPgEyD7fbtfPd2a7pHIPyUKft9qKw++4Z5SABCQgAQlIQAISkMCYCNx2x6+K/d75lTFdrbfLrL7aisU1l+3X2488WgISkEAPBBTQe4DloRLIIdDV7PNouyVuckbRYyQgAQlIQAISkIAEukygq9nnkZlZ6F2ePdomAQlIQAISkIAEJJBDoKvZ59F2E8VyRtFjJCCBfgkooPdLzt9JoIbAu466orj+pvs7zceMmE4Pj8ZJQAISkIAEJCABCbQQ6HLFJ0xnL/Rbr3mH4ygBCUhAAhKQgAQkIIGJJLDk4cdCxacut623eHFx+sd26rKJ2iYBCUwwAQX0CR48Te8eAUpJbr7d2d0zrGTRXru9vHjf4Qs6b6cGSkACEpCABCQgAQlIoExg8U9+Wyzc96LOg/nUya8rXrNgrc7bqYESkIAEJCABCUhAAhIoE7jgS3cWp/zTjZ0Hc8vV7yhWXGG5ztupgRKQwOQRUECfvDHT4g4T6Hr59ohu7ZesWnzlgj07TFLTJCABCUhAAhKQgAQkUE2g6+Xbo9UGrTqDJSABCUhAAhKQgAQmlcC+B19a3H7nks6bbxn3zg+RBkpgYgkooE/s0Gl4FwlMijMPdvfe8u4uItQmCUhAAhKQgAQkIAEJNBKYFGeeQatOZAlIQAISkIAEJCCBSSWw3ub/NBGm77zDOsVJx203EbZqpAQkMFkEFNAna7y0tuMEJsWZB8bPn7GweMWGa3ScqOZJQAISkIAEJCABCUhgaQKbbXt28fgTT00EFoNWJ2KYNFICEpCABCQgAQlIICEwKVsmYfLG8+cV/3zmGxw/CUhAAkMnoIA+dKSecC4T2HbXzxcPPfzYRCBwT8aJGCaNlIAEJCABCUhAAhIoEZiUbBjMvvqy/Yp5q63oGEpAAhKQgAQkIAEJSGBiCNx2x6+K/d75lYmwd4XllytuveYdE2GrRkpAApNFQAF9ssZLaztOYJKceQe/ddPinQds1nGimicBCUhAAhKQgAQkIIH/R2CSnHlYbdUnZ68EJCABCUhAAhKQwKQR+OqV9xXHnnDNxJht1aeJGSoNlcBEEVBAn6jh0tiuE1BA7/oIaZ8EJCABCUhAAhKQwCQTUECf5NHTdglIQAISkIAEJCCBSSBwxjm3Fmee+71JMDXYqIA+MUOloRKYKAIK6BM1XBrbdQIK6F0fIe2TgAQkIAEJSEACEphkAgrokzx62i4BCUhAAhKQgAQkMAkEFNAnYZS0UQISGDUBBfRRE/b8c4qAAvqcGm47KwEJSEACEpCABCQwZgKLf/LbYuG+F435qv1fzhLu/bPzlxKQgAQkIAEJSEACs0PgukU/Lw495uuzc/E+rmoGeh/Q/IkEJNBKQAG9FZEHSCCfwK57f6H41589kv+DWTzyUye/rnjNgrVm0QIvLQEJSEACEpCABCQggd4JTFLQ6tWX7VfMW23F3jvpLyQgAQlIQAISkIAEJDBLBCap6tPyf/GM4nvXHjRLpLysBCQwzQQU0Kd5dO3b2Anse/Clxe13Lhn7dfu54Ff+ec9i7b9ZtZ+f+hsJSEACEpCABCQgAQnMGoFNtzmreOIPf5q16/dyYbNheqHlsRKQgAQkIAEJSEACXSCw5OHHiu12/XwXTGm1YeP584p/PvMNrcd5gAQkIIFeCSig90rM4yXQQGCS9ofRmedUloAEJCABCUhAAhKYRAKTErSqM28SZ5c2S0ACEpCABCQgAQlAYFKCVvfa7eXF+w5f4KBJQAISGDoBBfShI/WEc5nApJS30Zk3l2epfZeABCQgAQlIQAKTTWBSglZ15k32PNN6CUhAAhKQgAQkMJcJvOuoK4rrb7q/8wjcprTzQ6SBEphYAgroEzt0Gt5VApMQnXf0u7cs9tl9flcRapcEJCABCUhAAhKQgARqCSz+yW+Lhfte1HlCnz9jYfGKDdfovJ0aKAEJSEACEpCABCQggTKBC750Z3HKP93YeTC3XP2OYsUVluu8nRooAQlMHgEF9MkbMy3uOIH3H391cflVP+60lVdftl8xb7UVO22jxklAAhKQgAQkIAEJSKCOwDa7nFc8/OvHOwtoteevUFz71f07a5+GSUACEpCABCQgAQlIoInAY48/VWy+3dmdhrT1Fi8uTv/YTp22UeMkIIHJJaCAPrljp+UdJdD1Mu6Wb+/oxNEsCUhAAhKQgAQkIIFsAl3PiDn4rZsW7zxgs+z+eKAEJCABCUhAAhKQgAS6RqDrZdyt+NS1GaM9EpguAgro0zWe9qYjBPY9+NLi9juXdMSapc1wYdHJYdEoCUhAAhKQgAQkIIEeCJARs+0u5xVP/OFPPfxqPIcu/xfPKK756v6WkhwPbq8iAQlIQAISkIAEJDAiAl1OFLPi04gG3dNKQAIzBBTQnQwSGAGBri4uzD4fwWB7SglIQAISkIAEJCCBWSFwxjm3Fmee+71ZuXbTRc0+79yQaJAEJCABCUhAAhKQQJ8Eupoo9qmTX1e8ZsFaffbKn0lAAhJoJ6CA3s7IIyTQF4Eulrj5yj/vWaz9N6v21R9/JAEJSEACEpCABCQgga4R6Npe6GTCXHbBm80+79pE0R4JSEACEpCABCQggb4ILHn4sWLXvb/QqcpPJon1NZT+SAIS6JGAAnqPwDxcArkEulZW0kyY3JHzOAlIQAISkIAEJCCBSSGw+Ce/LQZOb7kAACAASURBVBbue1FnzHW7pM4MhYZIQAISkIAEJCABCQyJwAVfurM45Z9uHNLZBjsN2yVdduGbi3mrrTjYify1BCQggRYCCuhOEQmMkEBXSrkblTfCQfbUEpCABCQgAQlIQAKzSqArDj0DVmd1GnhxCUhAAhKQgAQkIIEREuhKtVVLt49wkD21BCSwFAEFdCeEBEZM4KtX3lcce8I1I75K/elf+terFOef+QbLSM7aCHhhCUhAAhKQgAQkIIFRE3j/8VcXl1/141Ffpvb8O++wTnHScdvN2vW9sAQkIAEJSEACEpCABEZJgGqrbzn40uJff/bIKC/TeO4Tjt222GXHdWft+l5YAhKYWwQU0OfWeNvbWSIwWyK64vksDbiXlYAEJCABCUhAAhIYO4HZEtEVz8c+1F5QAhKQgAQkIAEJSGAWCMymiH70u7cs9tl9/iz02ktKQAJzlYAC+lwdefs9dgLjFtEVz8c+xF5QAhKQgAQkIAEJSGCWCXz0k4uKf7nkrrFZoXg+NtReSAISkIAEJCABCUigAwQQ0d919BXF7XcuGZs1Zp6PDbUXkoAEEgIK6E4HCYyRwOKf/LY45Ogriod//fhIr7rXbi8v3nf4gpFew5NLQAISkIAEJCABCUigiwSuW/Tzgmz0J/7wp5GZt/xfPKM45vAFlpAcGWFPLAEJSEACEpCABCTQZQJnnHNrcea53xupias9f4Xi06fsVKz9N6uO9DqeXAISkEAVAQV054UExkyAKL0LL75zJAsMss5x5L1iwzXG3CsvJwEJSEACEpCABCQgge4QWPLwY8XJn1xUXH/T/UM3austXhzW3PNWW3Ho5/aEEpCABCQgAQlIQAISmBQCJIt99B8XjSQbnQSxdx6wWbHiCstNCg7tlIAEpoyAAvqUDajdmRwCOPWI1Lv8qh8PbDTReCwodtlx3YHP5QkkIAEJSEACEpCABCQwLQRuu+NXYc09jBKTG8+fF9bcBqtOy+ywHxKQgAQkIAEJSEACwyDA1qWsuYdRdZUtklhzG6w6jJHxHBKQwCAEFNAHoedvJTAEAmSkf+3K+4rrbvx5T449RHOcd3+/47o68YYwDp5CAhKQgAQkIAEJSGB6CRC8Gtbci35e/OvPHsnuKBWeNtlwjWKf3efrxMum5oESkIAEJCABCUhAAnORABnpF1x8Z0EQay9iOmtufNyvWbCWa+65OHHsswQ6SkABvaMDo1lzlwALDBYbjz/xVPHNq79bPLjk9wHGmxZuUay44orF2i9ZNez7YhTe3J0j9lwCEpCABCQgAQlIoH8CBLAu/ulvi+/f8atwkou+9K3iD3/892K5pxfFPnvtGP4bojnrbdfc/XP2lxKQgAQkIAEJSEACc5cAAaz4uFl3P/XUU8UFF10bYKz2vOWL1+2woFhh+eWCjxtft2Xa5+48secS6DIBBfQuj462zXkCJ598cnHttf//4uL8888v1ljDvc3n/KQQgAQkIAEJSEACEpDAUAnsu+++xZIlS0Kw6mWXXTbUc3syCUhAAhKQgAQkIAEJzHUCjz32WLHrrrsGDJtttllxwgknzHUk9l8CEpgAAgroEzBImjh3CSigz92xt+cSkIAEJCABCUhAAuMhoIA+Hs5eRQISkIAEJCABCUhgbhJQQJ+b426vJTDpBBTQJ30EtX+qCSigT/Xw2jkJSEACEpCABCQggQ4QUEDvwCBoggQkIAEJSEACEpDA1BJQQJ/aobVjEphqAgroUz28dm7SCSigT/oIar8EJCABCUhAAhKQQNcJKKB3fYS0TwISkIAEJCABCUhgkgkooE/y6Gm7BOYuAQX0uTv29nwCCCigT8AgaaIEJCABCUhAAhKQwEQTUECf6OHTeAlIQAISkIAEJCCBjhNQQO/4AGmeBCRQSUAB3YkhgQ4TUEDv8OBomgQkIAEJSEACEpDAVBBQQJ+KYbQTEpCABCQgAQlIQAIdJaCA3tGB0SwJSKCRgAK6E0QCHSaggN7hwdE0CUhAAhKQgAQkIIGpIKCAPhXDaCckIAEJSEACEpCABDpKQAG9owOjWRKQgAK6c0ACk0pAAX1SR067JSABCUhAAhKQgAQmhYAC+qSMlHZKQAISkIAEJCABCUwiAQX0SRw1bZaABMxAdw5IoMMEFNA7PDiaJgEJSEACEpCABCQwFQQU0KdiGO2EBCQgAQlIQAISkEBHCSigd3RgNEsCEmgkoIDuBJFAhwkooHd4cDRNAhKQgAQkIAEJSGAqCCigT8Uw2gkJSEACEpCABCQggY4SUEDv6MBolgQkoIDuHJDApBJQQJ/UkdNuCUhAAhKQgAQkIIFJIaCAPikjpZ0SkIAEJCABCUhAApNIQAF9EkdNmyUgATPQnQMS6DABBfQOD46mSUACEpCABCQgAQlMBQEF9KkYRjshAQlIQAISkIAEJNBRAgroHR0YzZKABBoJKKA7QSTQYQIK6B0eHE2TgAQkIAEJSEACEpgKAgroUzGMdkICEpCABCQgAQlIoKMEFNA7OjCaJQEJKKA7ByQwqQQU0Cd15LRbAhKQgAQkIAEJSGBSCCigT8pIaacEJCABCUhAAhKQwCQSUECfxFHTZglIwAx054AEOkxAAb3Dg6NpEpCABCQgAQlIQAJTQUABfSqG0U5IQAISkIAEJCABCXSUgAJ6RwdGsyQggUYCCuhOEAl0mIACeocHR9MkIAEJSEACEpCABKaCgAL6VAyjnZCABCQgAQlIQAIS6CgBBfSODoxmSUACCujOAQlMKgEF9EkdOe2WgAQkIAEJSEACEpgUAgrokzJS2ikBCUhAAhKQgAQkMIkEFNAncdS0WQISMAPdOSCBDhNQQO/w4GiaBCQgAQlIQAISkMBUEFBAn4phtBMSkIAEJCABCUhAAh0loIDe0YHRLAlIoJGAAroTRAIdJqCA3uHB0TQJSEACEpCABCQggakgoIA+FcNoJyQgAQlIQAISkIAEOkpAAb2jA6NZEpCAArpzQAKTSkABfVJHTrslIAEJSEACEpCABCaFgAL6pIyUdkpAAhKQgAQkIAEJTCIBBfRJHDVtloAEzEB3DkigwwQU0Ds8OJomAQlIQAISkIAEJDAVBBTQp2IY7YQEJCABCUhAAhKQQEcJKKB3dGA0SwISaCSggO4EkUCHCSigd3hwNE0CEpCABCQgAQlIYCoIKKBPxTDaCQlIQAISkIAEJCCBjhJQQO/owGiWBCSggO4ckMCkElBAn9SR024JSEACEpCABCQggUkhoIA+KSOlnRKQgAQkIAEJSEACk0hAAX0SR02bJSABM9CdAxLoMAEF9A4PjqZJQAISkIAEJCABCUwFAQX0qRhGOyEBCUhAAhKQgAQk0FECCugdHRjNkoAEGgkooDtBJNBhAgroHR4cTZOABCQgAQlIQAISmAoCCuhTMYx2QgISkIAEJCABCUigowQU0Ds6MJolAQkooDsHJDCpBBTQJ3XktFsCEpCABCQgAQlIYFIIKKBPykhppwQkIAEJSEACEpDAJBJQQJ/EUdNmCUjADHTngAQ6TEABvcODo2kSkIAEJCABCUhAAlNBQAF9KobRTkhAAhKQgAQkIAEJdJSAAnpHB0azJCCBRgIK6E4QCXSYgAJ6hwdH0yQgAQlIQAISkIAEpoKAAvpUDKOdkIAEJCABCUhAAhLoKAEF9I4OjGZJQAIK6M4BCUwqAQX0SR057ZaABCQgAQlIQAISmBQCCuiTMlLaKQEJSEACEpCABCQwiQQU0Cdx1LRZAhIwA905IIEOE1BA7/DgaJoEJCABCUhAAhKQwFQQUECfimG0ExKQgAQkIAEJSEACHSWggN7RgdEsCUigkYACuhNEAh0moIDe4cHRNAlIQAISkIAEJCCBqSCggD4Vw2gnJCABCUhAAhKQgAQ6SkABvaMDo1kSkIACunNAApNKQAF9UkdOuyUgAQlIQAISkIAEJoWAAvqkjJR2SkACEpCABCQgAQlMIgEF9EkcNW2WgATMQHcOSKDDBBTQOzw4miYBCUhAAhKQgAQkMBUEFNCnYhjthAQkIAEJSEACEpBARwkooHd0YDRLAhJoJKCA7gSRQIcJKKB3eHA0TQISkIAEJCABCUhgKggooE/FMNoJCUhAAhKQgAQkIIGOElBA7+jAaJYEJKCA7hyQwKQSUECf1JHTbglIQAISkIAEJCCBSSGggD4pI6WdEpCABCQgAQlIQAKTSEABfRJHTZslIAEz0J0DEugwAQX0Dg+OpklAAhKQgAQkIAEJTAUBBfSpGEY7IQEJSEACEpCABCTQUQIK6B0dGM2SgAQaCSigO0Ek0GECCugdHhxNk4AEJCABCUhAAhKYCgIK6FMxjHZCAhKQgAQkIAEJSKCjBBTQOzowmiUBCSigOwckMKkEFNAndeS0WwISkIAEJCABCUhgUggooE/KSGmnBCQgAQlIQAISkMAkElBAn8RR02YJSMAMdOeABDpMQAG9w4OjaRKQgAQkIAEJSEACU0FAAX0qhtFOSEACEpCABCQgAQl0lIACekcHRrMkIIFGAgroThAJdJiAAnqHB0fTJCABCUhAAhKQgASmgoAC+lQMo52QgAQkIAEJSEACEugoAQX0jg7M/8feeUBJUWxh+JJzzoJECQsrIIIkeeBKECRIFkRUwIeAIAioZAUBFQEVFREMBEFyFAQR4QFKzllyTpIWFsnv3Fq7nent6ema6Znt7vnrHM/BnerqW9+t6amuv+4t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YAyBgYwIQ0G3sHJgGAiAAAiAAAiAAAiDgCgIQ0F3hRnQCBEAABEAABEAABEDApgQgoNvUMTALBEDAkAAEdAwQELAxAQjoNnYOTAMBEAABEAABEAABEHAFAQjornAjOgECIAACIAACIAACIGBTAhDQbeoYmAUCIAABHWMABJxKAAK6Uz0Hu0EABEAABEAABEAABJxCAAK6UzwFO0EABEAABEAABEAABJxIAAK6E70Gm0EABBCBjjEAAjYmAAHdxs6BaSAAAiAAAiAAAiAAAq4gAAHdFW5EJ0AABEAABEAABEAABGxKAAK6TR0Ds0AABAwJQEDHAAEBGxOAgG5j58A0EAABEAABEAABEAABVxCAgO4KN6ITIAACIAACIAACIAACNiUAAd2mjoFZIAACENAxBkDAqQQgoDvVc7AbBEAABEAABEAABEDAKQQgoDvFU7ATBEAABEAABEAABEDAiQQgoDvRa7AZBEAAEegSY+DW7Xv0Wo95ElegKgiAAAi4h0DGDKnonR7VKU+uDKJTN+Ju04Chy+nylZvu6SR6AgIgAAIOJpA5U2rq06M65cyRXvQi9vot8Zy+eu1vB/cKpoMACICAewhkzZJWPKezZ0srOnXl6t80YNhyun79lns6iZ6AAAiAgIMJ5MieTjyns2ROI3px6XKcmE/H3bzj4F7BdBAAARBwN4E0aVLQ+/1qEs+1UUDASgIQ0CVo3vz7LpV/6guJK1AVBEAABNxFgF8iJ41tRoULZhUdO3z0ErXtNAsiurvcjN6AAAg4mEC2rGlpyrjmlD9fZtGLA4cu0kudZtG1WIgzDnYrTAcBEHARgVw50tPkcc0pb56Mold79p+nV7rMpus3bruol+gKCIAACDiXwEO5M4jndO6c8cEDO3afpXZd59BNiOjOdSosBwEQcD2BfA9lpB/Gt6TsWSGiu97ZYewgBHQJ2BDQJWChKgiAgGsJQER3rWvRMRAAAZcQgIjuEkeiGyAAAq4lABHdta5Fx0AABFxCACK6SxyJboAACEQUAYjoEeXusHQWAroEZgjoErBQFQRAwNUEIKK72r3oHAiAgAsIQER3gRPRBRAAAVcTgIjuaveicyAAAi4gABHdBU5EF0AABCKOAET0iHN5SDsMAV0CLwR0CVioCgIg4HoCENFd72J0EARAwOEEIKI73IEwHwRAwPUEIKK73sXoIAiAgMMJQER3uANhPgiAQEQSgIgekW4PSachoEtghYAuAQtVQQAEIoIARPSIcDM6CQIg4GACENEd7DyYDgIgEBEEIKJHhJvRSRAAAQcTgIjuYOfBdBAAgYglABE9Yl1vacchoEvghIAuAQtVQQAEIoYAi+hTx7eg/Pkyiz4fPnqJ2naaRZev3IwYBugoCIAACNiZAIvo0ya0pLx5MgozDxy6SC91mkXXYm/Z2WzYBgIgAAIRQ4BF9KkTWlDunBlEn/fsP0+vdJlN12/cjhgG6CgIgAAI2JkAi+g8n86eLZ0wc8fus9Su6xy6efOOnc2GbSAAAiAQ0QQgoke0+y3pPAR0CYwQ0CVgoSoIgEBEEdBGOEJEjyj3o7MgAAIOIKCNcISI7gCnwUQQAIGIIqCNcISIHlHuR2dBAAQcQODhvJloyrjmENEd4CuYCAIgAAIKAYjoGAvBEICALkEPAroELFQFARCIOAIQ0SPO5egwCICAwwhARHeYw2AuCIBAxBGAiB5xLkeHQQAEHEYAIrrDHAZzQQAEQICIIKJjGARKAAK6BDkI6BKwUBUEQCAiCUBEj0i3o9MgAAIOIgAR3UHOgqkgAAIRSQAiekS6HZ0GARBwEAGI6A5yFkwFARAAgX8IQETHUAiEAAR0CWoQ0CVgoSoIgEDEEoCIHrGuR8dBAAQcQgAiukMcBTNBAAQilgBE9Ih1PToOAiDgEAIQ0R3iKJgJAiAAAh4EIKJjOMgSgIAuQQwCugQsVAUBEIhoAhDRI9r96DwIgIADCEBEd4CTYCIIgEBEE4CIHtHuR+dBAAQcQAAiugOcBBNBAARAQEMAIjqGhAwBCOgStCCgS8BCVRAAgYgnABE94ocAAIAACNicAER0mzsI5oEACEQ8AYjoET8EAAAEQMDmBCCi29xBMA8EQAAEdAhARMewMEsAArpZUkQEAV0CFqqCAAiAABFBRMcwAAEQAAF7E4CIbm//wDoQAAEQgIiOMQACIAAC9iYAEd3e/oF1IAACIKBHACI6xoUZAhDQzVD6pw4EdAlYqAoCIAAC/xCAiI6hAAIgAAL2JgAR3d7+gXUgAAIgABEdYwAEQAAE7E0AIrq9/QPrQAAEQAAiOsZAIAQgoEtQg4AuAQtVQQAEQMCDAER0DAcQAAEQsDcBiOj29g+sAwEQAAGI6BgDIAACIGBvAhDR7e0fWAcCIAACENExBmQJQECXIAYBXQIWqoIACICAhgBEdAwJEAABELA3AYjo9vYPrAMBEAABiOgYAyAAAiBgbwIQ0e3tH1gHAiAAAhDRMQZkCEBAl6AFAV0CFqqCAAiAgA4BiOgYFiAAAiBgbwIQ0e3tH1gHAiAAAhDRMQZAAARAwN4EIKLb2z+wDgRAAAQgomMMmCUAAd0sKSKCgC4BC1VBAARAwAcBiOgYGiAAAiBgbwIQ0e3tH1gHAm4hUPHxfDR8UB3iZw6XQ0cuUcPWk93SvZD2AyJ6SPGicRAAARAImgBE9KARogEQAAEQCDuBfA9lpB/Gt6TsWdOG/d64oT0JQECX8AsEdAlYqAoCIAACBgQgomN4gAAIgIC9CUBEt49/ihTMSq2alaFK5R+m3LkyUOpUySlJknj7/r51ly5dvkmbt52i2Qt308YtJ+1jOCwBAT8EIKAHN0QgogfHD1eDAAiAQKgJQEQPNWG0DwIgAALWE4CIbj1TJ7cIAV3CexDQJWChKgiAAAj4IQARHUMEBEAABOxNACJ64vonbdoUNOitGHq6+iOUJnVyv8bcuXOPPK+71AAAIABJREFUNmw5SR9+8j86dPSS3/qoAAKJTQACevAegIgePEO0AAIgAAKhJAARPZR00TYIgAAIhIYARPTQcHViqxDQJbwGAV0CFqqCAAiAgAkCENFNQEIVEAABEEhEAhDREwc+R50PHVCLoqNyq9HmZi05fTaWBn/0K63+45jZS1DPBQQaPFOCBvR+itKlTSl6s27jCWrfbY6tewYB3Rr3QES3hiNaAQEQAIFQEYCIHiqyaBcEQAAEQkcAInro2DqpZQjoEt6CgC4BC1VBAARAwCQBiOgmQaEaCIAACCQSAYjo4QXPkeeffVCfKpXPr4rnd+/dp737L9BPy/bT7+uPiQhz9kvVSgWoXq1iVK50XkqVKplq6OGjl6l7n0WIRA+v6xL1bhDQExV/ot8cInqiuwAGgAAIgIAhAYjoGCAgAAIg4DwCENGd5zOrLYaALkEUAroELFQFARAAAQkCENElYKEqCIAACCQCAYjo4YPe4cXy1Kl9RXHWOZfY67fp64kb6Nspm30aEVOtMPV9swblyZ1B1HnwgGjpigPUs/+S8BmOOyUqAQjoiYrfFjeHiG4LN8AIEAABEPBJACI6BgcIgAAIOI8ARHTn+cxKiyGgS9CEgC4BC1VBAARAQJIARHRJYKgOAiAAAmEmABE9PMC/+awJVarwsLjZ/fsPaMHP+6jfkGV+b96yyaPUo9OTlCF9fArvi5fiqP/7y5DK3S85d1SAgO4OPwbbC4jowRLE9SAAAiAQWgIQ0UPLF62DAAiAQCgIQEQPBVVntAkBXcJPENAlYKEqCIAACARAACJ6ANBwCQiAAAiEkQBE9NDC5vTt079pRYULZhE3uhF3m4aM+I0W/rzP1I0njW1Gj5fNK+py2vcp07fRiDGrTV2LSs4mAAHd2f6z0nqI6FbSRFsgAAIgYD0BiOjWM0WLIAACIBBqAhDRQ03Ynu1DQJfwCwR0CVioCgIgAAIBEoCIHiA4XAYCIAACYSIAET10oCs+no+GD6ojzjfncvnKTRr0wa/066pDpm46uE9NatqwlFp39oLdNHD4cp/XPl29CLVqWpqio3JT+nQpxZnr9+49oNjrt2j3vnM0cdpWWrv+mKl7s/jfqkkZali3BOXLm0lNQf/3rbt05mys2AQwecZWevo/RWhA76coXdqUdOfOPZoweRN9Pn6d1z08++G5ieDlVuWoQd0oyp83E6VJk0LYyxsFzl+4Qb9vOEZfTlhP5y5cV9sqXSo3vdjyMXri8XyUJVMaSpYsiUhvf/PmHTp24grNWrCLfpyzw1T/uBL7pU2LslQ7pijlzJ6OUqaMP3de6ePylQfp60kbKS7ujm6bWv+u23iC2nebI9rt3KEiVXmiAGXPmla0q9jJ593/MHNbgk0U2rb8dcLfWAi2b9r7M3v2V8XyD1OG9KkEe2VsbdhykqbO2k5Jk5DXeD905BI1bD3ZX1fwuQkCENFNQEIVEAABEEhEAhDRExE+bg0CIAACARKAiB4gOAdfBgFdwnkQ0CVgoSoIgAAIBEEAInoQ8HApCIAACISBAET00EFeMPVFKlIoq7jBrVv3aOy362j8pE2mblgnpihVq1KQkrEySUR/Hv5L9+z0IgWzUp83q1OFcvkoebKkPtvm+y9cupc+/PR/PkVhvpjFUj6DPToqlxC19QoLwoeO/EVr1h2j1s3KCJHYrIA+5ut11KhuFJUolsNn+3xPFsWHj14p0ta//cZ/qHH9UmpKez2bWNBds+4o9Rq4xLB/fO1LrR6j9i+Wp2xZ0vrkxX08fvIKfTxmNa1YfThBPT0Bfe5Pe6hH56qUO2f8pgm9wpsEFi3d75XK30oB3Yq+edrdrWNlat2srCF73nSwZPkBqvJEfnXDCAR0U19z05UgoptGhYogAAIgkCgEIKInCnbcFARAAASCIgARPSh8jrsYArqEyyCgS8BCVRAAARAIkgBE9CAB4nIQAAEQCDEBiOihATzmowYUU62w2vj+gxep94AlxJHIVhQWzTkCnEV0z8LiLwvaSlS18hmLzIuW7qO+Ps5h53ZGDKlLxR/Jbsq8q9duUbp0KYRwb0ZA5zpxN+9SpoypTLW/78+LdPDwRXqmZjHDzQGe/Zu/eA8NGOY7Ur9fzxrUtEE0pUoVH3GuFLYtadKkIrras5w9f53e/WB5gvPntaI3C/5ZMqehjBn89403M0yctoU+Hfe7uFW5Mg8RR+rnzJFO/H+SJEkoTer4qHwut2/fozt376lmzV+8l4aOXJmAoVV9Uxp+o2MVeqlVuQSs9JzHGwN43KVIHr+JAwK6qSEuVQkiuhQuVAYBEACBsBOAiB525LghCIAACARNACJ60Agd0wAEdAlXQUCXgIWqIAACIGABAYjoFkBEEyAAAiAQQgIQ0a2H26xhNPV8/UkvUfXEqav09cSNNGfh7qBuWODhzDRq6LNUoui/Yvdfl+PohxnbRXp1Tj3Ognin9hUpploRVQRl8fabKZvoiwneqdbZmK8/eU6kHleEWxZFt+04QzPm7aSflu0X0cU1axShJg2ihcjuGaFuRkBXOsw2rP7jqBDzf1l5kDhlfK0aj4iU6lHFcqrt3r//gO4/eCDEc+WaWQt2CjGbbXmmZlF6vkkZ4gVrxZaLl+Ko//vLEgjefO8uHSpR+zblVRbcv01bT9FX322gjVtOCvOeb1JaiMaebbKQ/2a/n0RUvFJ8RY3r2dmwXhS1blpGFci5jSPHLlOX3gu82lTaDuQMdCv7xnbUrVlMbM7IlDG12mceX9Pn7KSflx8Qm0A4S0GrZmVEKv8M6VN6jWcI6EF9vX1eDBE9NFzRKgiAAAhYRQAiulUk0Q4IgAAIhI8ARPTwsU7MO0FAl6APAV0CFqqCAAiAgEUEWESfNqEl5c2TUbR4+OglattpljgXFgUEQAAEQCDxCbAoOXVCC8qdM4Mw5sChi/RSp1l0LfZW4hvnUAuGDahN9euU8Ips5kjdw8cu0YpVh2ja7B1eZ32b7SZHG7dsXFptl301aPivtGP32QRNaCOJuW73Pt6CMAvHPbs8KcRsLiwET5m5lUZ9sTZBe1xn0FsxVLdmcfX+ZgX02Ou36euJG3TT0XO7n31QnyqVz+8lzvP447PV+fxwbeFNAqOG1qNHCmcTH7EoPmX6NhoxZrVXVU5NP2JwXeLFEX/900bi6/VNT0C/eu1v+uSr32nG3J0J7KxWuQAN7lNLFdHjbt6h0V+uFeeHa4usgG5139iebz5rQpUqPKyaZpQ9gfv27js1vVLXQ0A3+02Wr8ciOs+ns2eLz1iwZ/95eqXLbLp+47Z8Y7gCBEAABEDAcgIsok8d34Ky/nNUDM/N2nWdQzdv3rH8XmgQBEAABEDAGgIQ0a3haOdWIKBLeAcCugQsVAUBEAABCwloIxwholsIF02BAAiAgAUEtBGOENGDg8qicJ/u1YlF0RQpvNOGc8ss+J6/cIM2bztFsxfuViOhje6qFUxZYB75+RqatWCXz8s8BVE98Vabbn7V2iPUudcCn+1xv8Z82IAqlY8XWc0I6LxxYOmKA9Sz/xKf7T5buzj168mRz/Gp0Pmaxb/sp7cG/ezzmt5dq1GblmXVNO98HnevAd730G44WLfxBLXvNsdnm9rsAVt3nKE2HWeo9bUCujYtu17DHw+pKyK7Fb/rCf38mayAbnXf6sQUpUFvx6jR5xx5/t6HK+jXVYd88mrZ5FHq0elJNRIdAnpwzw1/V2sjHCGi+yOGz0EABEAgvAQKFchCk8Y2g4geXuy4GwiAAAgERQAielD4bH8xBHQJF0FAl4CFqiAAAiBgMQGI6BYDRXMgAAIgYDEBiOgWAyWiJg1KUYcXy1P+fJm9oqs978Ri8ZlzsTRr/i41DbueJa+2LU+d2lVSU5Gz+M4ZXYxKuzaPixTmqVMlF9XmLd5L/f45C53TwX81qpGwjQtHsg4fvYrm/bTHsE0+t7tpw1KijhkB3Vcdz5sEYkvj+iWpb48aavS8VhxnsX/Sl80pqngOcStObz/yizX045wdhv2b+X0rKlk8p6hz4eIN6jN4Gf2x8bj4f62AfvjoZWrZfppo21fp1rEytXvhcXUjxewFu2ng8ITntcsI6KHom3ZDgr/NFHo8IKBb/wzRtggRPfSMcQcQAAEQCIYARPRg6OFaEAABEEgcAhDRE4d7OO4KAV2CMgR0CVioCgIgAAIhIAARPQRQ0SQIgAAIWEgAIrqFMD2a4sjmZo2ixdnlehHpXJWFdD4rffwk/bPSzUYye/agxpOFaHDfmpTtn3SinhHVHPU9oHeMGj18/OQVeu3N+brnc3u2GQoBndtfMPVFKlIoq7jVuQvXqc97S2n95vgzyvWKP8FZ23ez/fPkrI3a1wroZgTj11+tJDZRKH63QkAPRd88sxGY2fTAPgmER2i+YZHVKkT0yPI3egsCIOA8AhDRneczWAwCIAACENHdOQYgoEv4FQK6BCxUBQEQAIEQEYCIHiKwaBYEQAAELCIAEd0ikDrN8G9g8+eiqcoTBaho4Wxq9LRnVU4LPnvhLho6cqVXC56R0TfibtOQEb/Rwp/3GRprJHBqo9P9pTdXbuQUAT0U/QtEMA6FgB6Kvlk9vkL3LULLTAAiOsYBCIAACNibAER0e/sH1oEACICAHgGI6O4bFxDQJXwKAV0CFqqCAAiAQAgJQEQPIVw0DQIgAAIWEICIbgFEP01wGu7mjaKpUb2S9EihbJQsWRL1Cr2ztT0jtAO17tSZa/Rmv8W0a+850gq7emeI693HKQK6tn+BMLt//4FI+a5sZrCLgB6KvslmAGCegfAIxA+4Rp8ARHSMDBAAARCwNwGI6Pb2D6wDARAAAT0CENHdNS4goEv4EwK6BCxUBQEQAIEQE4CIHmLAaB4EQAAEgiQAET1IgBKX81np/32pgogqVcrJ09eo98AltGP3WfEnKwR0z9ToZiOjtd2IJAGd++6Zcj0QwdgsZ38p6T39YIWAru0bBHSJL6yNqkJEt5EzYAoIgAAI6BCAiI5hAQIgAALOIwAR3Xk+82UxBHQJX0JAl4CFqiAAAiAQBgIQ0cMA2WG34IjM/7atQFUrFaDTZ2JpxrydtHb9MYf1InTmVq1YgF5sWZYyZUwtuHz7w2aKi7sTuhui5YgnABE9fEOgWuUC9O47NSl3zvTiptpzqD0Fznv3HtCtW3fpAT2QMvD8hRs0cPhy2rL9dIII9HmL91K/Icv8tudUAf3vW3fp3r37fvunrTB/8V7bR6Bb0TcI6NJDwzYXQES3jSssMaR0qdz0YsvHqGD+zLRt5xmaMGkT8eYnlHgCL7cqR3WeLkqx12+JY0z8HWUCbiBgBwIQ0e3gBdgAAvIEsD4lz8xNV0BEd4c3IaBL+BECugQsVAUBEACBMBGAiB4YaG30mdnzcPXupo1qNHsObmCWG181pG9Nkc5YSWWsjcAMxT2d0iZHPg4dUJvy5MogTGYBbfrcf1MLO6UfsNN5BCCim/dZ99eqUK5/BHAWNecu2qNGkJtphZ+BjeuXoiT/ZHP3TKseiMBpdM/WzcpQj85VKW2aFKKa2We/UwV0z0hyM77Qq2PXCHQr+jZlXAt6rHQe0e2r1/6m9z5cQUtX/GmIKhAegbLHdcYEIKKHboRos0OYuRM//6/fuE3HT1yh5asO0sz5u0xteCzwcGYaNfRZKlE0u7jNgwdEK9ceptd7LzRzW9fX6dKhErVvU55SpUqmPquGjPiN+LcSBQTsTgAiunkPPV29CDV8JoqiS+YSG8dTp0quzo1v375H167fov1/XqBlKw7SrAW7zDeMmiAgSQDrU5LAXFgdIrrznQoBXcKHENAlYKEqCIAACISRAER0edhuFdDnTnmBihWJXzTkEszGAHmq9r6iU7uKIsVzypTxi4ZczApe9u4ZrHMCAYjo5rw08/tWVLJ4TlGZBZQvJqyjb6dsNncxUYKocM/v+DefNaFKFR4WbXHmiWGjVwqBPtBSJ6YoDXo7RixMcjl4+C9q9ep0vyKPUwR0rei1fvNJavf67EBxiesCEYxDkcI9FH0b81EDiqlWWGrsBsIjKAfgYkMCENFDM0ACEdC1lvx1OY4mTt1K30zZZGjks7WL04DeMZQhfUq13qEjl6hh68mh6ZzDWv36k+eIszEpRZupxWHdgbkRSAAiurHT69cpQa+2LU9FCmVTBXOjK3iT0dnzsTRt1g6/z9cIHG7osgUEsD5lAUQXNAER3dlOhIAu4T8I6BKwUBUEQAAEwkwAIroccLcK6J4CERMxGwUnR8+ZtZ97tiT16VGd0qf7d1F1xerD1PWtxItK0vrLiihIZ3onMqyGiO7fz54iJC/qLf5lP7016Gf/F/5To3fXatSmZVlKniyp+Asf1fDf7vPEv/v1rEHPNylNSZMmEVGJcxftpgHDlptuW1uRUxJO/6YVFS6YRXx09dotGjryN/pp2X7DNp0ioEdH5aJRQ+tR3jwZRX88z38PFFoggnEoBPRQ9E079latPUKdey0wRBUIj0DZ4zpzBCCim+MkU8sKAZ3vd/fefVq0dL/hURna7xRft2f/eWr+8jQZk11bV5ulJZCNalbD8cwOA0HfarrubA8iur5f+75ZnZo2jBbR5rKFn6+/rjxE/Yf94ncjqGzbqB/ZBLA+Fdn+9+w9RHTnjgUI6BK+g4AuAQtVQQAEQCARCEBENw/drQI6n2nY6/VqIk05L4ot/HmvSCOLEk9gxOC6VKtGEUqePBkdOXaZPvpsFa3+I/HOiIeAHnkjEyK6sc/5bNbX/1uZ0qSOX/yLP3P8F1PfUxa0x41+jsqVfkhce//+A/pxzr/HNHA6SxavM2eKjxg323aRglmpQd0omjZre4JzdD967xmqV6u4iPIxkypYa6MvscCMyK4lKZuiXitq6WXk+HR4fWJu3D/myRsa3n53qd8v7gvNyxC/O85ZuNurbiCCcSgEdDbK6r5Vq1yA3u9fm7JnTSv6zBGz/Pv766pDPnm90Lwsde9URT0GAJGyfodWWCpARLcWs/ZZw0LNpi2n6PxF/XPJU6RIRoULZqWHH8pE/Mz0LLdu3aOJ07bQp+N+92lk727VqEWjRylNmhR04eIN+uzr34PKNmItjcRtjc+Hf6/P01S0cHa6e/cerVl/TGxS46wsiVUgoCcWeWffFyK6t//e6FiFXmpVTj2eQfmUv9snTl+lw0cvEc85ueR7KBMxv8yZ0nhFqfM89vcNx6h7358S9Zng7JEJ67UEsD6FMeFJACK6M8cDBHQJv0FAl4CFqiAAAiCQSAQgopsD71YB3VzvUcsuBCCg28UT4bUDIrpv3lqBmWseP3mFRny2mjhjhK/C1w16K4bq1ixOyZLFH4B+8VIc9X9/mZf4/vmIBlSjamF1wfDAoYs0aPivPs9ZZ7Fh0NtPU7Ei2cSmmw8//Z+IalcKpwvu1/MpypQxlfiTkbijZ6PdBfS6NYvRgN7cv/hNB9y/KTO30qgv1vr0BZ8L36ZFWfE5C+ijx65VF2LDKaBv3XGG2nSc4dNOq/vGN9KOr/0HL1LvAUvo0NFLCezgdO/9ej1FuXOmVz+DgB7eZ7HR3SCiW+cLrYBuNsqY32m6dqxM9WsXJxbVlcLP4i69F9CxE1esMxItJRoBCOiJht7xN4aIHu9C7XyG/8bHuM37aQ998tXvPsVwzsr06ksVvOYhd+7epx9mbhPzbhQQAAEQCAUBiOihoBraNiGgS/CFgC4BC1VBAARAIBEJQET3Dx8Cun9GqBF6AhDQQ8/YrneAiO7bMxzJ++47Nb0X9O7co31/XhTp0X9ff0wVJFmQrVqpANWqUZRY8OJIaS737j2gRUv3Ud8hy7xuxPWHDqgtsnQohY+64LTA0+fsUNvlqPPWzcvQs7VLqGfp+hLHR75fl+rEFFPvLaIrt56iH2fvoF9WHiT+Ta5Zowg1aRBNxR/J7hXtY3cBnRlxyt9G9UqqGxOY7Z7952jy9G1e6ep5M8HLrctRVLGcah+1AnIoBfTKFfLT8IG1KUf2dMK1cTfv0LTZ2+mr7zZQ4QJZxd927T3nNR6s7Bs3zGN3cJ9alDNHvA1cOBJ9+pyd9PPyA2J8MYOG9UrS0/8p4nVOM9eFgG6vJzZEdGv8EaiArtz9w3friEwffPyG8t0e/eVamjpruzUGopVEJQABPVHxO/7mENGJvvy4IVWvWkj1Jc9/vvxmPX33w2a//q1QLp/YgMoclXL6bCz17L/Y5+ZSv42iAgiAAAj4IQAR3VlDBAK6hL8goEvAQlUQAAEQSGQCENGNHQABPZEHKG4vCEBAj+yBABHdt/85OpfT8ObPl1l6kLDAu2bdUeo1cIlu1E39OiWoZ5cnvURO5SZ89AUX7fmRvgR5rsti+4ghdYU4bqawwK6c0e4EAZ0j54f2ry0EXyW6X+knc7l16y6lSpU8wWdnz1+ndz9Y7pUBIJQCOts0aWwzerxsXl03zF6wmwYO9z7z3sq+KTft+t/KYiOBmTNIeVPGnbv3KH26lOJyCOhmvkHhrQMRPXjewQrodWKK0qC3Y9RMGJxmeOb8nTiiKHjX2KIFCOi2cIOjjYhkET06KheNGlqP8ubJqPpw87ZT1LbTLNM+1R4nw/PUKdO30YgxiEI3DREVQQAEpAlARJdGlmgXQECXQA8BXQIWqoIACICADQhARPftBAjoNhigMAECOsYAQUT3PQj4N6xX12r0VLXC6pno/obM1Wu3aP7iPSLVulHhiJu3ulXzipb2VT/2+m2au2i3YZssog/pV4s45bsSBa9tj0WfQ0f+ogOH/qJ6tYqJj50goCv9ePuN/1Dj+qUSRE3r9XPvgfP00WeraeOWk14fh1pA5zSmfd+sQVmzpEngTj0B3cq+ed6wXZvHqcOLFdTU/npjizdrzF6wiyqVz09FCsVHyENA9/cNT5zPIaIHxz1YAV1PIDL6PgdnLa4ONwEI6OEm7s77RaqIXuPJQjS4b03KliWtcOz9+w/oxzk7aOjIlaYdzZsJp41vSY8UzqZes37zSWr3+mzTbaAiCIAACARCACJ6INTCfw0EdAnmENAlYKEqCIAACNiEAER0fUckhoBuFG3MO78b1i0h0qelTZNSCDAstly/cZsOHv6Lps/dQQt/3ud3VA3uU5OaNiyl1tMuxr/atjx1aleJUqWKP0uSUxe/9+EKWrriT79tF3g4M301qpEaEcov6DPn7aLBI1b4vJZFpVbNytAT5fKJlMlp0qRQxSUWDy5dvkmbtp6kabN3mEoTp12EPXfhOvV5bykdPX6FOneoSNWrFKKsWdKKSEiet4z7fgONn7hR2KcVbsyewcnXWtEP7f39ApcQU56uXoRaNn6USpXIRRnSp1IjQRXGf2w4ThOnbdE9h9eMHagTWgIQ0Y358u9Yq6alqUrFAiJNe7q0KdUxzlEyN27coZOnr4rU7vws4eeC2cLPlEb1ooSQrv3unL9wnTZuOSX13Xm5VTlqXL8k5cubSY1A5u/hmbOx4hk+ecZWeueN6upz2kkCOjNlX3RoW544XXqe3BnUPnIkeuz1W3T46CWav3gvzVqwS9cFoRbQ+aZVKxagLh0qUYmiOcRvHf+Wxt28TTPn7zI80zPYvmk7zJspeDxULP+wOrYUThu2nBTpp3mDwZRxLeix0nnE5RDQzX5zw18PInrgzIMV0LXzT7bESED3FGT16g7sHUPNn4tWU8KfOnON3uy3OMERD3o91opVnEVi7LfraPykTWGbC2vfYZTnhvLMqVThYcqYIbWYb/M8f8iI32jJ8gPCPu21yjyaxTJ/xYq5sHYs+Lsnf75u4wlq322O36rNGkbTc8+WFCIgZ/VQ3qX4N/jsuVj6bfVhmjJjm9Qcwe9NUcFWBCJRRNd+pwKNHteuU+jNRwLNnOZvfcJzEPnaUMPPn5dalaPKT+Sn7FnTUsqU8WsZ3N8rV/+mDZtP0uTpWxOsJ/DcjtcIqjxRQGyuVLIDKfOx3fvO0fS5O+nXVYcMx7KvNQh+dhq9h/P8f/nKg/T1pI0JsmLxfPWlVo9RyeI5KUOGVGp2qtu379HFS3EUzPs7Pw9rxzxCxYvmoMyZUqttc79vxN2mI8cui2OY+Lx7M8WXX5T3Hs4Yxj7hOff/fj9CnXstUJs14/9Afhv07DY7jzYaT7Gxt2jP/vOmxoUZdqjjnwBEdP+MErsGBHQJD0BAl4CFqiAAAiBgIwIQ0RM6wy4C+sKl+0xFQfLL4a8rD1H/Yb/opiRWeujvBUVPBDe7S711szLUo3NVSpsmhbgdR3oOHfmb1xm4ih2ykaO8ALlw6V4R4RkXd8fnt0fv5XXM13/Qq20rEPfNs2iFqUAEdCv7EQoBnRdLu3WsTBxNq6SE9gWPuc5bvIdGj11ryNhGj66IMgUieuS4m89gf65elOiwzEaeyCGEnoKAPQlARA/ML8EK6LIRlv4EdG17LLB+MWEdfTvF/3nBvbtWozYty6pzLqOzgq2cQ3qS1xPQv5u6WczRlShUpT4LJSygK5twAxHQrexHICKJPwGdRajunaqYyijDQtukH7eKDbYo7iQQaSK63vvlqrXeAqYZT3PmnKIeEejnzl+nT7763evSxBDQv5myWWQ+ali3pN8MSLw2MWHyRvVZzu/IrZuV9XudmXUWvTUIXrdo3ija73u4koHq/ZErxcZJfqa+1+dpsRnA3/u7tk/+fNmkQSnq8GJ5EfDgKyOW0gbbdfzkFfp4zGpasfqwYdNaAZ39ElUsBz1ZqWCCI5y0z2x/61N840B+G/QM9iegc7aF7q9VMTWeeLPBlh2nadQXa0wFevjzDT43JgAR3d4jBAK6hH8goEvAQlUQAAEQsBkBiOjeDrGDgM4vKtElcumew6s3fIzO4FXqm3lB+ei9Z6hereLqSxXvsG3+8jS/I9bsdSzqDnr7aXEesL8XN8+b+ju3WO/l6q/LcXT9+u1FFkKCAAAgAElEQVQE4jnXDVZAt7ofVgvofI4zL5bmzpner++UCmYYm24MFS0nABHdcqS2bHDm961EtAkX3tgybPRKmrtojy1thVEgAALeBCCiy4+IYAV03nTU8JkSasS40QZOts6fgM51Jo1tRo+Xzat2hufkXd9a6LdzZq+zeg7paZj2HYZF/KRJk+jOB4MV0K3uRyAiiZGAbua4DK1T+f1g/pK9NGj4r379jQrOJBBpIrrnvJI9xhvTOfPYp+O8BfBgvZkYAvqJU9fEez5nlzNTrsXeEpvFy0Tnofp1ivsVqD3fkRct3Ud9hyzTvY322cXZPeJu3hEZ9syW/Qcv0vDRq+id7tWl1kmUPs2Yu9PwVrwu0KZFWTXK3qxdvJ4y+su1hu8iWgF9358XxbuMnl/sKqBz1PmAt2KofNm8UmtUx05coeGjV9LqP46ZRYp6ARKAiB4guDBcBgFdAjIEdAlYqAoCIAACNiQAEf1fp9hBQOcU6LzgxYUXcw4dvSzStd+/f1+kXiwTnZsyZ0rjNcHnFxxOue4rzZgZAf35JqWpZ5cniXfgcjGTxp1fXL8Y0VCkmOfiKz0ct/nd502Jz6tUCu9uvnQlTuy45jRnN2/eEYt8VSsVFPXSpE6u1mUO30/dkmDHu1LB38Ib34sjiZghF44y+Xz8OvFvmQj0UPdD6U+gCxHVKhegd9+p6bVYyuL40eOXafP2U2KXdP68manMo3koOiqnSHmtFK7HZ0QPGLbchk8pmAQR3XljgBdk+Nztpb/9Sf4Wt56tXZz69XxKPRtbJnWw88jAYhBwJwGI6HJ+DUZA1woCPM/7fcMx+m/3eT6NMCOgc7ucDjhF8qSiHTPPYp57vd+/tkgfzIXFExYd+DgGzxLqOaT2HUYLghnd/PsOPXjwgO7efSAW/gOJQA91PxS7Az0DvUXjR6lHp6qUMUMqr/cIFqm27jhDnJqZjzbiTQDKkR5KRRYYv5mySWQeQHEngUgS0fWeCfw+vGDxXvrquw2WHVsQ6HurmfUJveeB58jk99dTZ67SgYN/iWN5kiZNKo5rKFIwC6VIEZ/OXSl8RBy/+ypH1rGWceDgRTp24rKokiN7OvFM0K6zsFA98vM1uscQGa1BcPt8hBGnRec1CD6Or1RUTsqdM4PXOg6v/Vz8K07cXzli4srVm7R911m6Fvu36BOP28IFs3qtj7DNBw5dpO59fiIWc/UKR513al/RSzzndRV+Hv6+/jgdPnaJkidPSo89+pCIfGfh3zPQgdeg+CiTQ0cv6bav/V3VVuK083fu3hN92LbzNHXoNletYsb/vE5ZrsxDwkYzhdfQ+HivR0vmVqsbbRzh37PPPqhPlcrnV/utrFFt2nqKtu08I9op+2ge8V/O7Om9+PCGgTf7+eZvxmbUMUcAIro5TuGuBQFdgjgEdAlYqAoCIAACNiUAET3eMXYQ0NkOnrjv2nuOho1amSA1FE/0B70VQ3VrFld39/o7d9zMCwq3O+nL5hRVPIdgwW36S+OuFd35XK7+7y9LsBNXuyDJQvuSXw6Ic9L1UrPHVCtM/Xo95SUE88tnl94LdF8Qfb28coTNst8O0ndTNvt88ZMR0EPdD+XxEMhChN6CJm+s4EXA6XMS7kznhUMW93izgvKi7G8jhk0fXxFjFkR057jac0GGNwr5+h5yj1hoHzGkrog6UZ7/i3/ZT28N+tk5HYalIAACggBEdPMDQVZA5/lKtcoFqW6tYlS4QFavRWwWA3oPWOJzrsdWmRHQeW408v16xL+3XMykcdfODX3NV0M9h/QloF++clNEEBqd8y2Twj3U/VBGUCACOvtvxOC6xAvtSuFUxCM+009FzO8bvbtVE2mNlcJCFGcd8CUYmR/hqGlXApEiouuJg4pPYq/fpj82HhcbfXgzezAlkPdWvp+Z9Qm954Hyt/MXbtCY8X/QnIW7E5jPRzhwRHfhgvGb/D0Li+684YqzTZy7cN3rM2bWt0cNqv9MCXUjFVdYsvwA9RqwJEFbemsQvI6zdcdpGjFmtW6K744vP0GvvPC4bgp5XrvgZ/Vn4/5IcC9+vvXv9RSVKhGfrYqLrw1b/Jk20IH/xmev8/qSXmp2vTWmO3fvi6wFvClMr+gJ6MyXxfKJP241PENexv9mx+cbHauITXDKJgn2xdIVB6hn/4S+4zb79axBLRuXVtfUeHMBbywb/smqBGtUzKdP9+oirbyyOYP58Hnx/BuDEnoCENFDz1j2DhDQJYhBQJeAhaogAAIgYGMCENHtIaDzRH/dpuPU7Z1FPs+k5heiT4Y/S8WKxAsuXDiqok3HGbojzOwLysDeMdT8uWg1At5fGndt+nZf6RSnjGtBj5XOo9rG50Z17DHP8MztV9uWp07tKqkvQNdv3Bbpzeb9lDClsd7Lq9m0ZjICeqj7oQAKZCFCu/hppv8s3I35qIGa6p7HHoQ7Gz+kicSi/uRxzUX0AheOPHip0yxif6PYh0CjelH09hvV1Yhyjn7YsOWEWGRRUv3xb27ThqWoacNor81CZ87FUr8hy0RmDhQQAAHnEYCIbs5n/rIHmWmF5y2btp2iIR+t8Ct4mhHQ+Z5fftyQqlctpN7eXxp3z/TtbM/cRbt1s/mEeg6pJ6CfPX+d3v1gud8UszICeqj7oYAPREDXpvU30/+nqxehQW/HqOfE+xOMzIxL1LE/gUgR0f2lp1aibTnaec26o0I81NvcbuTRQN5buT2z6xNcV/v8NvOeq83upPRh3aYT1PXthT77yULpuNHPUbnSD6nd5vetxm1+SIBB73fMzIYu7ZoLN+wv4x7X0T6v2H8z5+8UmQi1pXWzMuJYt7Rp4rMLstj+ydjfxbuIr6INqOB6RsdlaP1i5mhB5d4y/jfzRNHLPmLkC+0akFnbR75fl+rEFFM38RkFeZixG3XkCEBEl+MV6toQ0CUIQ0CXgIWqIAACIGBzApEuotshAv3k6WvUe+AS3R3LnsOHF4meqxel/unw0cvUsv003ZdBsy8odWKKikWkTBlTi3aN0rjzC9a08S1FmjQuLBCN/XYdjZ+0KcEo7/5aFcrlcSY3C0N6QrjnhTLCdoIoJondwDL3CXU/lP7LLkToZQ9Y8PM+IcL5K9pIIk7V1urV6dKLJ/7ug8+tIwAR3TqWoWyp638r08utyyU4c5AzcNy5c1/83TNNIttiZkEwlDajbRAAAWsIQET3zzFYAZ2jwzkqcMy4P0ylIjYroPP52V06VFKf3UZp3LVzSKNz2EM9h9S+w5gRSxQvyQjooe6HYpOsgK7NHsBi1ITJm9Qjm4xGpNkNwf5HNWo4iUCkiOj8nsjf24Z1S+pGPXv6jNf39x24IN7TZy3YZcqdsu+tSqNm1ye4vvb57SsiXGuw9hx4o2e057W9u1ajNi3Lqmelc6R6n/eWJtjcqv0dM4oI92xfu+bCn+3df4Hadp7p9x1cu4nJl8DNGTZi/lNEja7mvk+bvd1nuncr/GImSCKQ+/gbiNqgAK7vbwOVdhODv3T4ig3aY1uMgjz82Y3PAyMAET0wbqG4CgK6BFUI6BKwUBUEQAAEHEAgkkV0OwjoRrt8PYePzGKXzAuqZySNURr3554tSX16VKf06eLP0T59NpZ69l/sV/g3+xWQEba1L6+c/mzIiN/Usx2N7ilzH7O2e9YLpH3ZhQiZjQ/aPgRzbSA8cI01BCCiW8Mx1K00aVCKXm1bQaR11orlnvfmCJITp66KVO+Llu4LtVloHwRAIAwEIKIbQw5WQFda5+Nnvpm8iSZO22p4Q7MCujbtrVEad+1c3KwAYnb4ycwhZd4LtPcP5lozfZHph9KerIAus/FBa3Mw15rpP+rYl0CkiOjsAd5k8nKrcvRk5QLiLHCjosxLp8/ZQd9P22JYV/a9VWlMZn3C7PNbayhnWmMhWSlGAQee12qjt80K6GbXIPhIklFD61HePP8eNzFv8V5Tm98/HlKX6tYsppprdu3I7LcwHH5hW2TuY2S73lEFRueeK215bq4wc3Shpw3BXGvWD6hnTAAiuj1GCAR0CT9AQJeAhaogAAIg4BACLKJPndBCTRN8+OglattpFvE5em4uENBJpPris6NSJE8qXO0rjfuQvjWpcf1Sqihkdie42fEjs9gW6QK6dpe82cUB9oWWs5nzPs36EPVCS4BF9GkTWlL2bOnEjZDOPbS8g2m9WcNo4k1HnLGDNx2xmM6Lk3E3b9OJU9do8bL9NG3Odr9RJ8HYgGtBAATCT4BF9KnjW1DWLGnVOdUrXWYTRyxFetHO3Tg7x6Ytp+j8Re8zaT058bmjfHxR/nyZ1DNI+XMzi+UyAow2ItlXGndP4YjtnzJ9mzj31qoiMxcORgQP5lozfZXph9KerICuFZU421W712ebMU+caTug91OqqGiUgctUg6jkKAIsov/wdQs1A9uO3WepXdc5dPPmHUf1w6yxvM7TsF4UPfN0MSqUP4t6XJre9ZzWmo8gGj5qlc9jMuwsoAcq0mqfCVYL6Mxa5jfJ0zfaPkW6gM5rUo3qlVQj7c2kYq/xZCEa3LemenQHH1swbPRKmrso4VGBet8L7Zj3d9SL2e8m6skRgIguxysUtSGgS1CFgC4BC1VBAARAwEEEtBGOkSCiQ0CP350+8v164qxlLnqLSNr07fzSMfKLNfTjnB2mRniFcvmoaYNSVKpELsqZIx2lSZ1Cfenx1YBRKsbEEtCt7ofSd9mFCG06f1NO8FFJJuVlMPfBtdYQ0EY4QkS3hitaAQEQAAGrCGgjHHljIkR0SiBaysw/qlYsQG+/8R8qXDCrupGT09OOGPM/nwvgMmKF9uxcvTTuWlH44qU46v/+Mr/njSvjyuo5ZDAieDDXWt0PhY+sgP7t503FplAritkoUivuhTbsQaBo4Ww0cWyziBHRFer8Ts/v0bVqPELRUbl9png3Okta9r1VubeMuC3z/PYcUTL38LzOjQI6+7p5o2iqWf0Ryv9wZrGhl4+T8lcOHblEDVtP1q0WqF+4sUB942mI3rnnu/aeo1den224Kblx/ZLUt0cNYiZWFKs3MVhhU6S0ARE9cT0NAV2CPwR0CVioCgIgAAIOIxBpIjoE9PgB+uXHDal61ULi33oprbTp248cu0xdei/we6YWL3h271SFij+Sw69grv2q2ElAD1U/lD7LLkRo6wfzmJFZwA7mPrjWOgIQ0a1jiZZAAARAIBQEIKInpKoVKGTnH7zhc8TgusSLp0rZvO2UyJilV2QW+nlRfdKXzSmqeA7RlF52Hu07g9G9Pe0J1RwyGBE8kGtD1Q+FlayArvVvMN9jCOjB0HPutZEqoise4+deqyZlqNGzUVS4wL+bk/hzzpq0btNx6vbOogTCpOx7q3I/GQFV5vntOQJl7uF5nZsEdPZr99eqUP06UZQpYyrpL6hdBXQ+i/zdd2pS7pzp1T75O/dcqaj9zZOGorkAAnqwBIO7HiJ6cPyCuRoCugQ9COgSsFAVBEAABBxIIJJEdAjo8QNUexagNo37wN4x1Py5aEqaNIl4oZ67aDcNGLbccHR3bl+RXm5dTvfMNW6DFyfv37+vtpGEklCqVMlVod0uAnoo+6F0XnYhAgK6Ax+sFpsMEd1ioGgOBEAABCwmABHdG2iwAjq35jkf5f83Sr0tK8D061mDnm9SWsx1uWhTtHpuNjUr/odyDhmICK54RPbaUPZDsQkCusUPIDRnikCki+gKpPZtytMrL5SjLJnTqNz4XX3sN+tpwuRNXixl31uVi2XEbdnndyD38OyUWwT0IgWz0tABtUR2AT4+Slv46JFbt+56/TlZsqRekel2FNB5U8CYDxtQpfIPq7bHXr9No8euoelzdvr9rkNA94vIcRUgoieOyyCgS3CHgC4BC1VBAARAwKEEIkVEh4AeP0ALPJyZvhjRkHixl4vngqQ2KodTZg4d+Rv9tGy/z9Gtl16LozvWrj8uzv79ZeXBBNfKnJcYrhTuoe6HAkF2IUJbf8uO0zRjrv+XRz2HccaBfQcu+DznzqGPsIgwGyJ6RLgZnQQBEHAwAYjo/zrPCgFd28bt2/fo64kbaey36xOMElkBhqPb3u9fm7JnjT+/3jONu/a4o9NnY6ln/8XEZyf7KqGeQ8qK4J52ylwb6n4odgUroC/99U/6bc3hgJ4Wd+/epy3bTxOfe4wSeQQgosf7vGWTR6lHpye90rrrRdrKvrcqIwoC+otUpFBW9Qs2e8FuGjjcOCCBK5s9A53XbD77oD5VKp9fFc85aOHwsUvx6y+/HdR93w+HX/T6YSTUa59CwwbUpvp1Skide270m3fxrzgxd7gW+3dAD7zzF67T+s0nA7oWF1lHACK6dSzNtgQB3SwpIoKALgELVUEABEDAwQQiQUSHgP7vAP3ovWeoXq3i4oXLM4279lxIbXS63hCfNLYZPV42r/rRoaOXaMiI32jjFt8vGnYU0EPdDwWQ7ELE1588R5xKUylbd5yhNh1nOPhpA9MDJQARPVByuA4EQAAEwkMAIno8ZysEdO1ckaPppkzfRiPGrE7gTFkBnRvwnPd5pnF/tW156tSuEqVKlUzcRxudnhhzYRkRXGufzLXhmgvLCuhzp7xAxYpkV7u2ZPkB6jVgSXi+1LiL6wg4WUT/T5WC9NorFSl16vjzrXlDyOyFu0xF5modOWVcC3qsdB71z4ePXqaW7ad5pXGXfW9VGguHUCtzD8++uyECnTOo9OzypHrO961b98Q4GDpypeH3VYZZIL+rgfjf0+AOL5anTu0rqlHyRscL+Opop3YV6b8vVaCUKeN/w/+6HEcDhy2nlWuOuO5ZFmkdgogeXo9DQJfgDQFdAhaqggAIgIDDCbhdRNe+LOmdeWjGheXKPCTOZfQ8k2ne4r3Ub8iyBJdrXzrNnqEks9gl8yKkGOhLKPdMl2m0UKm0UyemKA16O4YyZUwt/sTzhk+/+p0mT99qiNJuAno4+qEAkV2IYL7NGz2q7i73jJIyM15Rx10EIKK7y5/oDQiAgPsIQES3RkCv8WQhGty3JmXLEh8lbrWA7kso90zfHnfzDo3+ci1NnbXd50ANxxxS5r1Aa6jZa8PRD8U2WQFdu5nUzAZf9z1Z0CMrCThVRNe+Q7PAOHP+TnrvwxXSeLRrCJyVoc97S72ibWXfWxUjZNYnAhVqZe7hCccNAvqYjxpQTLXCare27zpLHd6Yk+AMe+2gkGEWqF/4njL3UWzUO/f8zLlYscYmEwHO61wDeseo2RUCXfOT/kLhgrAQgIgeFsziJhDQJVhDQJeAZVBVRiiw5o5oBQRAAAQCI+BmEV37LGZCgUQwtG5Whnp0rkpp06QQkI3ORrSrgJ4wVfvfImqcz0SLKp5D9OvipTjq//4yWv3HMZ+DSXueut6Lt97FMr+L4UjhHo5+KBxkFyK0tvEO87HfrqPxk7zPqAvsG4+rnEgAIroTvQabQQAEIolApIvoVkSgy8y3A1no16Zq5w2Kw0atpH49nyJ+H+Jy5Nhl6tJ7AR07cSVR58JmRXA9I81eG865sKyArj2z3swRU5H0vEFfAyPgRBGdj2L7alQjyp8vs9rpzdtOUdtOs6QhfDykLtWtWUy97uz569R74BJxxIGv91YzGTn4WhkBNZDnt+w9POG4QUCf+X0rKlk8p9qtQFPE2+UMdD7PfcSQulT8kX8zjVyLvUWjx66VProuOioXjRpaj/LmyajyWbX2CHXutUD6O4IL7EkAInp4/AIBXYIzBHQJWAZVZYQCa+6IVkAABEAgcAJuFtG1qQnNCr4KTRaex3zYgCqVf1gFbCQ021VAZ+M9F6M4jfvPv/5JVSvmV6PJzbyMaxflLly8QX0GL6M/Nh43HIC1ajxCA9+KoaxZ0oh6RpsQwiGgh6MfvhYi/L3wahd4uZ1de8/RK6/P9rvLPPCnAK60OwGI6Hb3EOwDARCIdAKRLKJbIaB7HjfEYyn2+m0aMmIF/bRsf4KhFagA4xnFx1Fqy1b8SbVjior0sRzZufiX/fTWoJ8Nh3I45pBmRXA9Q81eG45+KPbJCujazFnsm5VrD9PrvRdG+mMG/Q+SgBNFdK3wzULjyM/X0KwFu0zT0G6m5wsPHLpIjdv84NVGoNkftDaGQqiVEek9O+UGAV37m+crG6J2QIwe9izVfuoR9c+h8As3Lusb7bnnvDb0/dQt9MlXv5se054VPTPJ8N+vXosPFuHgGRR3EICIHno/QkCXYAwBXQKWQVUI6NZwRCsgAALhI+BWEV2brpEXYNZvPkF9By8jFtP9lTe7VKU2zR9Tz0X0t4BjZwGd02S93782Zc8anxozLu6OOE8tadIkZDbKuXH9ktS3Rw31/K07d+/TDzO30YjPEp5PqbDV22Gc2AJ6OPqh9F87JtauP0b/7T7PcOhpF5Hv3XtAi5buo746xwZoG+KIoldaP04r1xym4Z+sguju70vuoM8hojvIWTAVBEAgIglEqogerIDeovGj1KNTVcqYIZU6bg4e/otavTpddx4TqICuPUf2+o3blD5dSnFPs1HO4ZhDmhXB9b5kZq8NRz8U+zz9ZTYFtXYTNL+rTJy2hT4d519g4U3DzzxdTKS6/mzcHxH5LEKnfRNwmojOUeMDej+lbnrnnnGWjOGjVxpmjvMk0P21KvRy63KUIkX8OdG+NgwFkv1B7/kdCqFWVqRV+u8GAf3bz5sS6wxKYf93fWshHTp6yedAf6NjFXqpVTl1HYsrhsIv3K6Mb7R2BXLuubbT2t92/nz/wYvUe8ASQ0Zcr0K5fDSg11PER7hwVpodu8/i8WlTAhDRQ+sYCOgSfCNNQOddeM0bRVOtGkWpYP7MlCFDKkqeLKk6oYi7eZvOnrtOG7acpGmztvt98CqoIaBLDDqLq2onR0bN87lqN27coZOnr9LvG47TwiV7TfvYYrPRHAjYgoAbRXR+zn/3eVPi1E5K4Un6/j8v0JffrqdfVx3SZc+ib7eOVahGtULq7wJX5FRn736w3OfLqp0FdLZfuxildP702Vjq2X+x3xcGveho3uH7xYT1QkjXFk4R/1Lrx9TzLJXPjc61DEcEejj6ofRVu5PfzAsvzyOGDqhNeXLFpxTlwsx+W32Yho9apbv5I1eO9NSrazV6+j9FxIsyj/Nde89SvyG/4LfNFk9Ya4yAiG4NR7QCAiAAAqEiEIkiejACeseXnxCL/Jky/iue8wZNFkv5PHK9EqiAzumQvxjRkNhH2rJ3/wVq23mm342H4ZhDmhXB9diYvTYc/VDsmzvlBSpW5N9UvVt2nKaOPeYZsmaBv3fX/3iNC84aMGfhbpHmlzcCawv3qVvHykIQ4XU93oC6Zt1R6jVwiV+/hup5gHbtScBpIro2YpepXr5yk2bN30VfT9roc3wr74e1ahRRxXO+9q/LceIcde1ayHPPlqQ+PaqrG4u4rpEQqff85mtCIdTKiLSeo84NAvrA3jHU/LloEfjARRGd+T1fGxSifQ56sjh+8gq99uZ83WNKAv1d5fbN+ubp6kVo0NsxXmtDZoVuf08SXnOp8kQBShKPSDA6fPQSffjp/4gDGPSKdq2Kvxc875i7aI+/2+HzRCIAET104CGgS7CNFAGdBZXXO1SmhnVLUJbM8elk/RXe8frr/w7Rx2NW+41ahIDuj2boPpcR0LVWsI85MnXst+v9ikih6wFaBoHEJeBGEZ0jr999pyblzpneCy4vqlz46wYdOXaJOBU5l7RpUlLhglnFGUosQnoWTiX59cQN9O2UzT6dZHcBXbuopnTE7PlmXH9I35rUqF5JSpbsn7eTf15Qzl+8Ll5S/rp0k3iBks9q40gi5SVGC81XKvNwCOjh6IfSX+1Ofn6ZO3s+lrbtPCMW9tKmSUHjvt8g0rR7Fr3d/Pw5j8M9+8/T9p1n6PCxS1SqRC4q9kh2cS5ahvTxUVRcZKLWE/epg7vLEoCILksM9UEABEAgvAQiTUTXzt1409+mLaeI54a+So7s6ahE0RyUOVMar7mimWi0YBb6eR7buH4pr3vy0UY/ztlBQ0euNDVQQj0XNiuC6xkrc22o+6HY55k6n/8mhI1jl4g3LSjvE70GLEnQHb0ISr72ytWbtH3XWdq28zTx0Vo8F+Z5MM+H06ROrrYjE7VuyvGo5CoCThLReQ37k2HPegmEijN4M8mpM9eEKMpBYFyM1jSMvhd6wQee75/nzseK9vM9lElsRNI+vxWbIKDvpoHDl/v9vmiF53UbT1D7bnMSXKe3uZ4rsYbDojivwaRJnYKKFMpKeXJn8AoA8WzM6DjDYH5XzQjoelkJb8Tdph9mbBe/BzLlyLHLCdZO9NrnNjnz4aGjl2nH7jNinZ+zMUZH5aZSUTkpd84MXnMBq8R8mb6grjwBiOjyzMxcAQHdDKV/6kSCgM67sXhH3aMlc/tc1DdCxj9OnKqWxQZfBQK6xKCzuGowArpiCosTU2dts126L9mzwyxGi+YiiIAbRfSYaoWpd7dqQtQNpHBaxwmTNxqK59yu3QV0vWgTTlfFO22nztpuCg2/nAwdUEu8ePgSx7UN8XP17t17XpvWfIn24RLQQ90PhYF2TqBlY/Qiy+nYO7xYwSv6xoyTeOH615WHqP+wXxBxYwaYA+tEkoiufSYYLcr5cmVizqHe71+L6tcuTsmTJxMLNwOGRkZWCN681r9XjNiQxmmSJ/24hb78Zr0Dv20wGQQCIxBJIroV7+BM2Wz2nGAW+rXna/N9Oeps4LDltHLNEVPODvUcUkYE1xosc22o+6HY1qxhNPV8/UmvFP2edhv9rvd9szo1bRgtzqmXKRytPnvBLho2apXMZagbYQScJqIPeitGZFDVbvQ36zYWLKfMMF7r1Mv+4K99XitJly6FKtxCQLdWQGf+ndtXFGn406X9d8O8kV/49/TMuVjKmSOd6hfOHMiZB5au+DPBpcH8rpoR0H0FcvgbW3qf+zk0P7EAACAASURBVArE4Owj/XvWoCKFsplep1LmHoeO/EXvj1xJG7ecDMQkXBNmAhDRrQcOAV2CqdsFdHG2Re+niF8UPAv/sFy6EkfHjl8R6by5ZMyQ2ufuLX8pfCGgSww6i6vK7H7nXe+FCmSl7NnSJtihx+LDoqX7qZ+J82Yt7oLP5hJz8TdcfcR97EPAjSK6ksLsqWqFvaITjKjzjtVN206JDTVmzkOyu4DOfdVGgfAO3i69F+im8vLFhlm+1+dpqvxEfp87nJWXEd54xtlbXmhelipVeFht0tfZluES0NmQUPbDk51eBI3yuZGAznWqVixA3TtVoahiOU29CPIi8MSpW+mbKZvs80CBJSEhECkiupMF9BpPFqLBfWuqqQpv375HX0/cKLIdub18PKQu8bmdSjlw6CI1bvOD27uN/oGAF4FIEdGtENB5LerXVQfpvY9W+N38F8xCPzto5vetRMSyUjZvO0VtO82SGr2hnEPKiOBao2WvDWU/PG3TS0GtfO5vY1yTBqXo1bYViOc9/jbv8treiVNXafykjSLdOwoI+CPgJBHd892w+CM5vDLCGfWTM5PtP3iBPhn7u8901p7Xt2zyKHVuV0mslRoV/r7x83PnnrPUpkVZNU08BHTrBXT2g1m/cJaBhUv30tYdZ4g3ISmiO69tTZi8iT4fvy6BW4P5XbWLgM6d0h5r5+/7L5Nt2F9b+Dy8BCCiW8sbAroETzcL6L7OwfU3uWbRveurlahcmbxek/V9f16kN/v9pCs4QECXGHQWVw3k/DXeUNGpfUWKqRZ/bqxS7Jb+FgK6xYMFzfkl4EYRXZlUt2pamqpULCAWYviFQkkfyN/7m3/foXPnr9OmradozqLdCdJDGYFzgoD+fJPS1LPLk8S/i/zSO3fRbhowzH+KMb1+8zlWLRs/KlInZkifSnDkNm/evEPHT12lhUv20vfTtohLtanMfe2ADqeArvQpFP3Q8uLFvxdblqWCD2ehlCnjf2s4OubAwYsiZag2hbv2eraxeaNoiiqekzKmT6W2wWOWowl4PrP01z9p2pztfhee/X75UcExBCJBRIeA7pjh6GVoYgvonvNmfxuVnEkYVjuFQCSI6IEI6J7zl9/XH6Nps3f4PSpP8XkwC/3cRo/OVcW56ymSJxXpXX0JCmbGWCjmkLIiuKedgV4bin5o+fF5s3xEUe5c6cUGXOWdQTkT3R9vjmRvVC9KpI7OkCGVuomXgx9iY28Rbwqev3gvzVqwy19T+BwEvAg4TURn46OjclGT+qWo/GN5KVfO9CKFt7KmIb5bf9+hi3/dEMcdzF64WzqyloXIzh0qirTxnPZaeX9Vvm/7/rwgvm8Lf95HMnP1QJ/fZkRavWHthjPQPfvFfuHNChwUwunalewc7JcrV/+mDZtP0uTpW0XwB4+RUUPriWxQSvGVBTBQv3C7ZnwTjgh0T068zs+/8xXK5aUc2dMLTrwBi78bvAZz4eJ12rjlFE2ctoUOHZVLIY/Hp30IQES3zhcQ0CVYullA54X7lo1Le00otmw/JdKX+HtYssjw2Qf1qVL5/KqIfufuffph5jaRzl1bIKBLDDqLqwYioCsm1K9TQrxMe56TzGmHR49dQ9Pn7LTYUvnmIKDLM8MVwRNwq4gePBm0AAIgAAL2IOB2EV1mUc6XRxJzDqWkcE+aNKmI0OE0wf7ePewxsoKzwjOF+7XYWzRlxtawpnCHgB6c/3C1tQQiQUS3lhhaAwEQAIHwEnCiiB5eQrgbCIAACNiPAER0a3wCAV2Co1sFdL3zRzl17Jv9FptewOLdS5z2tsDD/56f6yvtLQR0iUFncdVgBHQ2hRf73n2nppeIziknu/fRzzZgsfmGzSXm4m84+4l72Y8ARHT7+QQWgQAIgIAnATeL6E4X0DFSE4cABPTE4Y67+iYAER2jAwRAAATsTQAiur39A+tAAARAQI8ARPTgxwUEdAmGbhXQB/aOoebPRVPSpEkEjbibd8TZLxxBLlP02hn95VqaOmu7VzMQ0GWoWls3WAGdren+WhV6uXU59fwePhNl7LfraPykxD1PFgK6tWMFrckRgIguxwu1QQAEQCDcBNwqokNAD/dIcsf9IKC7w49u6wVEdLd5FP0BARBwGwGI6G7zKPoDAiAQCQQgogfnZQjoEvzcKKBz+vVJXzanqOI5VBJ791+gtp1nSp8RWiemKA16O4YyZUwt2uKzM2bO3ynSwHuWYAV0vfOnuH0+p+PS5Zv0x4bjAZ/TwWe6N21QispE56acOeLPAVH6wu2fPRdLf2w8ThMmbTJ1Bpn2vN/ZC3bTwOHxZ+m+0LwsNaxbQpxRlTZNSvW8kes3bhNnAJg+d4c4L8fKYoWArjdmtu44Q206zjBlKmcraNWsDD1RLh/lyZWB0qRJoab+V3y4aetJcc4bn0ujVwI5R27dxhPUvtscQxut9r8pIKjkGgIQ0V3jSnQEBEDApQTcKKJDQHfpYA1xtyCghxgwmg+YAET0gNHhQhAAARAICwGI6GHBjJuAAAiAgKUEIKIHjhMCugQ7NwroWtH7/v0H9OOcHTR05EoJMvFVWVid/k0rKlwwi3qtnmgZqIBeulRu6taxMrHImTxZUkP74uLu0LzFe2j02LWmNgIobZcvm1eNrDa6AZ/9PXXWNvps3B+GdugJ6AuX7qO3ulWjqGI5VeFYr5G79+7TrysPUf9hv5jqgxmHWSGg8316d61GbVqWVf3w1+U4cWblyjVHfJqRK0d66tW1Gj1VrTClSR2/McGocGT7wqV76cNP/5eg/1YL6KHyv78+4nP3EYCI7j6fokcgAALuIuA2ET1cArrnnPbchevU572ltH7zSXq5VTlqUDeK8ufNpG6KvH37Hp2/eIOW/LKfvp600XAe60vI5WOhvhjRUGw05WJmrsn12rV5nLp0qKRugl219gh17rVAdxDzO8XzTR6l8o/lo4zpU1HKlMlEPZ6DX7n6N/GGzh/n7KSNW076/BJo32sOHblEDVtPFlwa1y9JBQtkEfNlfo8c9/0GGj9xo2jr9VcrUYcXy6vvHZ6bbH3drFnDaHru2ZJUpFBWSpc2JSVLFp89jDegnjkbS7+tPkxTZmzT3eSrfScx+lYrffBVh+f0bVqUpdoxRSln9nQqN8WO5SsP+vW7u54q6I3VBCCiW00U7YEACICAtQQgolvLE62BAAiAQDgIQEQPjDIEdAlubhTQO7WrSP99qYK68MHC87DRK2nuoj0SZP6tyotWPJFSyrnz1+mTr373aisQAb1+nRLUo3NVr7O3/Rl4794DWrPuKPUauMRw4S6mWmHq+2YNypM7g78mvT6/c+cezV+ylwYN/9XnddrFqhWrD1N0iVyUM0c6U/fiPixauo/6Dllmqr6/SlYJ6NqNF7xQ+vXEjTT22/W6JrBAPejtp6n4I9kNNw1oL/blQysF9FD6358/8Lk7CUBEd6df0SsQAAH3EHCTiJ5YAjpvtn2x5WPEm0+TxOu4CQpno9p/8CK9NXAJHTp6SbeOUST0R+89Q/VqFRft37l7X2SY4uOhjMqYjxoQz+24+DpmiAXg9/o8TZWfyO93Uy63MX/JngQZtRQb9AT0nXvPUf06xb3a5veGCZM30efj14lLZQR07g9vQs2fL7PfefTFv+Lok6/WJniXs0pAf6nVY9T+xfKULUtan25gvx8/eYU+HrOa+N0HBQQCIQARPRBquAYEQAAEwkcAInr4WONOIAACIGAVAYjo8iQhoEswc6OAzinXmzd6VF2MuXDxBvUZvEykKQ9VkRXQq1UuQO++U9NLPGdh9ejxy7R5+ymR5jt/3sxU5tE8FB2VU0RkKIXrzV+8hwYMi0+bri0s7I4YXJf44aEUXvQ5w6naNxynrTtP092796lwgaxUpWJ+IQCnSBEfncKFI9FHj11D0+fs1G1fu1jFEf7KWfO8kHbo6GWRrv3+/fuUMUNqkTo+c6Y0XotjHHHDafB/XXUoaJdYJaBzVNBXoxqJhTyl+Iqc4cwE333elKKjcnkxvnQlTkT0cPTSzZt3hH+rVioo6nlGqDOn76duSbARQwsjkDPQQ+3/oB2GBhxLACK6Y10Hw0EABCKEgFtE9MQQ0K9e+5uuXrtF+fNl8jtaeF69btNx6vbOIt0NrUYCOkdb9+lRndKni5/bb952itp2muXzntr56emzsdSz/2KvI4H4KKGPBtdNsKmT3xlu3bpLSZImEdHrnpsCjDa0at9r+CimFMmTUapU/74vsMGBCugtGj9K3V+roh6RpXSeN6/euXtP3EuJnFc+uxZ7S2ThmjH33/eTz0c0EMcnKSVVquSqwK/0/QE9EB8fPnqZnm//YwLO/XrWoKYNonX7ljRpUjUiXrnw7Pnr9O4Hy2n1H8f8jhNUAAE9AhDRMS5AAARAwN4EIKLb2z+wDgRAAAT0CEBElxsXENAleLlRQB/cpyY1bVhKpcALHb0HLqEt209LkJGrKiOg64mvLCh/MWGdrmjNgihHk7MIqyx8GQnQnpEt3AtOPcipD31Ft/C55RwxkjFDKrXTRot5etEevJC4a+85GjZqZYIzvrm/g96Kobo1i6uLUCy6z5y3iwaP8D5LXo56fG2rBHRua+b3rahk8ZyqGb7OGOfMAS+1Kkcpksen3ee0mEt+OSD6wxkPtIWjbPr1esprw8SRY5epS+8FdOzEFZ/dDkRAD7X/A/ERrnEPAYjo7vElegICIOBOAm4Q0RNDQFdGgxJhPmPeDlr48z4xr3u2dnHi+TLPyZW5OP995BdrxDFR2mIkoPO8eNKXzSmqeA5x2cVLcdT//WU+BdnWzcqIjFVp06QQ9Tn6uetbC71u+fUnz1GVJwp4vSf8OHsH8UZQTk3Phd8jOENX9ScLqSIzbxoYMuI3WrL8gFd72vcaTzYnTl2lAwcvUtzN25Q8eTKxQXnOwt2iipkIdG576IDalCdXfJYs5r33wHmxsfSnZftVO5h5x5efoMIFs6r94neNV16f7TMLl+wZ6JwWv32b8qp4zvP5TVtP0VffbVBT3D/fpLSY8/P3SvH9vj8v0pv9fjKcw7vz6YJeWUUAIrpVJNEOCIAACISGAET00HBFqyAAAiAQSgIQ0c3ThYBunpU4u678U19IXGH/qlqB19+Zd1b0SEZA1y4u6UVUaG3iyBJO38hRKMpi0+Jf9tNbg372qqqNUuFFqaUrDlDP/ksMuzmwdww1fy5ajST3PAdSe6GWr78oHL6e7fpk+LNUrEh2tbmtO85Qm44zgsZvpYCu7ZsvAX3KuBb0WOk8qu1bdpymjj3mGabVf7VteerUrpK6SMfRPMNHr6J5P/k+WkBWQA+H/4N2GBpwPAEW0adNaEnZs8Uf23D46CURPXf5yk3H9w0dAAEQAAE3EGCxb+r4FpT1n5TUBw5dpJc6zSKeczqhJJaAzgLqoqX7qZ/OMUMsfI/5sAFVKv+wipCF514DEs6x/Qm5nvNubRS31j+eGyPjbt4RG2KnztquVtMeQeQvQvrDd+uIFPKcPYrn8HrvE3oCOovtX0xYTz/M3OZzCJkR0Dnim0Vp5f5Gkfz8/jNqaD165J+jtIw2LbBR/rh7Gq7N2MRp7afM3EqjvkiYTp/tGDEkPsKfiz+fOeE7BhsTnwCL6D983ULNxLBn/3l6pcts4ndEFBAAARAAgcQnwCL65HHNKUP6+GAjzhTarusckW0SBQRAAARAwJ4EIKKb8wsEdHOcRC0I6BKwDKqaFdC1USccib3g5326C3Xa22mjnjlNeqtXp3uJtiygtmpahjJljJ/gcfrCFf875PesPu1C5Y242yIihSNvtEUrMp88fU1E+PNk0qhwtMlz9aLUKpxKsWX7aYaisxnvhFJA54WM5i9PS2AGp53MlTO9+ndO2W4khHNFs2PE82aBCOih9r8Zn6CO+wloIxwhorvf5+ghCICAswhoIxydJKInhoBuZkOoNhrc12ZQf0KuVvT2tWGT5/VfjGhI7EsuetmLXn2pAr3MWZFSxGdF+mXlIcP3Cu299ea62jkri8vfTNkksmUZFTMCumfadX4P5TY907Jr2/cU3Pm9iSP++ax6veKPu+c13G7LxqXV7Fi+fKBc06xhNPV8/Uk1Y5dVG4Gd9VSBtVYT0EY4QkS3mjDaAwEQAIHgCEQVy0HffdEUInpwGHE1CIAACISVAER0/7ghoPtnpNbgnXPlY76UuML+Ve0cga5dtOJoDj4LfOmKP/2CDeZaf40HI6D7W3BS7q1dVDOKcvdnr+fnoRTQrcxeEA4BXYabEUOjDRSB3gPXuY9A/nyZacq45pQta1rROd7Uw5EzlxCJ7j5no0cgAAKOJFCoQFaa/FUzypI5jbB/358XqN3rc4jnn3YuiSGgc3TzsNErae4i35mBKlfIT8MH1qYc2eMzsPiaJ5oRcj2zGfmaE3uel+4rWlzWj9r5qF4ftHXMbno1I6DL2ivTphnufH/thmZ/ke2KzZ5HPV24eIP6DF4mUtijgEAwBDhD28SxzdTNGXxUQYducyn2ujMyhgTTd1wLAiAAAk4gwMc8soiePl1KYe62nWfo1TfmEmcGQgEBEAABELAnAd6MzmvWSlY+e1qZeFZBQJdgDwFdApZBVbPiaO+u1ahNy7Lq2YNmF6T41tp78NnmHLXx7ZTNQXcCAno8Qu3mCyujS8yOEU9nykagBzoQZPwf6D1wnTsJPF42L00a20ztnK90tu7sPXoFAiAAAvYnwCnHvxnTRDV0/uI91HfIL7Y2PDEEdDObB82IzwzWjJDrmVnKV0rwIX1rUuP6pcTZ22ZFXn+ONdMHM3X07iMjdvuzU/lcpk0z3LndGk8WosF9a1K2f444OH7yCr325ny/Z5p/PKQu1a1ZTJiml07fbJ9QDwS0BP5TpSCNHdlI/fOMeTvFJnsUEAABEAABexCoWb0IffpBfdWYydO30gef/M8exsEKEAABEAABXQLaNWtg+pcABHSJ0QABXQKWQVWz4qg2jXkwdzd7/t7T1YtQw2eiqHjR7CJSNE3qFGIhzqjIpHB3cwS62b5VKJePmjYoRaVK5KKcOdIJxsmSGUM24z8rBHSr/R/MmMW17iKQL28mmvRlM/U4A45ie7nzLESgu8vN6A0IgICDCRTMn4UmftmMsmeLzxSy/88L9HKX2bY/Cz0SBPRqlQvQ+/1rU/Z/srisWnuEOvdaoI42bZS03tFNekNTmfdFl8wlzlZOnSq54bzfTAS62YxMMmI32859bN4ommrVKEoF82emdGlTUsqUyQy/cbMX7KaBw5fr1jEroLdr8zh16VBJsOFidr4/uE9NatqwlLjGzDzewY8OmB5GAkUKZaXvv2xGWf/JFLJ733lq33UOItDD6APcCgRAAASMCBQvmoO++7yJmFdxQQQ6xgsIgAAI2J8AHz3KWZ5y5fj3CF77Wx0+CyGgS7B24xnonosbjOLUmWv0Zr/FxOnQQlXMCujaCOdg7PG3cNOkQSnq8GJ54jTL/gRzrR2RKqDPnfICcRo9pfhbUKtasQB171SFij+Sw69grmXsz39cPxgBPVT+D2bM4lr3EHgodwaaPK455c6ZQXSKz2Vt03EGXblq77TA7vEAegICIAACxgT4hZFTlmXPFp9unAXYF1+baXvxnG2NBAGd++n5XnD6bCz17L+Yduw+K/zleXQTn/09c94uGjzCd0SqMieNKpZTat6fWAJ6+zbl6aXWj6lR4Ga/z1YI6Fqh3+y9Pev5O489kDZxTeQRKFQgi8jkpKSW3HfgArXtNIv4XRwFBEAABEAg8QkULZxNCDCKeL5zzzl65fXZxMFoKCAAAiAAAvYkkCd3Bvrh6xYQzw3cAwFdYuy6UUAf9HYMNW/0qLp4ZNVZ20ZY7Sagv9fnaWpUN4pSpEgYxcFnKN78+w494H/8U5IkSeIVmR6JAnp0VC4aNbQe5c2TUeVitEjXuX1Ferl1OREtoy2MllPs379//1/GlIRSpUquCu2hFNBD6X+JxwuqupQAxHOXOhbdAgEQcA0BJ4vn7IRIEdA9hdxbt+7R2G/X0fhJm8Q47NezBj3fpDQlTZqErl67RUNH/kY/LduvO0Yb1y9JnBJeSUnOlXgu+n/27gNaiiL9+/gj6QKSJAmCoIAiiIgoiiCCiLgYEAOyKGZdzIoIu0RX4quIWTH/VVBEFBEQBAVRFHFBchAlS5KcJIf3PH2dcW7fnpnuud339nR/+5z3vPuXmuqqTzVDT/+6qnbt3i+bNv8pR2Pu+fPnO050BZnI7Ou8CNCt7lMPHzkqW7bulZ27sr6Ip6s6VT6phOGgh18C9GRtCcyXCR3xTIDw3DNaKkYAAQRcESA8d4WRShBAAIFcFSA8t8dNgG7PySgVxAD9vjsvkH/d1iC6BKDuGTjguany2bjFDmT+LqrL/OmNU+T4Y9Meef616VnqSjVAnz1/vXz82YKU2qUzH/Qt9eWrtmX5/CMdG8lt7etLRsbf4fn2Hftk6vcrZeyXS+Snn9dmO5+TPbDNs+iTzdKOnMw828OtFxvMbbcTTFuBt7mytnTr1FSKHZ8ZiCeq58Zrz5JO9zWWEsUzolXpSwc//LRGxk9aKl9NXZbtFHavkdgPpjID3evxT+li5UOBESA8D8xQ0hEEEAioQLqH5zosbgfoBw8ekTfemylD3vkpy6jH3tPm9h7o2pC6Z1aQwf2uEP23VY8p01bIQ13HGv975LvtpXbN8sb/Xrx0k7S9fbjlFVv9lNLy0tNXS9WTSxl/fuTIMZk5Z6289n//k5mzs9/z29nf3E4Zq8bYWcL95rb1jNWbihYpaFSh7p+PXyJvvT9L9LeB+bBTZ+QzdpdwN9epL70eOfL3S692vxq03f0HT7VbnHIIRAUIz7kYEEAAAX8LEJ77e3xoHQIIIGAlQHhu/7ogQLdvFcgAPXbJQ6XI6RJ75mW9NYC+88FPsyjbDUffeL6N6BKLkWPO/A3GssduHfrw7JVBrUV/lOuhE05mz1snTz41JVvQHntOAnSR3l2aS9s2daIzXLZu3yu9B3xtvHhgPnSpvXPrVYr+Z32Joe+gbywfVEYK2b1GYs/lNEDPjfF361qlnvQTIDxPvzGjxQggEC6BIITnOmJuB+jxwvG8DtC1r68+01qaNj7VuFAj207pnvV9urcwZpQn+x2jM8/1xdmCBfIZ9/0zZq2Rh/8zTvQFYqvDTjhup4xV3XbC7th7aJ11/97w2fLC61lfTI6t206dkfKpBuiJZrWH6xuE3uaGAOF5bihzDgQQQCB1AcLz1O34JAIIIJBXAoTnzuQJ0B14BXEGetGiBWX4m+2kRsys8SVLN8ut94+M+zApHlmzi06NPsDSMvpgauTnC4xAOvawG46al5d3e392nS3/wN0No8sybtu+T/o8PcVyRnRs+8MeoJuDZ7WJN9vH/IKG/h164bXpMnTEnIR/8+xeI7GVOA3Qc2P8HXy9UDRAAoTnARpMuoIAAoEUCEp4roNjvmfauGmPdOk9QWbPW29r7Mzb8uiy4HrvPnHKb1k+74cAPfbeTWdCv/LWDCM479CunhTIn08SvdCpnYl9OdfOqlt2wnE7ZawGIlnYXf/sk2RQn1ZSoXwx4+MrVm2XdncNT/j7LFmd8e6bE610Zf7dY/VytK0LjUIIOBQgPHcIRnEEEEAglwUIz3MZnNMhgAACLggQnjtHJEB3YBbEAF27b55NvHffIXl+yHT5YORcBzoiXR5qEn2ApR/UB1ODX/lePho1P0s9dsNRc8Bp3u/QUeMsCsful6h/bLWvodU5wh6gd3m4ieiSkjp7R49Dh48aM2Kee/WHbFzmMbS7FL3dayTeg0A7S9Pnxvjn9Brl8+knQHiefmOW2y1O5fstt9vI+RAIskCQwvPIOMWuAOX0fln3Du/8wEWiL9XqsWbtDrn3sc9l9e87slwGfgjQ9SXO1569RqpUzlyCXZdxL1k8I7rS0c9z18mt930S9/L1og9eBeip1OtFgG5+wcLuvXyQv0Pom/cChOfeG6fbGbza4i7dHGgvAn4RIDz3y0jQDjsC/BtiR4kyYRAgPE9tlAnQHbgFNUBvcmFV6dezpZQtXTSqsXTZFunSa0LCpcxj6cx7CuqfrVy9XR7oMibbAzi74YF5r0Otc+GSP+SOBz91PDveapj7dGsh17c+M/pHdmZ2aOFb2p0jj9zbSIoULmB8NtE+kEHbA91qP/Nfl2+RR7t9kW2c1cZ8k7J5y5/Src8k+XHmmoR/8y5rVkN6d20upU8oYpSzE4g7nYGeG+Pv4OuFogEQIDwPwCDmQhfs/huYC03hFAiETiCI4bkOYt/uLeTaq86U447LHFK798samr/+XBupX/ck43O6etT4r5ZK1ye+zHZteBE+60nsLiUeadDTT/5DrrisptFXva/Ml/84YxZ6ohc6I5+N7UNkBvs7w36O+/fA/NKo1cu2qQTdVvfI5qXRzfUmW4nLPJZ6jkTLrTtxf2HgVXJp0+qGuS6Tr9fIv/87Men3x81tzza2QBs1dlHSshRAICJAeM61YCVA+MF1gYB/BAjP/TMWtMSeAP+G2HOiVLAFCM9TH18CdAd2QQ3QIw/errmituTPn/nkzc6+gBE6fWDzRNfm0qpFzejnEz3EchIexD4k0/MdOXJMxk38Rbr3nZR05HT28x03nStTv18hA5//Nlvo/nDHC+XOm8+VggXzG3XZmXmvLxv89z8tossp6ufCEqDrrPMH7r5ASpYoHLVPZnbtVbWle6dm0VlNel3oygaDXpwWd/z0ZYxBfVtJzRplo2WcBujxtg+IPWlujH/Si5QCgREgPA/MUHreESf/BnreGA9OcHv7+nL5pafJ7j0HZOyXvxj/jwMBPwgENTxXW/PLsHq/PP1/q+WJgZNFZwxbHXr/3r9nS7n04urR+3ddAl2Xb5/87fJsH/FLgG6eMR9p6JZte6VndkuGXQAAIABJREFUv0ky7cfVcS8384sGiV4Y1v3SO9xYL7rVk1aamwG6eZutRL+BTixXTPr3ukwanlcl+hKFttdugJ5s6ftWLU6XXl0uif4G0FUOho2cI8++kn31qQh+xE//bw3QnxvygysvQPvhu4Q2eCdAeO6dbbrXHOTwQ7/v/3VrA2ncsKqs37BbPh69QH74Kf6/Zek+lrQ/vQUIz9N7/MLa+iD/GxLWMaXfzgQqn1RC3n+trejvRg7nAgToDsyCHKBbhZYaQi79bbM8++oPcW/gG9SvLPfecb40OKdy9OGbkiaa+eIkPNCy/Xu1lIonFo+O1OEjR+WbaStk4LPfWj4U1C+Dxx9qYjwQzMjIb7wMsHDJRunR96ssM+qvbFlTenTWh0EZ0bo3bNwtA56daiwJGXvoj5pH720krVvVluLFCmX5Mw2RdfnyDz+Zl/Bho/7hjJm/y10Pj0p61Xn1j7t5+Xk7wXRkjM87p5Kxv2TksPMyg9UqArq35itv/WS5RcBdHc6T2246x5hJFHvomA8bMVcGvRQ/eI9dvlQ/O3v+eunYaXTch3W5Mf5JB5oCgRAgPI8/jPfcep7cd2dD47tYDzsBRyAuigSdcPJvYLpZPHB3Q9Hv8ch46/d930HfyISvf023rtDegAkEOTyPDNUjHRvJbe3rR//+6f3v1m17jTB84pRfRfeu1kO/gy5ufKpc3vw0qVC+eDRw1VBUt+R54fXplqPvlwDdHCxHGmvnHtt876dGa9fvlNFfLJavvlkmZcsUNQKMZhdVk2pVS2cJo/U8VrPAvZqBruczb7Ol98Nz52+QUeMWGb8pdJ/0po1PlYsaVpUTSmWu2hR76O+Zh7qOtRzPd16+3rgW9NBZ5TNm/S7/77lvZc+fB6XaKaWzrRalLx/EvmytvwMWL/1Dho6YK19MWho9hxrfflN9qXV6+aif05XNAvb1Q3dsChCe/w1l/rsfb2U/m7SBKObV8xE/4Ji/X9eu3yVdek+Q+Ys2+qF5tAGBqADhufOLwbzyZbIa9N503/5Dsmv3AVm4+A8Z8+USyxdbk9XDn2cVCPK/IYw1AskENDz/4M12WVaeTvYZ/jyrAAG6gysiyAG6Mujsld5dLxUNg2IPfUCyfuMuY9bFrt37jT8qUbywVD+1tJxUoUSW4Fz/bP3G3dLn6clxZ4A4DQ+slg3X8+zec1AWL90k8xZskBWrt8mZZ5wop9coK7Vrls8ScicKet94vo00Or9qlgdksf3VGxd9iHTySSWjs6jNl0yiENrvS7jrg7hZs9fJpi3ZZydVPqmkVK1SSkqXKprtAaJ+bsJXv0qfQVOSziYx/yBUP70p1HOuWLVNtm7bJ7qnpe5nWaJ4RrZzRbwTzaLRMi89fbU0b1ItOjx6Dr0ulizdHL1GH+81IcvweT3+Dr5eKJqmAoTniQfu/SE3RPem1ZJ2lthN00vBdrOd/htou2IfFNTv1MYXVI22xM5LWj5oNk0IuEAYwvPIED7Z7VK5plWt6OpKdodW/65+PmGJMWM93uGXAF3bZw6XnOz7PqBXS7nq8jOy/X6x6re6HD5yLLptk9VWRF4G6FYvOCcaU32pV1fWKlgg84VXfWnizgc/tfyIzhDXFy4iZWMLWc20t1qxIPIZ/e104MBhycgokM1146Y98t//93XClQHsXqeUC64A4fnfY6u/i18Z1FrUJHLs3XtIBr/yvXw0an5wL4IkPQty+GGeCJBohcPQXgB0PM8FCM9TGwKnAbr5LPpcc83aHfLW0FlsiZPaEBifCvK/ITlg4aMhECA8d2eQCdAdOAY9QFcKnW3cs3MzqX5qmbhBZjwy/Yd9+cqt0m/wVJk5O3OWi9WRSnigy7HffUuDLLPF7QydBr2Tpy6XngO+sgx69aWBbp2aGQGu3WPHzv2SP3++aEivszb0x2z/wVOzVeH3AN1un2PL6YsLH34yV158/UdbH9eHf7qsZJ1aFWxfU3qOw4ePZJlNk2gWjTbkhtZ1pPODFxkhvNVh9TDQ6/G3BUShtBUgPE88dM0uOlX6dG+RbUUJfanl1vtHJn35Jm0vjCQNT+XfwHSxMC+PbGeP4XTpG+1MT4EwheeREbqt/Tly1y3nZfvutRrByCz1dz6YJe8Nn5NwkP0UoJtnkuvLu517jrc1W0+D4G6PNhVdlSmyjZNVx3fuOiBvDZ1plDu9eua2QlarTnkZoOs5dTWn7o81kzq1Tox7Hx35Dfbx6IXy0L8ujP5G0Qeu9z72uaz+fUe2LqrDOy9db1mv1T1zpIJ/P3KxXHvVmdlW5DKfQNu05NdN8vSL0xL+LkzPbxZa7aYA4XlWzZtuOFv0BZeiRQpm+YNvf1gp9z8+xk36tKoryOGH+ZmRruCk26lMnPJbWo0RjQ2uAOF56mOb0wA9cmY7L7um3srgf9LpvyHm8onujYOvRw/TVYDw3L2RI0B3YBmGAF05IkugX9KkWnTGRTImfUt2yncrjKXM4+21GKkj1fBAZ7U9el+jLEsCJmqX7uf33odz5O1hsxI2Xx9MdevUVM6qnTjg1QdBCxZvlIHPfSv9elxmzMCPHPGWjQxSgK7X//czVsk7w3629YAyFl2vKZ0VdeH5VbIsA2/1sE0f9j3z0jTRPdcbNjg5WmTZiq3S/p4RCUO3RLOK4t3weDn+yf7e8OfpK0B4nnzszDMEI58I+yyaVP8NTC6e9yX0+1S/60+rVtZ4Cer7n1ZL1ye+DO3LEnk/IuFuQRjD88iIazja9po6cnnz041ZjMcXLRSdGawvl+7efUBWrdkhX039TUZ+vtDW31E/Bejaz5HvtjdWndIj2UuWVn8TLm1aXdpfX9d4wbPY8YWMcFpttm/fJ99NX2UsZ7981bYsKxzpb4HxXy01vtfi/a6x+4DN/GAu0UpLOp7trztbWrc6QypXKhndl11fUlq7bqeMmfCLDB81z1h2/tn+V0iliiWM5iX791bvzzWou7jRqdFVoLROXeHrlo4j436B6OfuvvU8ubBBFalYoXi0PToTffeeA8YKU5+PXyKfjFkY7i8hep9UgPA8O9Grz7Q2tmYwH2HfBslp+JH04vNRgcsvPU0ef7CJsW2hfgeP/XKJEaBzIOAHAcLznI2COUDXFzR/nLlaDh48YllxZLVXvb+K3UJTCyfbbilnLQ32p53+G0KAHuzrIQy9Izx3d5QJ0B14hiVAj5Dow5EON9YzfsBVOLGYFC2S+XBJD33A9Oefh4x9A6f/tFqGfzo/aXAe70GT0yVe9YGXPhSsVbO8lCiWIYUKZe6tqw9tNMj/fd1OmTj5N+NBkj44snvoDOY2V9aWGtXKRB+k6YMy3QtQw9sRn82XsV/+YlRnXi7cak9ELZfOAbr+eNu375DxgHXKtOXyxcSltsc4nrmOXbtrzzKW2y9eLMN4mGvs8bPvkKxZt1PGTlgi7w6fbXy8R+dm8s/r6kq+fJkXnd03sXX/XV32X69ZveGM1B/ZEz1e27wYf7vXHuXSS4DwPPl4WS0/GfmUVQCRvMbglAhygB6cUaIn6S4Q5vA83ceO9iOAQDgECM+zj7OujtavZ0vLPSrDvg2S0/AjHH+L6CUC3goQnufc1xyg64Szbk9ONLbZSXToi+mP3NtIGpxTOcv2OHY/n/OWB6sGp/+GEKAHa/zD1hvCc/dHnADdgWnYAnQHNBRFAAEEQiFAeG5vmM3LT+q+sYULF4wu+epkuV17Z0yfUgTo6TNWtDQ9BQjP03PcaDUCCIRHgPDceqy7PNREOrSrF511uHb9LilX5njJyMicMBDmbZCchh/h+dtETxHwRoDw3B3XVAP0yNnNq2zqFqIjRy+UPoNYpcLJCDn9N4QA3YkuZf0kQHjuzWgQoDtwJUB3gEVRBBBAIGAChOf2BzR2+UmdcT56/GI5o0Y5qVWznFGJ05VH7J/Z/yUJ0P0/RrQwfQUIz9N37Gg5AgiEQ4Dw3HqcdauG919tm+Ve+YOR86Rl89NEf4PooSvj6XZyo79YHI6LJaaXTsOP0AHRYQRcFCA8dw8zpwF69VNKGyug6gp/kUO32ml7+3D3GhmCmpz+G0KAHoKLIoBdJDz3blAJ0B3YEqA7wKIoAgggECABwnP7g2lefjLysO/MM8pn2Zbh57nr5Nb7PrFfcUBKEqAHZCDphu8ECM99NyQ0CAEEEMgiQHge/4LQrcs6P3CRaJCuR2SZ3g7tzpHmTaoZ/y3M2yA5DT/4q4cAAqkJEJ6n5hbvUzkN0LXeZ/q2klYtTo+egmXcnY+R039DCNCdG/OJvBUgPPfWnwDdgS8BugMsiiKAAAIBESA8dzaQne5vLLe1ry8FC+QzPhhZbvL8+pWlT/cWUuaEosZ/37nrgPQf/I18MWmp7RMk+iHT+IKq8s/r68o5Z1WU4sUzostf7j9wWDZs3C1fT10mb7w/U/buPWT7fFpQ3/puf8PZou2veGJxKVKkoBx3XGYVWve27ftk1py1MvzT+TJ/0cakdScL0K32v/z2h5Vy/+NjktZtnr0U6x+v3w3qV5Z/XneW1DvrJClVsrAUzihgnEcf0urLD2vW7pCJk3+T4aPmJbVz+sM00iFtd/vrzpbLLz1NNAQ9vmih6F5vBw8ekW079sncBevlo1ELZObsxPvFJUWiQCAFCM8DOax0CgEEAiRAeJ54MJ9+8h9yxWU1o/eYkXs/87ZIqWyD9PaL10nDBidHG/DpmEXSe+DXxv99c9t60rrVGaLjU7RIIeP8kXvAZSu2yojP5svYL39xfCXe0LqOtGxeQ2qeVs64vyyQP/N3wZEjx+TPvQdl5ertxm+AD0bOtVV3sntM8wsITpY51r2GB/e7IjrTXxuU6N7b7ftWc8C2fOU2aX3T0KQu+htFf3M1qF9JypUtZtzDR8Zv375DsuGP3UY/hn0813ghgwOBZAKE58mEnP+5GwH6wx0vlDtvPlcKFszczmPnrv3y5FNTZOKU35I2SL+L21xZW2pUKyPFjv/7O16fY2z8Y7d8M21FSt8Rbn7/pBpWX/2PM6RXl0uMZwd66L8tfQd9Y/lvVrJ/Q8z/TiaDTXSuyGfdfM6SrD38ebgFCM+9H38CdAfGBOgOsCiKAAIIBECA8NzZIJoDXPPDq/eH3CDn1qtkVOrkwVakFVY/rv5590fyRNfmclmz06J7RFq1Wh8GLl+5VfoNnmorhD2xXDF5/KEmckmTalKkcGaonOg4cOCIjJ24RJ564buEQXOyAF3PEbsEvv7fdt8yv7z5afLEv5tLyRKFjaYePnJUho2YK4Nempat6ZH+XXpx9YRukQ9u2bpXXn1nhowYtSAuQ7IfplYfvO7qM+WeWxsYwXnkxYR4J9D+/Pi/NfLEwMk8CEx2QYbozwnPQzTYdBUBBNJSgPA88bCZA1y9pxzyzgx58/1ZxrK9rwxqbQTcesT+md2LwSpAHzvxF+n6cBOpdXr5hPdfeu81eepy6Tngq6QvUmp79L7u7lvOkyqVSyW9r9N7c31R85mXpsmUaSsSdifZPabVS6T6AkD7e0YkbfedHc6VB+5uGH2JdO++Q/Lcqz/Ih5/My9YmL+5bnQbo2tdH720krVvVluLFMoOjRMfuPQflw0/myouv/5isKH8eYgHCc28G340A3fz9Zye81ckFj97XKOl3vPZ6x8798v5Hc+T1d/+XFMGL75+gBehePGdJOjAUCK0A4XnuDD0BugNnAnQHWBRFAAEE0lxAb3w/fOtGqVA+c99BnSnRoePHxg8MDmsBfbu5W6emxtvNepjfjjbPTlfTB7qMkdW/77BFav5xpZ/ftn2v1D+7UtKHdJETLF22Rbr0miDLV22Le059kPnEvy+VmjXK2q5XK9NZNd/PWCWP954Q92GdnQD9nlvPk/vubBgNtu3uGd+jc7Msy+Rv3b5Xeg/4WqZ+vzJLX/WN8af7tHLcP31T/d0PZ8tLb1g/gEv2cNMM/tC/LpTbb6offWBp5yLQh606hl17Jx5DO3VRJv0F9CWn4W+1k7Jljjc6ow/Lb7l3pOzafSD9O0cPEEAAgQAI6EtOH755o5T+awWiX37dbGzhowEAR6aA+f5p3YZd8liP8bJwyR/Gn5tnpzvdBskcoGtYXeeME6V8ucx/O5Mden87buIv0r3vpIRF9T6/w431HN3XaYV6v6qB9Wfj4u/tbuces3eX5tK2TR3Jly9zqSi7e8br/sKRZfL1cxrq3/vY59l+n3h13+okQNfw6vkBV0qj86s6+o2iL0KMm7hUeiQZw2TXAn8eTAF9QeeDN26MvoS9YPEfcseDn4quZMCRMwE3AnR9Qb7tNWdF/85v3vKndOszSX6cucaycfpS0N23NJCSJTJsN16fN3w+YYnxonq8w6vvnyAF6F49Z7E9kBQMlQDhee4NNwG6A2sCdAdYFEUAAQTSWEDD86Gvt5VKFUsYvSA8tzeY5gd8c+ZvMF46iBzm8NjpLBrzjyudxX7cccdFlyvcuGm3LFqySfbuO2gscVbr9HJycqVS0eXAtR2HDh81losc9GL2Wdn65/rD8P9evl7q1Dox2m4Nbbft2GvMXP/p57XGw4QK5YtJ44anGOViZ6jrj08NmZ9/bbolmp0AXWcbvfbsNcbsncgxY+bvctfDoxIOxLDXb5Rz6laMlon3gPXlQVdLs8bVoj/CI/2bM2+DLFyyUXbuPiD1655krBagy9bHzgzXYPK5IT/Ix59ln4lu5+FmpHG6j5suuRaZLW+MzaEjRjiuD20W/fKHVKlUSs45+6RsxtreGbPWyMP/GZd0VpG9K5dS6ShgXiGE8DwdR5E2I4BAkAXMK4QQnluPduwKTVpiwte/yuO9JkQLZ39B1dk2SOYAXe+fIyGz3nstX7XdeAHt6NGjUqJ4YTm7TgUpVbJIlvs/Dbl1yeDJ3y637ITOOr/vrguyhOeR+7rpP62RFau3SYEC+eScs06SC8+vku3+Us+vLw3Ee8HVzj1ms4tOzbJdlN4vfjZukfQakLlcvdVhvueOt8+8l/etTgJ0fVm23bV1s/y20RnmutWRbpu1Zt0O0ReBzz27kpxS5YQs5fR313vDZ8sLr1v/RgnydxF9iy9gXiGE8NzdqyWnAbrT1TVuvPYs6XRfYylR/O/wPPJdrM9m9Df2mWecaHxPnHFauSwr0el3xNvDZskrb82wRPDq+8cPAbq5w6m2yavnLO5eldQWBAHC89wdRQJ0B94E6A6wKIoAAgikqQDheWoDZ15+UoNqfUijM0piD/Py5Hb399Y6zD9kIvXqQz39oWe1vLju7aifi/0RGdmX3WpfcPMseZ2xMeGrX6XPoCmWYa3OWOnx+CVGoB45Es2stxOgaz3mlxGSLeNufmgYz//KljWlR2cNrjN/VOusosnfLZce/SZZ9k9/KF9/dZ0sP67jBfN2Hm5GjMzXwabNf8rgV743ZjiZD90/TMN2faM7cujYafmPRs1P7YLlU2ktQHie1sNH4xFAIAQChOf2Btl8X2Z1f5Nsi6RkZ7La21WDYp3hPuDZqTJ/0cYsVej5dHukVi1qRgPYRFsvmZeZ18o2bNxt1G21NLtV/fHuWyMNs3uPaX4ZIdky7uY95uPdX3p532o3QDf/1tIxnD1vnfFig9WLBzoL9V+3nZ9lmXenq38lu7b48/QWIDz3fvxyGqA/0rGR3Na+fvS3eLyXfLQn+h0xqE8r0WAtcuiKGjpxwOq7WJ9jdHm4SZaX9nVlwIe6js32neLl90+qYbWbe6Cbr4RU2uTlcxbvr1TOkE4ChOe5P1oE6A7MCdAdYFEUAQQQSEMBwvPUB8287PiWbXulZ79JMu3H1VkqtVvOqiVWAfrGTXvkv//v62znif18/14tpfU/zojOtom3tLl+xjyLe/b89dKx0+iEM53NfUq0ZKTdAP2f19WVzg9cZMyI1yPZMu5dHmoiHdrVkwL58xnl4wXu5mXe12/cLZ17js/28DTW76n/Xi5XXFYzqZ/dh5s6a//Z/ldEV3hI9FA20o4mF1aVPt0uy7LcqHmGVupXL59MJwHC83QaLdqKAAJhFCA8tz/q5mXH4wWcdstZndkcoNtZyUdD8ecHXimnVy8brdK8slTkD7KF0PsOyfNDphsrPsU7rGZVJlptye49pvlF2GTLuD/Tt5Xo7PLIYRW4e33fajdAN+/VvnNX8pUIdK903S5JV+bSI9H+7vavWkoGQYDwPHdGMScBesfbz5c7bj43y0swiVYDMT/zsPOc5NKm1UWXiC/z1zYr8V5m8vL7J5WwWkfPbwG6l89Zcudq5SzpIEB4njejRIDuwJ0A3QEWRRFAAIE0EyA8z9mAmWd8xHsIZvUQSmcR9x88NWkDzD+udE/uIW//JG8NnZXws9deVVu6d2oWDaN1dsmA56Za7rWoD5pOjJlNrku2j/4i/p6MemK7obiTslYPFhPteWn2jzez3+5DuljQy5ufZvywjiy3Hu/hm92Hm068Ytth3qMy3oPcpBcSBdJWgPA8bYeOhiOAQEgECM/tD7R55naiJcfN92J6D6yrL70z7OekJzQH6GvX75IuvSckfHlSK9Uwps0VtaL1r1i1XdrdNTzbS6U6i7H5xdWjs9U12B3+6bxse4ibG+rkntTuPabVLMnxXy2Vrk98mc3J7B/vhU6v71vtOtg1iO2o+XeXrqw1bMRcGfSS9VZWSS8mCgRCgPA894bRaYCuf2dbNq8hzS6qJtWqls6ylUaibRiyrQZ46IjxjOTlN62XY48VMK98Z/Ucx8vvn6AE6Ha/y1N5zpJ7Vyxn8rMA4XnejQ4BugN7AnQHWBRFAAEE0kiA8Dxng2V+qJdsb3PzbI9ES6rHtiyVH276+VQffNlVcVK/k7Lm2UbxZvU72Vve/Gb0zl37pe+gb4z9NuMdGuY3Pr+qFC5cwCiiDxh1H1PzcpF2x8f8ME8fGE/9YYU82GVsQnL9nD7wiRza9u+mr7I7TJRLcwHC8zQfQJqPAAKBFyA8dzbETmf0mVdJsrsNkjlATzTT2437brsKTsIGu/eYem7zcuvxZvXb3Vve6/tWuw7m68Xui8QXNzol+hKs+qiHLt/PEU4BwvPcHXfz3+9Uz66r0X0+YYk8MXCyZRXm74d1G3bJYz3G2/q7buezXn7/BCVA9/I5S6rXDZ8LjgDhed6OJQG6A38CdAdYFEUAAQTSRIDwPOcDZQ56ky0Lbne/QXPLnDw8i/2sk9A6FQ0n9Tspa3dfc7NLoh/M5r25tL8aRI+buFRGjJpvuYeiXRMn42N+uKl7sS9e+ocMHTFXvpi01O4pKRcSAcLzkAw03UQAgbQVIDx3PnTme6FkL5Sat+uJ92KluSVhC9Dt/s7o272FXHvVmdEZnouXbpK2tw+3HEgv71vtBujmGabaUF0Vaur3K+W94bNtBWXOr1I+ESQBwvPcH003AnRdtv3tobPkveFz4nbAPEFBV9G788FPbXXYvBS6Pht48qkpMnHKb9HPe/n9E5QA3cvnLLYGkkKBFSA8z/uhJUB3MAYE6A6wKIoAAgikgQDhec4Hybz8odY4ZdoKeahr/NnEVp+xs5+1k4A2tmdOQmuzSIP6leX6q8+UM8840dh/u0jhgtElKuPpJdqv3GlbzEuzWy3jbn4wmsxyQK+WctXlZ2Trh4bYm7f+KfoAccbMNfL11OXGXup2Dyfjo3ua//c/LaRCzHL5kfPoEvsr12yXeQs3yNdTl4k+AOAIrwDheXjHnp4jgEB6CBCeOx8nvQ/q17OllC1d1Piwru6TbEsj82fsLsed2wG6rlzU9po60qJpDalycikpdnwhKZyRuYpRomP5ym3S+qahlkWc3GNaLY1vXsZd2zj8zXZSo1oZ43zJLL28b7UboGs7H+nYSG5rX18yMjL3NI8cuprTth175ddlW0RXGPhm2oocvRSbbKz48/QTIDzPmzHLSYCuzxTGTPjF2K4j2W/yd16+3lh1z43jz70HjRXqxn75S5bqvPr+CUqArlhePWdxY1ypIz0FCM/9MW4E6A7GgQDdARZFEUAAAZ8LEJ67M0DZZnnsOyTPvfqDfPjJvIQnMO+1lWzWulbm5OFZ7Mmdhtb62cYXVJVH72skNWuUSxqYmzvqZoDe6f7GxoOyggXyGacxzzYyvw2u4fPgV743HsLGO/Sh4RNdm8tlzU7L9gAu9jMaqG/avEem/2+NMbPFvGS7uX6n46Mh/gN3NxR98H7ccfEvF+3T0mVbjL3oPxmz0J0Ll1rSQoDwPC2GiUYigECIBQjPUxt882xynWHYe8DXxmziRIf5xcpks9a1rtwK0PX+8tF7G8lVl9eSkiUyHMO4FaDric2/M8zLuJtnCtqZze/VfauTAF379u9HLjZmzhcvViiucSRQnzl7rXw0aoHo/88RXgHC87wbe/Pf7527DsiPM1fLwYNHsjUqX758cuH5J0uZEzJfrNJj9vz10rHTaNHfw4mOMR/eItVPLe1KR+MF6F59/wQpQPfqOYsrA0slaSdAeO6fISNAdzAWBOgOsCiKAAII+FiA8Ny9wbG7z6D5jOZ9Bw8dPmqEtBq+xzucBrSRepwG6PffdYHcflN9Ob5o9gdT+kBK9xw8evRotJnHyXGSkVEgGrS7GaCbA3Kzk3k/snj7PFqZ6ksCGmDXrllOChbMOpPFXF73tZ/83XJ55qVpcd+AT2V89Efmg3dfKFf9o6aULlU0YZCu9r+v2ylvvj9TRo1d5N5FTE2+FCA89+Ww0CgEEEAgKkB4ntrFoPc+77/aVmrVLBetwGqFIavazfdadl6czI0AvfoppaV/r8ukTq0KlvdyOsP7wIHDWbqUP3++LDPT3QzQzQG52cm8V61dfy/uW50G6Iqovw/uu/MC0ZWyihROPLtf7TVAf/H1H2X+oo2pXbR8Km0FCM/zdujMf791Jnm3JyfGXWFNv5vaXVs3+lxBnzsMefsneWvorIQdya0A3YvvnyBWZ+I6AAAgAElEQVQF6JFBcvs5S95exZw9LwQIz/NCPf45CdAdjAcBugMsiiKAAAI+FSA8d29gzEtJ5rTmZA+vUglotU1OAvQbrz1LOt3XWEoU/3vmjL6F/cNPa2T8pKXy1dRl2brppH4nZSMnMr+kMGf+BunQ8WPjj196+mpp3qSa8b81YP5s3CLpNeBrR0OhfyeuvLymXHJRNWOpzRNKFok7615noeuSblYzWVIdn0hj9Xq6suUZxnL5FSsUj/tAUMP8T8culP6DpzrqJ4XTR4DwPH3GipYigEA4BQjPUx/3f15XVzo/cJFoGJvTQ+/9zMuTm+v0OkDXfrz4/66ShudViYbn2q4Vq7dl3jt/s8xyFSMnwbHTe0yrlxRitzga+W57qV2zvEGV6MXXROPj1n2rEwdze7Sfun/xpRdXl+qnlpGyZYpKgfyZq1aZj02b/zRWqRo3MeuyzDm9Bvm8fwUIz/N+bJwG6Poykv6+160oIsevy7fIo92+kNW/74jbIXOAPnHyb/LN9ytSAjh8+KjMnrc+6bLxbn3/BDFAj8C79ZwlpYHkQ2krQHjuv6EjQHcwJgToDrAoigACCPhQgPDc3UExLy+e09p1SbP+g7+RLyYttazK6cOzSCVOQmvz0piJAuNU6nfSlkj95lnmkWU+t2zdK8/2v0IqVSxhFE3mZ3d8Ij+GL29+ujHDxTyzJd5ScqmOT7x21al1olx31ZnSpNEpUvHE4llmNO3dd0ieHzJdPhg51263KJcmAoTnaTJQAWxm7MPHZDOEAth9uoSAbQHCc9tUlgXNy4vnrDaRZNsgeR2gm18IsPuio5PgOJV7TPMs8zVrd8i9j30uZ5xWTp74d3MpWaKwQZ/Mz+74pHrf6sTBTlt09v0/WpwuDc6pnG2Zdw3gHuo6Num2THbOQxl/CxCe+2N8nAbo2mrzMxZdgU5/8w56cVrcTn027GY5vXrZ6J/HvjCUmxKpfP8EOUA326f6nCU3x5Bz5a0A4Xne+sc7OwG6g3EhQHeARVEEEEDAZwKE5+4OiNXMjpyeIdksmlQenmmb7IbWlzc/LcsDNf13/4XXpsvQEXMSds1u/U7aEntCfQP9lUGtRR+E6KFLMQ4bMVfWbdhl/MAuWiRzBpOdfTCdjpEG6LpP5zl1T4oG2PGWC011fOy0qePt58sdN5+b5UFgshUL7NRLGX8JEJ77azzC1hoC9LCNOP1NRYDwPBW1vz9j3ponZ7VlfjrZNkheB+ixqyFpe+Yt3Ch3PzIq6Z69ToLjVO4xzStl6cuXulWUvnjaoV296Eztb39YKfc/PsaNoYjW4eS+1YmDk0bqb9/ujzWTS5pU+3ubKRtbZjk5B2X9KUB47p9xSSVA19/+zw+8Mksgvnb9LunSe0LcbRjeeL6N6LLhkWPx0k3S9vbheQbh5PsnTAF67IA4ec6SZwPJiXNVgPA8V7kdnYwA3QEXAboDLIoigAACPhIgPHd/MMx7mB89esxY6mv9xl2OTqbLdVc/tXT0M4n28E7l4ZlWbDfgNs/0tjsD0W79TtpiRjTPVtJl3Ddu2i2tWpxuFFX/kaMXSp9BU+L6t7vuLLn+6jpSoEDm0o7btu81ZnEvXPJHwjEzP4DUc300an62JdTtjs8LA6+SkyuXjJ7z66nL5NW3f0p63ZgN9AWCx3qMT9r+pBVTwBcChOe+GIZoI8wv7mzZtld69psk035c7a+GutiadA/Q+/W8TK5qWVMKFMhvPGDt1f8rZhm6eH1QlQjhec6vAvO9ki4f/uPM32XHzn2OKj//3JOlQvli0c8keqnQ6wA9djl0bdCnYxZJ74HJtxNyEhzbvcc0I5pXltJZmRXKF5dz6lY0iups+SHvzJA334+/v7DX9612HC5udIrce8cFUviv/c737z8sr/3fT/Ld9FUJrxvzv+VaeMq0FcYsdI5gChCe+2tcUwnQtQd333Ke3HfXBVI4o0D0t/6YL3+RHn0nWXbQvOKGWyvT6cm8/v4xf7/b/Y2v21f06nKJHF+0kGGi2+7pVnNjv8y+TYXTf0OchvpeP2fx11VNa7wQIDz3QtW9OgnQHVgSoDvAoigCCCDgEwHCc28Gwhxmphqu3HPreXLfnQ0lIyN/0gdZTn/4RHpuN+A21795y5/Src8k+XHmmoSIlzWrIb27NpfSJxQxyiXaS9FuW8wn1OXQenS+REqWyNybfcfO/bJv/yFjaXM9du7aL08+NUUmTvktbluvvaq2dO/ULLrn5p4/D8rA576V0V8sTnqRmPdVs3o4and83nn5euOlhsgxY+bvctfDo5K2wW79SSuigO8ECM99NyRi/m5ONsPRfz1w3qJ0DtCbXXSq9OneQsqcUNTo+MGDR+SN92bKkHeSv5zkXIpPhFGA8NydUTcHuoleHE10xt5dmkvbNnUkX77j/roPjL8NktcBuvkecfT4JXFDntg+PTfgSml5SY3of1q+cpu0vmmoZbdTvQc0/1umL8cWLJA/es9uJ6jx+r7VToB+YYMqMrB3SylX9vikvzXMgKmOvztXPLXkpgDheW5q2ztXqgG6rvb3fy9fL7o1ROTQbdz09/7kb5dnO7n5WYGu7Df1hxXyYJecvyzj9ffPfXdeIP+6rYEUKpT5PMjOcw0td9MNZ2dZjS8vA3Svn7PYu9oola4ChOf+HzkCdAdjRIDuAIuiCCCAgA8ECM+9GQSr5SdTXf7Qqq54gWqqD8/shtbmHz529hurfkppGdS3ldSs8feeY14E6MmWzNcZ6R06fpxwwM3W+sN6+v9Wy78eHe3oc5El5Ae9lHUfNrvjY/XQd9BL38ln4xIH+ebPRfay1P0cOdJXgPDcn2P36jOtpWnjU7M0zottIvzUewJ0P40GbfGTAOG5O6NhDjjsrB4U78xWYcln4xZJrwHZZ36nGqDava8zB8x29tl+pGMjua19/egLtNpPLwL0ZEvm29kn2Ov7VjsButXvgF9+2yKP9fhCEt0HW33OTp/dueKpJTcFCM9zU9v+uVIN0PUMN7etJ4/e1yi6XVuyUNz8gpausPHe8NnywuvTkzZYZ7D/49LTZeTnC+TF13/MUt7r7x/zNnp2/m20egbjZYC+cdMeYwl9XXHR6vD6OUvSAaRA2goQnqfH0BGgOxgnAnQHWBRFAAEE8liA8Ny7AXAya9xOK+zOZrf7IM98TrsButVDNn0D+pW3fpIPRs7N1pW7Opwnt910TnTGX6RAvIBZ/9xuW6zczEuzRco4mRlqtta2Tp66XHoO+Mpyr0r9ezSgd0u54NyTo3ugx1sSzu74mJeE137oj1Ldl3LcxOxLrkUeIGj9JYpnzsDXI9WXNuxck5TJHQHC89xxdnoWq7+jWoeby0E6bVNulE/nAF19Iku458uXTxYs3ii9B3zNEu65ceEE/ByE5+4NsJNZ43bOanc2u9cBurlfGvLMmLVGevT9SnTGd+yh99oPd7xQGtSvHN2DPPLniV6MtHuPaeVm3qM9Umbv3kMy+JXvjW2JEh1e37faCdC1fZ3ub2y8dFDwr62Y1HnW3HXS9+kplt/1Gno90bW5tGpRM7oHup0l6+1ce5TxlwDhub/GI7Y1OQnQtR7z9/eu3Qdk8MvfyydjFmbrtE4G6PLQxdEV67TA/gOHZdTYRfLckB8sf+ubv5OPHDkm389YJY/3npClvJffP/pdNfzNdlKjWplon7Sf2uaPP1uQrZ+61/u/H7lYqp1SOvp8Qgu5GaCbZ8Xv3XfI2PrO6plQpIFePmfx7xVOy3IiQHieE73c/SwBugNvAnQHWBRFAAEE8lCA8NxbfLsP7Oy2wu6MnFQfnjkJrft2byHXXFE7+qBJ+6APqDZt2SMrVm2Trdv2ie4nWKVyKSPMPS5z5cxsR7z9H520xVxpvFDLyfL5+ra2PkjUPsQe+qKAzmKfu2C9EWbr3vSn1ygrtWuWl+LFMvcVi1jEm7XuZHy6PNzEeKs+8hBQ69YwX2cfzVu4wdi/t3ixDKMddWqVl5MrlcoyJhrk2Zm1bvcapFzuCxCe57653TN2eaiJdGhXzwg3dBbI0WPHjP+t34Xjv1oqXZ/40m5VaVUu3QP0tMKmsWkhQHju3jBZ7UWdaN9yO2e2+0Kr1wG63tv279Uyuq1QpO36/ExDcb1/LlK4oFQ/tbRUrFA8W3AeKa9he7cnJ8pPP6/N1n0n95jmD//zurrS+YGLolsYRf7cyfL5Xt632g3QNWR6/bk2Ur/uSVm6qKHRwiWbZN6CDbJi9TapVrW0cQ9/dp0KUqpkkSy/VezMWrdz7VHGPwKE5/4ZC6uW5DRANz8n0XMk2v7ManUPvX/fsXOfzFu40fitr88O9De2/s7X74oihTP3Wdcj3qx1r79/dKJAu2vrZvm9r6v6LV+1XZat2CpHjx6VEsULG/+OnFShRJZykba7GaCbZ8XrObR+nYG+fcc+47tVl8gfMervgN/L5yz+vsppXSoChOepqOXdZwjQHdgToDvAoigCCCCQRwKE597Cp7LElp0WjXy3vfEjLnJYLRWc6sMzJ6G1/vDp3+syqVOrQtxw3Nyf3XsOyuHDR+SEUpl7oOsxZdoKeahr9j3HnLTFys388oKWsbuHeKS+5k2qSffHmhkPMZ0c+uN76bIt0rX3BMuZLk7GR3+E64ylVpedHvdBary26Zv07344W156I+vyck76Qtm8FSA8z1v/RGc3L9Oo4Yf+BopsUxHkrRMI0P17XdKy3BcgPHfX/M4O58oDdzeUwhmZQYUbM4F1b9xn+18hlSqWiDbWanUerwN0Pfn9d10gt99UX44v+vdLl4kE9Z5ywx+7pXy546P3gYn2vXVyj2k+r9XLC3r+eEveW7Xby/tWuwG6tktniz7x70uNf5PjvcQbz339xt3S5+nJMu3H1e5e3NSWZwKE53lGb/vEOQ3Q9UQvD7pamjWuFv07n2w2dPfHmsr1retE/72x21j9jf3pmIUy4NlvLT/i5fePfk8/2/9KOeO0v7fFS9Zu/X1y7Nix6BL3bgboem7zv52x7Ym3ZZ9Xz1mSWfDn6SVAeJ5e46WtJUB3MGYE6A6wKIoAAgjkgQDhuffobi8/GWmxeVkwq2UVU3145jS01uvoyW6XyoXnV0kY7urDNw2TnnlpmjGbumGDk6MDoG9Kt79nRLal0py2xTyidmcbJbsSEi2hafVZfdA7+bvlRl/Ny3FGyqcyPvGWwbdqg3r/vm6nvPn+TGMpOo70FCA89/e4tbmytnTr1FSKHV8oOuNcQw2dwZcv33GuhD5+FSBA9+vI0K7cFiA8d1/81WdaS9PGp0Yr1jCzc8/xxoo7OTnsbIOUGwG69qHddWfJ/Xc2lLJliibskt5Tjp24xFj5SIOeSOgeL5DQylK5x4xthFu/X7y4b3USoGuf9HfK4w81kUsvrp5lD/l46LrC08zZa419jXN6veXkWuWz7goQnrvr6VVtbgTolzatLk/8u3mWbeMWLvlD7njwU8tl2bUv1119ptxzawPRf8+TvWzj5De2l98/+nxCf4OcVTv5RAZdMU+XU+9wYz3jO1EPtwN0Xf3vv/9pIRXKZ9YfeyT698qL5yxeXZ/Um/sChOe5b+7GGQnQHSgSoDvAoigCCCCQywKE596De7H8ZKTVVvuPm2fRpPrwLNXQWn+strv2LGOJM11OPH/+44xAad++Q7Jm3U4ZO2GJvDt8ttEF8/7k8WbRpNqWiNOFDarIwN4tpVzZ443/lNMHsLoH5T+vO0vqnXWSlCpZOPqmuvZT30LfvGWPzJy9Tt4bPjvpXrqpjo/O6ml/3dly+aWnGT/y9UGqWuuhD/127z4guszm5+OXWO735v2VzxncEiA8d0vSu3piw5jIi0wbN+2WPt1bRB/c2V31wvx9F/mc/nt9/90XSKPzq0rZ0kWlUKH80e/W5au2GQ/Exn75i+1O3tC6jmjwr8s6xn5/6HfYho275ZtpK2TYx3PjvvwTOVGiAH3Y6zfKOXUrGkV1WXvdM7f/4KkJ22iecWq1sopWEOtR+oQi0e/hyPff4qWbZMRnC2Tyt8sTns/pCwBX/+MMY7nMWLfId//GP+y72R4oCqaFAOG5+8Nk3oLHze0w7GyDlFsBeuT7TAONS5pUM1Y6isy41++zHTv3y/9+XitDR8wxglyrGfTxVnBK9R4zMpq6N3D3Ts2iy7jH+z62M/pu37c6DdAjbdRVs3RP9Ab1K0m5ssUM60hQpv/+qbcu1/zRqAVGgM4RHAHC8/QZSzcCdO2t+WWpRAFurI7eI19zRS3Ra6Z48Yzo5ICc/sb28vvn9vb15epWtaRKpZJSpEhB43tN/93cu++g/L5ul3wzbbm888HPxssDsfe+bgfo6qjPqHQ/9Ppnn2T8xtC2qN2WrXvljff+l2UJd/NV6eZzlvS54mlpIgHC8/S9PgjQHYwdAboDLIoigAACuShAeJ6L2JwqTwXM+zjGe9CYp43k5AhYCBCe+/+yMIcZsStpxAbIundiz36Tki4DaxWgf/bFYtEVR6xmc0SE9MHUuIlLpUffSQnRdJlEnYVXpXKppLNr9EHX86/9IJ+NWxy3zkQBtHmVFA21294+PGH7Xnr6atE26qGh+8jRC6XPoClZPnNb+3OMGUKxW4BYVaomP/5vjTwxcHLcFwHsBuj60LPbY03l/PonW+4hGXt+dXv1nRkJHxD6/8qmhXYFCM/tSlEu3QRiv8PtvgSVbn2kveEQIDwPxzjTSwQQCJYA4Xl6jycBuoPxI0B3gEVRBBBAIJcECM9zCZrT+EIgdglQ3f/suVd/kA8/meeLttEIBOIJEJ6nx7URu0WEeX/YVMIHc4C++vcdRlBconhGUhBd4ldXvnjh9emWZW+89ix59N5GUrJE4Sx/fvDgETl0+IgULJDfmNkee+zafUCeG/KDfPzZAss6EwXQ5hmkifbq1cp1xZbXnr3GCPf12LnrgPQf/I18MWlp9NyPdGxkzB7MyMjaTg3Ljx45lq39OiYzZq2Rh/8zznLJTjsBuobng/q2iu5pH2mM1n3g4GHJKPT3DMbInyVzSzqYFEgLAcLztBgmGpmCgM4Yf//VtlKrZjnj01u375XeA76Wqd+vTKE2PoJA3gkQnuedPWdGAAEEUhUgPE9Vzj+fI0B3MBYE6A6wKIoAAgjkggDheS4gcwrfCJgDHN1//d7HPhcNpTgQ8KsA4blfRyZ7u94fcoOcW6+S8QfmwNf8/WNn+VtzgB45o4bj035cJZ+MWWDMYtd/y1tfUUtuuv5sKV8uc3sKPXTrhge6jMn2Haf19u/VUiqeWNwop+Hvkl83ybsfzs4SUOvSxh1vP1+qnVI6OkM90Z6RyQLo2BeYks1gvOmGs42Z9kWLFDTaaJ6xbrbR0HzWnHXy2v/9L7rUri79eMuN9eTiRqdIwYKZIfuRI8dkxGfWy8cna79+Xt1a/+MMYz97PTRI+uDjeTL04zlGKB9Zmlj3Mq5UsUR0LNau3yVdek9g/9z0+evsqKWE5464KJxmAubVm3Tv9Q4dP06zXtDcsAsQnof9CqD/CCCQjgKE5+k4atnbTIDuYBwJ0B1gURQBBBDwWIDw3GNgqvedwFP/vVyuuKymEXy4uX+m7zpKgwIjQHiePkNpJyCP3Uc3sj+67gUe77AK0HXm9vOvTbecBa5t6NPtsmiIHm+VjR6dm4kGIpHvwkSzsnXG9bP9r5Aa1coYzUzU7mQBdOwMfa0r0TLusXtVWoXt5j5MnPKrdO45wZJSZ9rfflP9aIge78WCZO03L9Gv4fmTT02x3Fvd7Hbo8FFjRQBd9YQjWAKE58EaT3qTVUBfCnrpqaul4XknG3/AdxlXSDoKEJ6n46jRZgQQCLsA4XlwrgACdAdjSYDuAIuiCCCAgIcChOce4lK1LwU0bLn+6jrRpX41hOo76BuZ8PWvvmwvjUKA8Dy9roHeXZpL2zZ1jFA63uzqB+9pKHffcp4R5Np5icccoCdbll3FnunbSlq1ON3A01nZw0bMlUEvTcuC+fKgq+X8+pWN/6a/z155a0bcZdm1TGxYnWjmuNMAOt4y7hrYDH+zXTS0t1ou+I3n20jjC6oafUi2HYe5vt17DkrfQVOyzLbXepK1X2fk9+rSXIoXK2ScN9kszNjx1vI//LRa/vXo6PS6sGltQgHCcy6QIAvod2f/ni3l0ourS/78matusJpGkEc8mH0jPA/muNIrBBAItgDhebDGlwDdwXgSoDvAoigCCCDgkQDhuUewVOsrAZ0xWTijgJQre7yxTHGpkkWiSxBrcJVotqKvOkJjQilAeJ5ew27eHzZeMFz3zAoyuN8VouOrx/qNu6Vzz/Fxl/U2B+grVm2XdncNt9y/OyL2cMcL5c6bz43Otv50zCLpPfDrHIGag+B4dSYLoLURsQF/vDBeg+oenS+RkiUy93q3Cqpfevpqad6kmvHnhw4dkbeGzpKX35wRt593djhXTvtrFv3+A4fls3GLs7kna//lzU+TJ/7dPLpv/LIVW6X9PSPijoeO97VX1Tb+LdLjtxVb5Z1hP+doLPiwfwQIz/0zFrTEHQFdZeOBuxvKsWPHpMKJxeWkCiWiLwwZ37WHj8oHI+fKoBezvpTlztmpBQH3BQjP3TelRgQQQMBrAcJzr4Vzv34CdAfmBOgOsCiKAAIIeCBQpnRRGf5Wu+i+nLqMqe5ht2Pnfg/ORpUI5J1AbBBibsXSZVukS68JsnzVtrxrIGdGII6AvuT04Vs3SoXymSGrhnS33DtSdu0+gJlPBZzsDxu7D7jOKB/yzgx58/1Zlj0zB+jLV26T1jcNTahgN+x2Qmm3zmQBtJ7TbGW1jHvsjPd4ywXr/ui3ta8vBQvkM7qyafOf8tKbP8qosYucdC1L2WTtr3pyKXllUGvRB/J66H7q30xbIQOenSp/bN6T8nn5YPoJ6Eswej9dtszxRuN/+XWz3HrfJ/Ln3oPp1xlajMBfAlbbhkRw9OXTRNt9gIiA3wT0JacP37xRSp9Q1GjagsV/yB0Pfir79h3yW1NpDwIIIIDAXwKE58G8FAjQHYwrAboDLIoigAACLgtoeD7s9bZSpXIpo2bCc5eBqc5XAlYBuj78W75yq/QbPFVmzl7rq/bSGARUwLxCCOF5elwXdpZNj/REZ0LrDL/IrOSf564zgjerIzcCdJ093/aaOnJZs9PklCql5PiihaRQofwJ4XMyA90cQlvN1h/5bnupXbO80YYt2/ZKz36TZNqPq7O0SfcYH9S3ldSsUTb63/U7fuOm3TJv4Qb5bvoq+WrqsoSz9c2dTBaga/lHOjYygvuMjL+N9Dfur8u2yE+zfpfJ3y2XhUv+SI8Ll1amJGBeIYTwPCVGPuRDgXgBun63zpq7Tvo+PYWXT304bjQpu4B5hRDCc64SBBBAwP8ChOf+H6NUW0iA7kCOAN0BFkURQAABFwUIz13EpKq0EBj6elsjgNGQSvcB1tmJX32zTF5+60dHgUpadJZGBkKA8Dw9h9G8LHu8wDfSO10iV7eYqFSxhPGfrPb3jpT1OkC/q8N5cttN50iZv2Zn2R2BnAToeo6+3VvItVedaWyrYV7GvdlFp0qf7i2ibZox83e56+FRlk1rcmFV+fcjTeWUKidEt+iILajf/b+v3SkzZv0uwz+ZlzT4sROga/26jPs1rWpnCdEj59WgSVeLWLz0D/ny69/kkzEL7bJSLg0ECM/TYJBoYsoC+u/TgF4tRcNHfZHq4MEjsm7DLmPLi7eHWa+UkvLJ+CACHgkQnnsES7UIIICAhwKE5x7i+qBqAnQHg0CA7gCLoggggIBLAoTnLkFSDQIIIOCRAOG5R7C5UK15efNEM8ojzTHvAz5y9ELpM2hKttZ6GaA/2e1SuaZVrehe6XpyDZy3bN0rOis89ihSuKDoQ418+Y4z/nNOA3TzHuexy7h3eaiJdGhXTwrkz2drb3P9u3PXLefKP1qcLqVLFbUM0rXNuly+Lj88+OXv4wbpdgN0re/SptVFX0CoXbNcFsNYt8iM+KEj5sh7w+fkwtXIKbwUIDz3Upe6EUAAgZwLEJ7n3JAaEEAAgdwWIDzPbfHcPx8BugNzAnQHWBRFAAEEXBAgPHcBkSoQQAABDwUIzz3EzYWq3x9yg5xbr1KOzqRL9be/Z0S21TG8CtBvbltPHr2vkRQtUtBot+7b/Pn4JfLW+7Ms9/J2cw90PZ8uG//+q22lVs1yxvljl3GP9Vy/cbd07jle5i/aaMv3smY1jGD77DoVpHy5YtFl8mM/vPr3HTLwuanZloTXMk4C9EidupT8JU2qSbOLqhl7oxcvliH582e+aBA5Dh06Ip9PWCJPDJxsqx8U8p8A4bn/xoQWIYAAArEChOdcDwgggED6CRCep9+YpdJiAnQHagToDrAoigACCORQgPA8h4B8HAEEEPBYgPDcY2CPq7+8+WnGct4lSxTO0Zn27j0kg1/5Xj4aNT9LPV4F6LEhtc7Mfm/4bHnh9elx++B2gK4nip1prjPfh42YK99NXykDn7hc9O+FHt/+sFLuf3xMyrY60/3aq2pL/bqVsiy3rnuU3/Hgp9leWEglQDc3TgN1PafOiK9Qvnh0Rvz+A4dlyNs/yVtDWQY55QHNow8SnucRPKdFAAEEbAoQntuEohgCCCDgIwHCcx8NhsdNIUB3AEyA7gCLoggggEAOBAjPc4DHRxFAAIFcECA8zwVkj0/Ru0tzadumTnRp85ycbsq0FfJQ17FZqvAiQK9/9kkyqE8rqVA+M6ResWq7tLtreLYwObYhXgToun95v54tpWzposap5szfYCyxfvct5xlLomuwP+SdGfLm+zkPnDXQ7vzARXJCqSLGufb8eVAGPvetjP5icRZvNwL0SIU6y37Qk62kaeNToyF6ov3cc3Lt8FnvBAjPvbOlZgQQQMANAcJzNxSpAwEEEMhdAcLz3PXO67MRoDsYAQJ0B3nNkUwAACAASURBVFgURQABBFIUIDxPEY6PIYAAArkkQHieS9AenqbqyaXklUGtjWW79Yg3izxeE8z7gFstV+5FgO5FnZE+Og2gY2fCb92+V5at2CbaPj3Wbdglj/UYLzpb3Hzcc1sDub19fSlYMJ/xR19MXCpPPp19D/nYz8XuO69LqutM8JffnJGl6mTt/+jtf0q1UzLHW/eKf/KpyfLTz2vjXmXNLjpV+nRvIWVOyHxJYPnKbdL6pqEeXpVU7aYA4bmbmtSFAAIIuC9AeO6+KTUigAACXgsQnnst7L/6CdAdjAkBugMsiiKAAAIpCBCep4DGRxBAAIFcFCA8z0VsD0/1z+vqGrOadaaxHitXb5cHuowR3WPb7jHs9RvlnLoVjeJWoa4XYbe5zkRBtbZL+/f6c22kft2Tot36dMwi6T3w62zdTBZAmz8QO7P96NFjcvTYMSmQPzMUt5qRH/n8TTecLZ3ubxzdw33J0s1y6/0jE86i79+rpbS5olZca/2DZO2PHS87M+QvbFBFBvZuKeXKHm+clwDd7t+MvC9HeJ73Y0ALEEAAgUQChOdcHwgggED6CRCep9+YudFiAnQHigToDrAoigACCDgUIDx3CEZxBBBAIJcFCM9zGdzD0736TGtjeW49NPwdOXqh9BmUeBa0uTkaAt+mM6kLZIbGP89dJ7fe90m0mBcBugbiw99sJzWqlTHOc+TIMRk38Rfp3ndSNi29Xvv3ukwanlclugy5FnIrQK97ZgUZ3O8K0bAy9ti775A89+oP8uEn8yxH0Dz7P9k+7rov+bP9r4j2OdUl3M3jtXTZFunSa4IsX7XNsp2P3ttIbr9JZ8rnN/6cJdw9/AvpYtWE5y5iUhUCCCDggQDhuQeoVIkAAgh4LEB47jGwj6snQHcwOAToDrAoigACCDgQIDx3gEVRBBBAIA8ECM/zAN2jU5qD3527Dkj/wd/IF5OWOjpj9nr2y5NPTZGJU34z6vEiQNd6zXu3Hz5yVObO3yCjxi0yQl7dJ11fDrioYdXovuGxHYs3OzzZDG4rnNgXESJ/vmbtDrn3sc8TzuY3h9M6g/+76atk5OcLZNqPq42q9GWBa688UzrcWE/0Yftxx2WeQZeFv+PBT7PNWE/WfnMQr3XpDP6Rny+UMeOXyB+b9xj116l1otxxc3255KLqkpGRGZ7vP3BYhrz9k7F0PId/BQjP/Ts2tAwBBBBQAcJzrgMEEEAg/QQIz9NvzNxsMQG6A00CdAdYFEUAAQRsChCe24SiGAIIIJBHAoTneQTv0WmTzRx3ctpEM9m9CtA1CB7Ut5XUrFHWVlN1RrjOoo7MlNd9v+988NNsn00WQFud7M4O58oDdzeUwhkFjD8+dkxk/FdLpesTXyZsm4bjz/RpJRc1PEXy5/8rGf/rE/pCwMGDR6RI4YJZZs7rH+te6zq7/bNxi1Nq/7VX1TaWj4/sax6pRNutIXn+fMdJoUKZoXnk0Fn+389YJY/3npBwmXlbg0EhzwQIzz2jpWIEEEDAFQHCc1cYqQQBBBDIVQHC81zl9uXJCNAdDAsBugMsiiKAAAI2BAjPbSBRBAEEEMhDAcLzPMT36NTvD7lBzq1Xyaj90OGj8t7w2UYom8qRaC91rwJ0bafOfu/+WDNjtnRkZra5/RoKL1+5VT4evVAe+teFUrxYIaNIvBniqQTouhz7a89eI1UqlzLq3rv3kAx+5Xv5aNT8pJwaone6r7G0uaJ2dC/6eB/Svmi7n3lpmrG/utVht/2NL6gqXR9uItVPLRPXLlK/Li8/duISeeqF7wjPk45o3hUgPM87e86MAAII2BEgPLejRBkEEEDAXwKE5/4aj7xqDQG6A3kCdAdYFEUAAQSSCBCec4kggAAC/hYgPPf3+KTSuitb1pQenS+RkiUyjI+v37hbOvccL/MXbUylOjHv562zvZ8fMl0+GDnXsyXcIw3VALr9dWdL61ZnSOVKJaOzwHUm9dp1O2XMhF9k+Kh5Uq1q5h7ilSqWMD4aL+S2G0Cbod5+8Tpp2OBk4z+vXL1dHugyJuHy7ebP64x63Uv+wvOrSOkTimSZza77nWtwPnHyb0ZftO3xDqftv6F1HWlzZW2pfmppOb5ooehMeJ39vm3HPpm7YL18NGqBzJy9NqVrgw/ljgDhee44cxYEEEAgVQHC81Tl+BwCCCCQdwKE53ln77czE6A7GBECdAdYFEUAAQQSCBCec3kggAAC/hYgPPf3+NA6fwjE7gOvs8Q/G7dIeg342h+NoxWBFyA8D/wQ00EEEEhzAcLzNB9Amo8AAqEUIDwP5bDH7TQBuoPrgQDdARZFEUAAgTgChOdcGggggIC/BQjP/T0+tM4/Ag/e01DuvuU8Y491nS0+8LlvZfQX2fcn90+LaUlQBAjPgzKS9AMBBIIqQHge1JGlXwggEGQBwvMgj25qfSNAd+BGgO4Ai6IIIICAhQDhOZcFAggg4G8BwnN/jw+t84+ALiH/+nNtpH7dk4xGLVm6WW69fyR7hftniALbEsLzwA4tHUMAgYAIEJ4HZCDpBgIIhEqA8DxUw227swTotqlECNAdYFEUAQQQMAkQnnNJIIAAAv4WIDz39/jQOn8JPNKxkbF3eUZGfjly5JiM+Gy+9B881V+NpDWBEyA8D9yQ0iEEEAiYAOF5wAaU7iCAQCgECM9DMcwpdZIA3QEbAboDLIoigAACMQKE51wOCCCAgL8FCM/9PT60Lu8F6p99khw8eEROrXqCtGhaQ5pceIoRnuuxdv0u6dJ7gsxftDHvG0oLAitAeB7YoaVjCCAQEAHC84AMJN1AAIFQCRCeh2q4HXeWAN0BGQG6AyyKIoAAAn8JEJ5zKSCAAAL+FiA89/f40Dp/CLz94nXSsMHJ2Rpz4MAReXvYLHnlrRn+aCitCKQA4Xkgh5VOIYBAgAQIzwM0mHQFAQRCI0B4HpqhTrmjBOgO6AjQHWBRFAEEEBARwnMuAwQQQMDfAoTn/h4fWucfAasA/dChI/L5hCXyxMDJ/mkoLQmcAOF54IaUDiGAQMAECM8DNqB0BwEEQiFAeB6KYc5xJwnQHRASoDvAoigCCIRegPA89JcAAAgg4HMBwnOfDxDN85XAy4OulsbnV5VChfIbS7mv+n27DB0xV0aNXeSrdtKYYAkQngdrPOkNAggET4DwPHhjSo8QQCD4AoTnwR9jt3pIgO5AkgDdARZFEUAg1AKE56EefjqPAAJpIEB4ngaDRBMRQCDUAoTnoR5+Oo8AAmkgQHieBoNEExFAAAGTAOE5l4QTAQJ0B1oE6A6wKIoAAqEVIDwP7dDTcQQQSBMBwvM0GSiaiQACoRUgPA/t0NNxBBBIEwHC8zQZKJqJAAIIxAgQnnM5OBUgQHcgRoDuAIuiCCAQSgHC81AOO51GAIE0EiA8T6PBoqkIIBBKAcLzUA47nUYAgTQSIDxPo8GiqQgggMBfAoTnXAqpCBCgO1AjQHeARVEEEAidAOF56IacDiOAQJoJEJ6n2YDRXAQQCJ0A4XnohpwOI4BAmgkQnqfZgNFcBBBAQEQIz7kMUhUgQHcgR4DuAIuiCCAQKgHC81ANN51FAIE0FCA8T8NBo8kIIBAqAcLzUA03nUUAgTQUIDxPw0GjyQggEHoBwvPQXwI5AiBAd8BHgO4Ai6IIIBAaAcLz0Aw1HUUAgTQVIDxP04Gj2QggEBoBwvPQDDUdRQCBNBUgPE/TgaPZCCAQagHC81APvyudJ0B3wEiA7gCLogggEAqBE0oVkQ/fvFGqVC5l9Hfl6u3SoePHsmPn/lD0n04igAACfhfQl5yGv9VOKlUsYTR12Yqtcsu9I2XX7gN+bzrtQwABBEIhoC85ffjWjVKhfHGjv7/8ulluve8T+XPvwVD0n04igAACfhfQl5z0frpsmeONpi5Y/Ifc8eCnsm/fIb83nfYhgAACoRUgPA/t0LvacQJ0B5wE6A6wKIoAAoEX0PD8/SE3SLVTSht9JTwP/JDTQQQQSDMB8wohhOdpNoA0FwEEAi9gXiGE8DzwQ04HEUAgzQTMK4QQnqfZANJcBBAIpQDheSiH3ZNOE6A7YCVAd4BFUQQQCLQA4Xmgh5fOIYBAAAQIzwMwiHQBAQQCLUB4HujhpXMIIBAAAcLzAAwiXUAAgdAJEJ6Hbsg97TABugNeAnQHWBRFAIHAChCeB3Zo6RgCCAREgPA8IANJNxBAILAChOeBHVo6hgACAREgPA/IQNINBBAIlQDheaiGO1c6S4DugJkA3QEWRRFAIJAChOeBHFY6hQACARIgPA/QYNIVBBAIpADheSCHlU4hgECABAjPAzSYdAUBBEIjQHgemqHO1Y4SoDvgPnDwiNzbabSDT1AUAQQQCI5AieIZ8p9OTaXiicWNTu3bd0h69PtKtu/YF5xO0hMEckHg8KE9cuTQLuNMBQqVkvwFiubCWTlFGARKlSws3To1lfLlihnd/XPvQeneZ5Ls2n0gDN2njwgggIDvBUqfUNT4ni5bJvPf/t17Dkj3vl/Jnj18T/t+8GhgngkcPXpQDu3fYpw/X/6iUjCjVJ61hRMHX6BcmeOl22NNRScP6LFj537p0XeS7N13KPidp4cIIIBAmgpkZBSQfj0ui95jp2k3aLYPBQjQfTgoNAkBBBBAAAEEgivwySefyGuvvWZ0sFevXtK0adPgdpaeIYAAAggggAACCCCQA4Fly5bJvffea9TQunVrefjhh3NQGx9FAAEEEEAAAQQQQMCeAAG6PSdKIYAAAggggAACrggQoLvCSCUIIIAAAggggAACIRAgQA/BINNFBBBAAAEEEEDAhwIE6D4cFJqEAAIIIIAAAsEVIEAP7tjSMwQQQAABBBBAAAF3BQjQ3fWkNgQQQAABBBBAAAF7AgTo9pwohQACCCCAAAIIuCJAgO4KI5UggAACCCCAAAIIhECAAD0Eg0wXEUAAAQQQQAABHwoQoPtwUGgSAggggAACCARXgAA9uGNLzxBAAAEEEEAAAQTcFSBAd9eT2hBAAAEEEEAAAQTsCRCg23OiFAIIIIAAAggg4IoAAborjFSCAAIIIIAAAgggEAIBAvQQDDJdRAABBBBAAAEEfChAgO7DQaFJCCCAAAIIIBBcAQL04I4tPUMAAQQQQAABBBBwV4AA3V1PakMAAQQQQAABBBCwJ0CAbs+JUggggAACCCCAgCsCBOiuMFIJAggggAACCCCAQAgECNBDMMh0EQEEEEAAAQQQ8KEAAboPB4UmIYAAAggggEBwBQjQgzu29AwBBBBAAAEEEEDAXQECdHc9qQ0BBBBAAAEEEEDAngABuj0nSiGAAAIIIIAAAq4IEKC7wkglCCCAAAIIIIAAAiEQIEAPwSDTRQQQQAABBBBAwIcCBOg+HBSahAACCCCAAALBFSBAD+7Y0jMEEEAAAQQQQAABdwUI0N31pDYEEEAAAQQQQAABewIE6PacKIUAAggggAACCLgiQIDuCiOVIIAAAggggAACCIRAgAA9BINMFxFAAAEEEEAAAR8KEKD7cFBoEgIIIIAAAggEV4AAPbhjS88QQAABBBBAAAEE3BUgQHfXk9oQQAABBBBAAAEE7AkQoNtzohQCCCCAAAIIIOCKAAG6K4xUggACCCCAAAIIIBACAQL0EAwyXUQAAQQQQAABBHwoQIDuw0GhSQgggAACCCAQXAEC9OCOLT1DAAEEEEAAAQQQcFeAAN1dT2pDAAEEEEAAAQQQsCdAgG7PiVIIIIAAAggggIArAgTorjBSCQIIIIAAAggggEAIBAjQQzDIdBEBBBBAAAEEEPChAAG6DweFJiGAAAIIIIBAcAUI0IM7tvQMAQQQQAABBBBAwF0BAnR3PakNAQQQQAABBBBAwJ4AAbo9J0ohgAACCCCAAAKuCBCgu8JIJQgggAACCCCAAAIhECBAD8Eg00UEEEAAAQQQQMCHAgToPhwUmoQAAggggAACwRUgQA/u2NIzBBBAAAEEEEAAAXcFCNDd9aQ2BBBAAAEEEEAAAXsCBOj2nCiFAAIIIIAAAgi4IkCA7gojlSCAAAIIIIAAAgiEQIAAPQSDTBcRQAABBBBAAAEfChCg+3BQaBICCCCAAAIIBFeAAD24Y0vPEEAAAQQQQAABBNwVIEB315PaEEAAAQQQQAABBOwJEKDbc6IUAggggAACCCDgigABuiuMVIIAAggggAACCCAQAgEC9BAMMl1EAAEEEEAAAQR8KECA7sNBoUkIIIAAAgggEFwBAvTgji09QwABBBBAAAEEEHBXgADdXU9qQwABBBBAAAEEELAnQIBuz4lSCCCAAAIIIICAKwIE6K4wUgkCCCCAAAIIIIBACAQI0EMwyHQRAQQQQAABBBDwoQABug8HhSYhgAACCCCAQHAFCNCDO7b0DAEEEEAAAQQQQMBdAQJ0dz2pDQEEEEAAAQQQQMCeAAG6PSdKIYAAAggggAACrggQoLvCSCUIIIAAAggggAACIRAgQA/BINNFBBBAAAEEEEDAhwIE6D4cFJqEAAIIIIAAAsEVIEAP7tjSMwQQQAABBBBAAAF3BQjQ3fWkNgQQQAABBBBAAAF7AgTo9pwohQACCCCAAAIIuCJAgO4KI5UggAACCCCAAAIIhECAAD0Eg0wXEUAAAQQQQAABHwoQoPtwUGgSAggggAACCARXgAA9uGNLzxBAAAEEEEAAAQTcFSBAd9eT2hBAAAEEEEAAAQTsCRCg23OiFAIIIIAAAggg4IoAAborjFSCAAIIIIAAAgggEAIBAvQQDDJdRAABBBBAAAEEfChAgO7DQaFJCCCAAAIIIBBcAQL04I4tPUMAAQQQQAABBBBwV4AA3V1PakMAAQQQQAABBBCwJ0CAbs+JUggggAACCCCAgCsCBOiuMFIJAggggAACCCCAQAgECNBDMMh0EQEEEEAAAQQQ8KEAAboPB4UmIYAAAggggEBwBQjQgzu29AwBBBBAAAEEEEDAXQECdHc9qQ0BBBBAAAEEEEDAngABuj0nSiGAAAIIIIAAAq4IEKC7wkglCCCAAAIIIIAAAiEQIEAPwSDTRQQQQAABBBBAwIcCBOg+HBSahAACCCCAAALBFSBAD+7Y0jMEEEAAAQQQQAABdwUI0N31pDYEEEAAAQQQQAABewIE6PacKIUAAggggAACCLgiQIDuCiOVIIAAAggggAACCIRAgAA9BINMFxFAAAEEEEAAAR8KEKD7cFBoEgIIIIAAAggEV4AAPbhjS88QQAABBBBAAAEE3BUgQHfXk9oQQAABBBBAAAEE7AkQoNtzohQCCCCAAAIIIOCKAAG6K4xUggACCCCAAAIIIBACAQL0EAwyXUQAAQQQQAABBHwoQIDuw0GhSQgggAACCCAQXAEC9OCOLT1DAAEEEEAAAQQQcFeAAN1dT2pDAAEEEEAAAQQQsCdAgG7PiVIIIIAAAggggIArAgTorjBSCQIIIIAAAggggEAIBAjQQzDIdBEBBBBAAAEEEPChAAG6DweFJiGAAAIIIIBAcAUI0IM7tvQMAQQQQAABBBBAwF0BAnR3PakNAQQQQAABBBBAwJ4AAbo9J0ohgAACCCCAAAKuCBCgu8JIJQgggAACCCCAAAIhECBAD8Eg00UEEEAAAQQQQMCHAgToPhwUmoQAAggggAACwRUgQA/u2NIzBBBAAAEEEEAAAXcFCNDd9aQ2BBBAAAEEEEAAAXsCBOj2nCiFAAIIIIAAAgi4IkCA7gojlSCAAAIIIIAAAgiEQIAAPQSDTBcRQAABBBBAAAEfChCg+3BQaBICCCCAAAIIBFeAAD24Y0vPEEAAAQQQQAABBNwVIEB315PaEEAAAQQQQAABBOwJEKDbc6IUAggggAACCCDgigABuiuMVIIAAggggAACCCAQAgEC9BAMMl1EAAEEEEAAAQR8KECA7sNBoUkIIIAAAgggEFwBAvTgji09QwABBBBAAAEEEHBXgADdXU9qQwABBBBAAAEEELAnQIBuz4lSCCCAAAIIIICAKwIE6K4wUgkCCCCAAAIIIIBACAQI0EMwyHQRAQQQQAABBBDwoQABug8HhSYhgAACCCCAQHAFCNCDO7b0DAEEEEAAAQQQQMBdAQJ0dz2pDQEEEEAAAQQQQMCeAAG6PSdKIYAAAggggAACrggQoLvCSCUIIIAAAggggAACIRAgQA/BINNFBBBAAAEEEEDAhwIE6D4cFJqEAAIIIIAAAsEVIEAP7tjSMwQQQAABBBBAAAF3BQjQ3fWkNgQQQAABBBBAAAF7AgTo9pwohQACCCCAAAIIuCJAgO4KI5UggAACCCCAAAIIhECAAD0Eg0wXEUAAAQQQQAABHwoQoPtwUGgSAggggAACCARXgAA9uGNLzxBAAAEEEEAAAQTcFSBAd9eT2hBAAAEEEEAAAQTsCRCg23OiFAIIIIAAAggg4IoAAborjFSCAAIIIIAAAgggEAIBAvQQDDJdRAABBBBAAAEEfChAgO7DQaFJCCCAAAIIIBBcAQL04I4tPUMAAQQQQAABBBBwV4AA3V1PakMAAQQQQAABBBCwJ0CAbs+JUggggAACCCCAgCsCBOiuMFIJAggggAACCCCAQAgECNBDMMh0EQEEEEAAAQQQ8KEAAboPB4UmIYAAAggggEBwBQjQgzu29AwBBBBAAAEEEEDAXQECdHc9qQ0BBBBAAAEEEEDAngABuj0nSiGAAAIIIIAAAq4IEKC7wkglCCCAAAIIIIAAAiEQIEAPwSDTRQQQQAABBBBAwIcCBOg+HBSahAACCCCAAALBFSBAD+7Y0jMEEEAAAQQQQAABdwUI0N31pDYEEEAAAQQQQAABewIE6PacKIUAAggggAACCLgiQIDuCiOVIIAAAggggAACCIRAgAA9BINMFxFAAAEEEEAAAR8KEKD7cFBoEgIIIIAAAggEV4AAPbhjS88QQAABBBBAAAEE3BUgQHfXk9oQQAABBBBAAAEE7AkQoNtzohQCCCCAAAIIIOCKAAG6K4xUggACCCCAAAIIIBACAQL0EAwyXUQAAQQQQAABBHwoQIDuw0GhSQgggAACCCAQXAEC9OCOLT1DAAEEEEAAAQQQcFeAAN1dT2pDAAEEEEAAAQQQsCdAgG7PiVIIIIAAAggggIArAgTorjBSCQIIIIAAAggggEAIBAjQQzDIdBEBBBBAAAEEEPChAAG6DweFJiGAAAIIIIBAcAUI0IM7tvQMAQQQQAABBBBAwF0BAnR3PakNAQQQQAABBBBAwJ4AAbo9J0ohgAACCCCAAAKuCBCgu8JIJQgggAACCCCAAAIhECBAD8Eg00UEEEAAAQQQQMCHAgToPhwUmoQAAggggAACwRUgQA/u2NIzBBBAAAEEEEAAAXcFCNDd9aQ2BBBAAAEEEEAAAXsCBOj2nCiFAAIIIIAAAgi4IkCA7gojlSCAAAIIIIAAAgiEQIAAPQSDTBcRQAABBBBAAAEfChCg+3BQaBICCCCAAAIIBFeAAD24Y0vPEEAAAQQQQAABBNwVIEB315PaEEAAAQQQQAABBOwJEKDbc6IUAggggAACCCDgigABuiuMVIIAAggggAACCCAQAgEC9BAMMl1EAAEEEEAAAQR8KECA7sNBoUkIIIAAAgggEFwBAvTgji09QwABBBBAAAEEEHBXgADdXU9qQwABBBBAAAEEELAnQIBuz4lSCCCAAAIIIICAKwIE6K4wUgkCCCCAAAIIIIBACAQI0EMwyHQRAQQQQAABBBDwoQABug8HhSYhgAACCCCAQHAFCNCDO7b0DAEEEEAAAQQQQMBdAQJ0dz2pDQEEEEAAAQQQQMCeAAG6PSdKIYAAAggggAACrggQoLvCSCUIIIAAAggggAACIRAgQA/BINNFBBBAAAEEEEDAhwIE6D4cFJqEAAIIIIAAAsEVIEAP7tjSMwQQQAABBBBAAAF3BQjQ3fWkNgQQQAABBBBAAAF7AgTo9pwohQACCCCAAAIIuCJAgO4KI5UggAACCCCAAAIIhECAAD0Eg0wXEUAAAQQQQAABHwoQoPtwUGgSAggggAACCARXgAA9uGNLzxBAAAEEEEAAAQTcFSBAd9eT2hBAAAEEEEAAAQTsCRCg23OiFAIIIIAAAggg4IoAAborjFSCAAIIIIAAAgggEAIBAvQQDDJdRAABBBBAAAEEfChAgO7DQaFJCCCAAAIIIBBcAQL04I4tPUMAAQQQQAABBBBwV4AA3V1PakMAAQQQQAABBBCwJ0CAbs+JUggggAACCCCAgCsCBOiuMFIJAggggAACCCCAQAgECNBDMMh0EQEEEEAAAQQQ8KEAAboPB4UmIYAAAggggEBwBQjQgzu29AwBBBBAAAEEEEDAXQECdHc9qQ0BBBBAAAEEEEDAngABuj0nSiGAAAIIIIAAAq4IEKC7wkglCCCAAAIIIIAAAiEQIEAPwSDTRQQQQAABBBBAwIcCBOg+HBSahAACCCCAAALBFSBAD+7Y0jMEEEAAAQQQQAABdwUI0N31pDYEEEAAAQQQQAABewIE6PacKIUAAggggAACCLgiQIDuCiOVIIAAAggggAACCIRAgAA9BINMFxFAAAEEEEAAAR8KEKD7cFBoEgIIIIAAAggEV4AAPbhjS88QQAABBBBAAAEE3BUgQHfXk9oQQAABBBBAAAEE7AkQoNtzohQCCCCAAAIIIOCKAAG6K4xUggACCCCAAAIIIBACAQL0EAwyXUQAAQQQQAABBHwoQIDuw0GhSQgggAACCCAQHIF1G3bJzDnrZP2GXfK/2Wtl8+bNsn79eqODVatWlVKlSsn59SvLSRVLSINzKkmliiWC03l6ggACCCCAAAIIIICAA4Fduw/IrDnr5JffNsuSXzfLps075NdffzVqKFOmjFSuXFnOOK2ccc+s985nnF7OQe0URQABBBBAAAEEEEDAngABuj0nSiGAAAIIIIAAArYFNDQfOmKumrfulAAAIABJREFUTP5uuRGcOzn0gWCbK2tL84urEaY7gaMsAggggAACCCCAQFoKaGg+ZdoKGfrRHCM4d3IUL5Zh3Du3uaIWYboTOMoigAACCCCAAAIIJBQgQOcCQQABBBBAAAEEXBLQ4PzVt3+S0V8sdqVGfRh4/10XEKS7okklCCCAAAIIIIAAAn4S0OB82Mdz5f2P5sjuPQdy3LQG9Ssb9866uhMHAggggAACCCCAAAI5ESBAz4ken0UAAQQQQAABBEREH/5pcD50xBzXPXRWza3/PMd4GMiBAAIIIIAAAggggEAQBHS1plfemuFKcG72aH5xdenf8zIpUTwjCFT0AQEEEEAAAQQQQCAPBAjQ8wCdUyKAAAIIIIBAcAR++XWzPPSfcY6XancqoEu7v/jUVcxGdwpHeQQQQAABBBBAAAHfCOiLpw//Z5zMnL3W0zbpS6h678xsdE+ZqRwBBBBAAAEEEAisAAF6YIeWjiGAAAIIIICA1wKffbFYevb7yuvTROvXB4HvvnI9+zvmmjgnQgABBBBAAAEEEHBLQF88vf2BTz2ZdR6vjf16XibXXlnbrS5QDwIIIIAAAggggEBIBAjQQzLQdBMBBBBAAAEE3BXI7fA8tvU8CHR3LKkNAQQQQAABBBBAwFuBvAjPIz1qc2VtY0l3DgQQQAABBBD4/+zdCdxd073/8UUNaTRmKRJDioqhCGKKiCmhEiFNkKJaQ1qS1ExMoUGMRf80pobrqsYcNDHVmLamVBMpCW64QUTUnCCmtv6v73LX81rPzh7WOWef5+z9nM9+ve6rl2effdZ+r7WP/Vu/NSCAAAKhAiTQQ6U4DwEEEEAAAQQQ+D+BRibPVQRmotMUEUAAAQQQQAABBMoi0MjkuTNiAGpZWgvlRAABBBBAAAEEiiFAAr0Y9UApEEAAAQQQQKAkAuoAHPzTCQ0vrZLod954IHuiN7wmKAACCCCAAAIIIIBAkoD2PNe781vzFzYc6fILBpjd+qzX8HJQAAQQQAABBBBAAIHiC5BAL34dUUIEEEAAAQQQKIhAkToARdJ9g9VsEp0DAQQQQAABBBBAAIEiCvxy1GTz6J9fLUTRGIBaiGqgEAgggAACCCCAQCkESKCXopooJAIIIIAAAggUQeD8y6aYm257rghFaSnDqGN2MocM7VGoMlEYBBBAAAEEEEAAAQQemfKqOfqUyYWC2HWn9cwVFw4oVJkoDAIIIIAAAggggEDxBEigF69OKBECCCCAAAIIFFBg3vyFpt+P/qtwJdNMmj9NPNQs32nZwpWNAiGAAAIIIIAAAgg0r0DfH/1XIZZuj9bAf40bbLbZsmvzVgx3jgACCCCAAAIIIJApQAI9k4gTEEAAAQQQQAABY04750/mnvteLCTF8MO3NSOO2K6QZaNQCCCAAAIIIIAAAs0ncNe9s8wZ5z5UyBvvuWVXc8O4wYUsG4VCAAEEEEAAAQQQKIYACfRi1AOlQAABBBBAAIECCxR19rkjYxZ6gRsPRUMAAQQQQAABBJpQoKizz11VMAu9CRslt4wAAggggAACCFQgQAK9AixORQABBBBAAIHmFBg3/mlz5XXPFPrmzz2jrxnUf+NCl5HCIYAAAggggAACCLR/ganT3jSHjriz0De6z14bmfNG9yt0GSkcAggggAACCCCAQOMESKA3zp5vRgABBBBAAIGSCBR9Bo0Yd+39PXPFRXuXRJRiIoAAAggggAACCLRXgSJvfeTMtYLT0w8d2V6rgPtCAAEEEEAAAQQQqFGABHqNgHwcAQQQQAABBNq3QNGXb/f1Zz51TPuuDO4OAQQQQAABBBBAoPACZRh8KkSWcS98U6KACCCAAAIIIIBAwwRIoDeMni9GAAEEEEAAgTII3HXvLHPGuQ+Voah0ApailigkAggggAACCCDQfgXKNPh0+OHbmhFHbNd+K4M7QwABBBBAAAEEEKhagAR61XR8EAEEEEAAAQSaQaAM+5+7emAf9GZokdwjAggggAACCCBQXIEy7H/u9NgCqbjtiJIhgAACCCCAAAKNFiCB3uga4PsRQAABBBBAoNACvzx5knn0L/9b6DK6wjGLphTVRCERQAABBBBAAIF2K3DjLdPNhf/vz6W4v617dDH/feWQUpSVQiKAAAIIIIAAAgi0rQAJ9Lb15tsQQAABBBBAoGQCPx1+h3l2+rxSlPrg/bcwpx7XpxRlpZAIIIAAAggggAAC7U+gTKs3rbnG8uahiYe2v0rgjhBAAAEEEEAAAQRqFiCBXjMhF0AAAQQQQACB9ixQpgQ6s2jac0vk3hBAAAEEEEAAgeILlCmBLs2ZTx1TfFRKiAACCCCAAAIIINDmAiTQ25ycL0QAAQQQQACBMgmQQC9TbVFWBBBAAAEEEEAAgUYKkEBvpD7fjQACCCCAAAIIIJCXAAn0vCS5DgIIIIAAAgi0S4EyJdBZwr1dNkFuCgEEEEAAAQQQKI1AmRLoG66/qpn4+4NKY0tBEUAAAQQQQAABBNpOgAR621nzTQgggAACCCBQQoFfnjzJPPqX/y1FyYcfvq0ZccR2pSgrhUQAAQQQQAABBBBofwJ33TvLnHHuQ6W4MbY/KkU1UUgEEEAAAQQQQKAhAiTQG8LOlyKAAAIIIIBAWQTKNIvm3DP6mkH9Ny4LLeVEAAEEEEAAAQQQaGcCU6e9aQ4dcWcp7mqfvTYy543uV4qyUkgEEEAAAQQQQACBthUggd623nwbAggggAACCJRM4JEpr5qjT5lcilLf+d8Hmu7fX60UZaWQCCCAAAIIIIAAAu1PYOHHX5jt+11dihsbdcxO5pChPUpRVgqJAAIIIIAAAggg0LYCJNDb1ptvQwABBBBAAIGSCZSlE/A7yy1jnnn4qJLpUlwEEEAAAQQQQACB9ibwo5/8wbz8ynuFvy0Gnxa+iiggAggggAACCCDQMAES6A2j54sRQAABBBBAoCwCZegEZAnKsrQmyokAAggggAACCLRvgfMvm2Juuu25Qt8kg08LXT0UDgEEEEAAAQQQaLgACfSGVwEFQAABBBBAAIGiC9x4y3Rz4f/7c6GLefkFA8xufdYrdBkpHAIIIIAAAggggED7F5g3f6Hp96P/KvSNHrz/FubU4/oUuowUDgEEEEAAAQQQQKBxAiTQG2fPNyOAAAIIIIBASQS0jHvfQdebTz79spAlXmP1Tubhuw4rZNkoFAIIIIAAAggggEDzCfx0+B3m2enzCnvjf5p4qOmyxvKFLR8FQwABBBBAAAEEEGisAAn0xvrz7QgggAACCCBQEoHTzvmTuee+FwtZ2lHH7GQOGdqjkGWjUAgggAACCCCAAALNJ/DIlFfN0adMLuSNb92ji/nvK4cUsmwUCgEEEEAAAQQQQKAYAiTQi1EPlAIBBBBAAAEECi6gpSi1F3rRZqFr9vnEGw8yy3datuCCFA8BBBBAAAEEEECgmQSKOgv9zv8+0HT//mrNVBXcKwIIIIAAAggggECFAiTQKwTjdAQQQAABBBBoXoEi7oXO3ufN2x65cwQQQAABBBBAoMgCL/3Pu2bwTycUqojsfV6o6qAwCCCAAAIIIIBAYQVIoBe2aigYAggggAACCBRRoEgzafbZayNz3uh+RWSiTAgggAACCCCAAAIImHHjnzZXXvdMISRYuakQ1UAhEEAAAQQQQACBUgiQQC9FNVFIBBBAAAEEECiKwMKPvzB9B13f8KXcN1x/VXPDlUNYur0oDYNyIIAAAggggAACCMQKFGEA6neWW8bue87S7TRSBBBAAAEEEEAAgRABEughSpyDAAIIIIAAAgh4AlqOUh2BjdoPXR2AE39/kOmyxvLUCwIIIIAAAggggAAChRbQANSfDb/DvPzKew0r57ln9DWD+m/csO/nixFAAAEEEEAAAQTKJUACvVz1RWkRQAABBBBAoCACjUqiM3umIA2AYiCAAAIIIIAAAggECzQyiU7yPLiaOBEBBBBAAAEEEEDg/wRIoNMUEEAAAQQQQACBKgXaOomuZduvuGhvZp5XWV98DAEEEEAAAQQQQKBxAm2dRNfA0/NG9zO79VmvcTfNNyOAAAIIIIAAAgiUUoAEeimrjUIjgAACCCCAQFEE1BH4y1GTzLPT59W1SPvstZE55dg+7HleV2UujgACCCCAAAIIIFBvgfMvm2Juuu25un4NA0/rysvFEUAAAQQQQACBdi9AAr3dVzE3iAACCCCAAAJtIXDXvbPMBZdNyX1f9DVW72ROPbYPM2faohL5DgQQQAABBBBAAIE2EZg67U377pz3vuiadX7I0B5mxBHbtcl98CUIIIAAAggggAAC7VOABHr7rFfuCgEEEEAAAQQaIKDZ6L+/dbq58ZbpNSfSlThXx9+g/hs34E74SgQQQAABBBBAAAEE6i+gQajjxj9t5r/9cU1f5hLnPzmgBys21STJhxFAAAEEEEAAAQQkQAKddoAAAggggAACCNRB4JEpr5q7751lNLvmk0+/DPoGdfxpj8bddlqPGedBYpyEAAIIIIAAAggg0B4EXvqfd82Nt063786VJNN37f09s+v/vT8v32nZ9kDBPSCAAAIIIIAAAggUQIAEegEqgSIggAACCCCAQPsWUIfgi7PfNW/NX2hvVP+so/v3V/vmfzdYzXRZY/mWf27fGtwdAggggAACCCCAAALJAvPmL7Tvyy/N/uadWf+s/9tmy672n9dcY3n77uz+GUsEEEAAAQQQQAABBPIWIIGetyjXQwABBBBAAAEEEEAAAQQQQAABBBBAAAEEEEAAAQQQQAABBBAopQAJ9FJWG4VGAAEEEEAAAQQQQAABBBBAAAEEEEAAAQQQQAABBBBAAAEEEMhbgAR63qJcDwEEEEAAAQQQQAABBBBAAAEEEEAAAQQQQAABBBBAAAEEEECglAIk0EtZbRQaAQQQQAABBBBAAAEEEEAAAQQQQAABBBBAAAEEEEAAAQQQQCBvARLoeYtyPQQQQAABBBBAAAEEEEAAAQQQQAABBBBAAAEEEEAAAQQQQACBUgqQQC9ltVFoBBBAAAEEEEAAAQQQQAABBBBAAAEEEEAAAQQQQAABBBBAAIG8BUig5y3K9RBAAAEEEEAAAQQQQAABBBBAAAEEEEAAAQQQQAABBBBAAAEESilAAr2U1UahEUAAAQQQQAABBBBAAAEEEEAAAQQQQAABBBBAAAEEEEAAAQTyFiCBnrco10MAAQQQQAABBBBAAAEEEEAAAQQQQAABBBBAAAEEEEAAAQQQKKUACfRSVhuFRgABBBBAAAEEEEAAAQQQQAABBBBAAAEEEEAAAQQQQAABBBDIW4AEet6iXA8BBBBAAAEEEEAAAQQQQAABBBBAAAEEEEAAAQQQQAABBBBAoJQCJNBLWW0UGgEEEEAAAQQQQAABBBBAAAEEEEAAAQQQQAABBBBAAAEEEEAgbwES6HmLcj0EEEAAAQQQQAABBBBAAAEEEEAAAQQQQAABBBBAAAEEEEAAgVIKkEAvZbVRaAQQQAABBBBAAAEEEEAAAQQQQAABBBBAAAEEEEAAAQQQQACBvAVIoOctyvUQQAABBBBAAAEEEEAAAQQQQAABBBBAAAEEEEAAAQQQQAABBEopQAK9lNVGoRFAAAEEEEAAAQQQQAABBBBAAAEEEEAAAQQQQAABBBBAAAEE8hYggZ63KNdDAAEEEEAAAQQQQAABBBBAAAEEEEAAAQQQQAABBBBAAAEEECilAAn0UlYbhUYAAQQQQAABBBBAAAEEEEAAAQQQQAABBBBAAAEEEEAAAQQQyFuABHreolwPAQQQQAABBBBAAAEEEEAAAQQQQAABBBBAAAEEEEAAAQQQQKCUAiTQS1ltFBoBBBBAAAEEEEAAAQQQQAABBBBAAAEEEEAAAQQQQAABBBBAIG8BEuh5i3I9BBBAAAEEEEAAAQQQQAABBBBAAAEEEEAAAQQQQAABBBBAAIFSCpBAL2W1UWgEEEAAAQQQQAABBBBAAAEEEEAAAQQQQAABBBBAAAEEEEAAgbwFSKDnLcr1EEAAAQQQQAABBBBAAAEEEEAAAQQQQAABBBBAAAEEEEAAAQRKKUACvZTVRqERQAABBBBAAAEEEEAAAQQQQAABBBBAAAEEEEAAAQQQQAABBPIWIIGetyjXQwABBBBAAAEEEEAAAQQQQAABBBBAAAEEEEAAAQQQQAABBBAopQAJ9FJWG4VGAAEEEEAAAQQQQAABBBBAAAEEEEAAAQQQQAABBBBAAAEEEMhbgAR63qJcDwEEEEAAAQQQQAABBBBAAAEEEEAAAQQQQAABBBBAAAEEEECglAIk0EtZbRQaAQQQQAABBBBAAAEEEEAAAQQQQAABBBBAAAEEEEAAAQQQQCBvARLoeYtyPQQQQAABBBBAAAEEEEAAAQQQQAABBBBAAAEEEEAAAQQQQACBUgqQQC9ltVFoBBBAAAEEEEAAAQQQQAABBBBAAAEEEEAAAQQQQAABBBBAAIG8BUig5y3K9RBAAAEEEEAAAQQQQAABBBBAAAEEEEAAAQQQQAABBBBAAAEESilAAr2U1UahEUAAAQQQQAABBBBAAAEEEEAAAQQQQAABBBBAAAEEEEAAAQTyFiCBnrco10MAAQQQQAABBBBAAAEEEEAAAQQQQAABBBBAAAEEEEAAAQQQKKUACfRSVhuFRgABBBBAAAEEEEAAAQQQQAABBBBAAAEEEEAAAQQQQAABBBDIW4AEet6iXA8BBBBAAAEEEEAAAQQQQAABBBBAAAEEEEAAAQQQQAABBBBAoJQCJNBLWW0UGgEEEEAAAQQQQAABBBBAAAEEEEAAAQQQQAABBBBAAAEEEEAgbwES6HmLcj0EEEAAAQQQQAABBBBAAAEEEEAAAQQQQAABBBBAAAEEEEAAgVIKkEAvZbVRaAQQQAABBBBAAAEEEEAAAQQQQAABBBBAAAEEEEAAAQQQQACBvAVIoOctyvUQQAABBBBAAAEEEEAAAQQQQAABBBBAAAEEEEAAAQQQQAABBEopQAK9lNVGoRFAAAEEEEAAAQQQQAABBBBAAAEEEEAAAQQQQAABBBBAAAEE8hYggZ63KNdDAAEEEEAAAQQQQAABBBBAAAEEEEAAAQQQQAABBBBAAAEEECilAAn0UlYbhUYAAQQQQAABBBBAAAEEEEAAAQQQQAABBBBAAAEEEEAAAQQQyFuABHreolwPAQQQKIHAXXfdZcaNG2dLev7555uePXuWoNQUEQEEEEAAAQQQQAABBBBAoBaBV1991Zx00klm4cKFZsCAAebYY4+t5XJ8tp0I/O1vfzOnnnqqvZsRI0aYQYMGtZM74zYQQAABBBBAAIHqBEigV+fGpxBAoIkFXPJ5+eWXNxdffLFZb731SqdRhAT6hx9+aI4//ngzd+5cs80225gzzzzTdOjQocXyP//5j/n4449Nx44dzdJLL114488//9x8+eWXplOnTmaJJZZoKW8ZOyLKZl/4xlHnAtIJWmdgLo8AAggggAACCLQjgSK9O3711Vdm0aJFNoZacskl25Fy+W6lqHErsWn52hIlRgABBBBAoL0IkEBvLzXJfSCAQLCAArDZs2ebSZMmGQWJ77//vv3scsstZzbYYAOz9957m2233bZVMte/OAn0YOrUE9MS6EpEX3TRRebxxx8366+/vhk7dqxZZZVV8vniOlxlxowZ5rTTTjPqABo5cqQZOHBgy7cUtSMiiaFs9nWoztJdskidoKXDo8AIIIAAAgggECTgD8CN+4De1TfaaCPTv39/06NHD7PUUksFXZeT2l6gKO+OGkg9atQo884775ghQ4aYYcOGmW9961ttD8I3WoEixq3EpjROBBBAAAEEEGikAAn0Rurz3Qgg0OYCCs5//etfm2nTpqV+d+fOne3yZT/4wQ8WO48Eej7VlpZA9/+mTpQLL7zQbLHFFvl8cR2u4nco9urVyybTl1122cJ2RKQRlM2+DtVZuksWpRO0dHAUGAEEEEAAAQSCBbIS6P6FFEtppamtttqq1cpMwV/GiXUVKMq7o5+w1apuGkC9wgor1PXeuXiyQBET6MSmtFgEEEAAAQQQaKQACfRG6vPdCCDQpgJz5swxY8aMMW+++ab9Xi3B3rdvX7PZZpvZ5eLeeust88ADDxidp0MJ0NGjR5vtttuuVTlJoOdTbWkJ9H//+9/mhhtuMLfddpvZYYcdzIknnmhXCMjryFo+vtLvee211+wS9AsWLLADL/w2U6SOiJCy1Nu+UlvOzxYoSidodkk5AwEEEEAAAQTKKuAn0Pfaay+z/fbbt9yKVvh68cUXzZ///GcbU+nQINgjjzzS7LPPPizNXbBKb4t3x5C4QyvBnXvuuWbWrFl2z22tBOdvhVUwtnZfnJA6a2sEYtO2Fuf7EEAAAQQQQMAXIIFOe0AAgaYQ0F7aZ511lvnHP/5hO3DU6fPzn//c7q/tH19//bVdNlyz1L/44guzxhpr2H3OV1999ZbTSKDn02TyTmJXUqq2/O4idUQUqSyV1Bfnpgu0RScodYAAAggggAACzS3gJ9CV7Bw0aNBiIIqlFG9p9Sit/KW464QTTjB77LFHc+MV7O7b4t2RuKNglR5QHOosAIlTEEAAAQQQQKCpBEigN1V1c7MINK+A3+Gj/amHDx+euC+fOn5uvvlmc/3111uwI444wgwdOrQFjwR6Pu2oLZPY0RK35XcXqSOiSGXJpxVxFQm0RSco0ggggAACCCDQ3AIhCXQn9Morr5jTTz/daIZx3IDk5pZs/N23xbsjcUfj67nSElBnlYpxPgIIIIAAAgi0dwES6O29hrk/BBAwH330kTnllFOMOnJWWWUVO6N87bXXTpV54403zEknnWQ7fbQPupaWc0uIk0DPp1G1ZRKbBPo3AnSK5NN2i3aVtugELdo9Ux4EEEAAAQQQaFuBShLoKtmDDz5oLrnkEqPl3aMDktu25HxbVKAt3h2JO8rX7qiz8tUZJUYAAQQQQACB+gqQQK+vL1dHAIEAAe05fvvtt5sDDjjAJrbz3vdMywiOGjXKfPXVV+aHP/yhOfbYY+2efGnH559/bpPmTz/9tFlxxRXtku7rrruu/Ug0ga5ZFeogmjx5spk7d67tJNKS77vttpsZPHiw3Ws96dBsdyX2b7nlFvPss8+aTz/91O693q1bNzNkyBC7//cyyyyTWtZ58+aZO++80zzxxBM24a9D39+7d297DQ0aiB5+B9j5559vevbs2eqUf/3rX2b8+PFm4sSJ9n569eplBxR85zvfCajRb07RvWkvRO1lPnPmTLskvgYhbL311nZGv8qlJR1lts0229g9xDt06GA/K/+zzz7bTJ061ay11lrm0ksvNSuttNJi371o0SLz8MMPW385ao80+XXv3t3ut6i9yJ2fn7BPugm/HP75AwYMsKsW3HfffeaOO+4wb7/9tvVVu1KZ0zobon/TEpZJ7WXfffeNvc+s+nL3E1cO/98l3be/DGeovd92Z8yYYQeqaJlOtb1ddtnF7mG46qqrxn5l9Bnq0qWLrUf9++gzlGTiLlxJGwhuvP93otr+7NmzzaRJk2wdu+dLvwlqW2pj66+/fuxvVp73qHI89dRTZsKECS3tXGXYaaed7G+M6kzP58KFC43aqn7jOBBAAAEEEECguQSuu+46893vftfsvvvuLe/UeQpUmkD3BzFvuOGGRjFHXFxUyztl6P3pXWr69OnmtttuMy+99JKNuRQP6j1O706K29JirlrK6L+Ly+B73/uejY+0X/xnn31mjjnmGNO/f39TSezh37c+d/fdd5tHHnnExij++3jSe3RoAv29996zcYu2ONMA87RYS2WqNO4ILUdS/anvQFuzqc136tSp7nFHVnur1CsuhlMb6dGjh3nmmWcS3/0VOyUdtcQvcbGk/xyr30P9IvqdiTv++te/2hheZdh///3NsGHDWsVJ6rf44x//aPst1FZ1ZMVVobFpNdfOqk/+jgACCCCAAAIIkECnDSCAQMMF/MB5k002MYcccogNGhX853H4nT0nn3yy6devX9BllThTEKyEvhKyCu50+ImxI4880ga2b775Zuw111tvPZuIX2211Rb7u4LBa6+91ibeFWTGHZr9fsYZZ8QmwZXk1nf/4Q9/sJ0ZcYcS1irjnnvu2Sp4TUvI6ro33XSTvbbKpUThqaee2jIDPwQveo3oZ1S36uh47rnn7P6I1STQX375ZTNmzBj7+aTD96slgd6nTx87AEADKtzhlzk0ga7OOZU7qb107tzZnHXWWUadjP5RtAT6J598Yq688kqb9E5quxrIcNRRR9lOreiz7D9DRx99tB1AogEQcUfaM1RpGwhpu+4cdRapg8iv87h2fOCBB5qDDz54sS0h8rpHdfCOGzfO/OlPf4otvpx33XVX2xFFAr2SGuZcBBBAAAEE2pfAb37zGxtX6P1fg/y0R3ncANRq77rSBLqSzpdddpkdgPrtb3/bXHTRRWajjTZq9fW1vlOG3IsGQGpP9mnTpiWersHLp512mh3EHD1qLaMfJ/z0pz+1deQGZeq73EBWP1bJij30OflOmTLFGut9Me7QgAUtpb/VVlu1+nNW4lqxnOpbA6qT4kxdMBqr1iOBrlhP7+Rp9af7VLyqgdrRwfh5vZOntbVqvdw1fTf1V2hwRVIMokHoY8eOtYM/oket8UtcTKt29rvf/c4OPtGhQe8axBs91E70G3T//febpZde2j5zm222mT1N8eI999xjrr766sT2pHgxLq7KSqDXcu2Q3w/OQQABBBBAAIHmFiCB3tz1z90jUAgBP4B3BVIi8fDDD7czn92s5GoL6zqT9Pm42daVXtcF4Qry9H8K2jSDW0msjh072uSoAkx1guiIm/WuQFCdSAqOdWiWtWaLKxBW0l4zyjVzXkdcAlsBqgJZzYbWoc4xjfLeeOON7T8/+eSTtnPGzWgfPXq0vY47khKyuhc+CR6dAAAgAElEQVTNYFBw65LnWv6+0pnnusZVV11lr6HZHUoc6/sVTLsZvc5HZao0ga4R65pxO3/+fHt9GW+77ba2nJodIRfNZNahutEgBHXcffzxx7ZMCxYssMH/W2+9ZQdraCa8EpG6lmYvqOMlLuGuv6tt6n833XRTM3LkyIpmoKs8ajN+e1EZ3OoF+rtWOjjvvPPs92TVV7TtxnV6aOUFdfzp0ExxDejQcdhhh1k3HbIJnf2vNqXnyHXquLarGSD6Hs2WeOihh+yAA92rkuia/eJ3ZuXxDFXTBtw2DFnPvH+PugfVtTqi9XxpppDu0T3j+rvaj1YW8I887lGdcddcc43twNSh8msA0BZbbGH/WQNQlFj3O02ZgZ5Vu/wdAQQQQACB9ingxzy6Q72v7rzzzuYnP/mJ0YzVWlf5qjSBrjL4n9E7qB+P5PFOmVWTSlQrgewGamqw9sCBA+379j//+U/zwAMP2HdaxQdxgzbzKGNcUlnvdG5ww49//GP7HllJ7KH7VvxwxRVX2ISkrqd3QPnqXjQTWDN99be4hGtaAl0JUz+WU0yiwRiKtRQzzJo1y65SphXGdKiNKemrGfyVxh1Zifx3333XxnE6T4erP614pbp97LHHbNzrZsZHY16/DdYSu6e1s1q83HX9NqJ4WY4aUK061SD+Dz74oFV8q1hAA8n92CaP+CVpULhWlVMdKw5S8lyDFVRO/1AZFZ+//vrrNlbxy6eBHkr6q226fgs9bzr+/ve/t/Rb6J+16pvam/u9ykqg13LtrN8P/o4AAggggAACCJBApw0ggEDDBRR0asktJT1d4s0VSqPJ1amgGdRJy7Jl3YDrTNK1tP+5C9ayPpf0d78jSEGrlvHefvvtW3VKaaS8ZjG89tprJm6pM39PwLgEuZ84i0vQKRGq6ytJqWSsyuBmyLtyq6NIHUbqXFBi/oILLlhsFr3OdYMKosF/2uz3NDt//3h12KgMbvS5+5wSrSqPS8JWmkD3k5O6vmZp+Ee0A0HJ8h133LHllJD916OdWKqn4447LnY1gNAZ6ErSq960NL/fifnll1/a1QjUWaUjuuRdLTPQfZeQfe2yOin8siiZq1kz0cS0tmVQp4kGk+hvamNucIfK418jySTrGaq1DaS1YX/5Qc0UOuiggxabRa9nW3WpcsZ1YuVxj0qQq4NKnWjq6P3Vr35lunbt2qroGkigVQtcxyIJ9Gp/2fkcAggggAAC5RbQO5zb8kXvYu5QLLH55pvbfcg32GCDqlf5qiaBrnd9JUB1+FsGRd8Hq32nTKsxxTbXX3+9ufnmm+09a/CoBiwvtdRSLR+Lxj9p7+DVltF//9agBpVDCcLokvGVxB4aKKz4T++hSTOSZX/OOefYeNFPcuvm0xLXuqaSpXqPVzyod/ro0vv+YHC962tgeHQFrZC4I60cSoprQLbio6TZyboXJWCVnNVKTIq7Fe8rwe6OPN7J09pZHl6+le5VK8hpALK/ipfiWw1C0blxKzrkEb8k1Zm+W/GGYhOtrCfjaEyizyouV5JcvzXask2HH1vG1Y/O8fstdF21JzeYPC02rfXa5f7Fp/QIIIAAAggg0BYCJNDbQpnvQACBYIGkjh8l2ZRE1z7p/szckAvXK4GugFYzkDWLIe7QDPFbb711sSXMovuIRYN8dy3/PD/B7C+PFpec9MuiJdQuueQSG3yrY8HtdR5NyGq5O3+mQdqy2VnmWo5by/3piHaU+Z/V7HHN3K1mCfeQOvVHyqsDQnXljkoT6NqrULPCk/b0Dk2gq8NMA0LiZgBp5QElZP/3f//XrLPOOrZjYuWVV7ZFLkoC3e8gyjLRkuLq5FHyN7oKg38/0VkGfhtJeoZ0Tq1tIK0dq8PQrWCgzkBXD/5n9BxqOUkN+okbJFPrPUaXQVSnlT9ryy/LCy+8YBPtmhVCAj3rF4q/I4AAAggg0L4F0gYna4nyn/3sZ3Y2sZ9IDhGpJoGe9I6c1ztlWrn979BgXiWC4wZkayCr3vOVgPTfwfMqo2+gmESrMymRHj38+CTtPdtfUlsxXtxgYl3bPy86kDwtca2BzoqjNKBbsY8GXcQdWklN+13riFvWu9YEurZqUiJfydvoYGu/PLpPtU1tL6XDT95G46hq4460dpaHl2+lvgWVM+751MpTSi7riG5Nl0f8klZn/vOvGN6tZObamlZD0KoH0bYWEnfrGtpC7oYbbrD9Fhpov+WWW9r7TEug13rtkN89zkEAAQQQQACB5hYggd7c9c/dI1BYgaSOHwVUSiJpKULNqg5ZijAk0VYJhL+PWtqM9qSkp5Zm14wBJRajsxyinQEuEPUTdJpRrqBVQXJaZ4Ku5XeO+MnsaNmUzNY+y0ra1ZI8V4CrpKlmPMQlFf37Swt4K5kFfeihh5r99ttvsVkc6vRRh4bakmZ4+LOkQ4LtkHPc/YQm0LO2EEhKGBclge7PLFDnq/b+TjrU2aUZR88//3zVAwLS7tv/WzVtoJJnPunctN+W0DpLOk8DaE488US7ioVm/+i5SlqCPmv5yzzulWsggAACCCCAQPkEkgYnaxll7TespcO1BVXIkWcCPa93yrRyp81+j34uLr7Lq4whiWSVJzT20ExrDZxUgjm6ylj0vvx78JPcebw7Zt1X1t+jsWp0EKjf3pL23Xb3q+X49d6smDYaH9f6Th7ybIScExovpg1ADzHNKkta/JJ2fX+VOa3spoHfbhUFf/n26N/8uF7JdS2zr9W7ov04Ok+DgXVoWza3RHzoDPRqrp1lxd8RQAABBBBAAAES6LQBBBAovEBcx09W4ti/qaIl0DUy+/LLL7dFzOoM8DtzNNpcnSR+h0d0ZnVoZfodCZrZr/3jtLzfmmuuaZf60+yLag6/42errbayS05ribm4o5YEenQ/PCUWe/fubZdG32ijjexS9WmDK0I6qELOcfcV2iGSlUBPmskR2vGT1amS9XfdT1onRWg5nMtvf/tbu7JBdCZC6HXSzqu1DYS0by1BqNndmu0xbdo0o1UC9O+iR9z2ELXeo/+c77XXXnb7gKQ2nUcnaIgH5yCAAAIIIIBAOQWSBidnvZv6d1tNAj0piR36npT1TplWG/52P/6M1tAazKuMIe/fKlNo7KHBlUoWa7Bl37597f8fN6Nd1/TfEbUsuJawj/77tNWLtFWQ3oM1O19brilejDvikr4h9532DltJDO8P4l5rrbXMpZde2rLHfGg9hp6X1n6q9Qqx0veGnFdL/JJ2fX/1rWjs4287FZ0Zr3L72wnon9XnsPvuuxv1F2jwfocOHRJZswbW13Lt0N8CzkMAAQQQQACB5hUggd68dc+dI1AagY8//tg8/PDD5vbbb7fLfeuoJoGuz1XSSZQEVOsMdD84r6QSXNmVyDvllFNsIi9thHpIh1L0HM3w17KCSsyHzO6Pfj604yerkygrUNbn1RYuu+wyu+9dNKmpvQA1MED3oRk21ZSzknvJK4GedJ3QDp2sTpWsv8spzb6SjixdK6njMvR+ss6rpQ1kPXta4UGzvrUnX9ZR7wR61rLsJNCzaoi/I4AAAggg0NwCeleePXu20VZLTz75pF11qtLYqJoEuv8ZvVe57WjyeqdMq9WkgZyhLSGvMoa8f2fFRn6Z/fe+0HvRef77ZNa7o+KBa6+91kyePDl28Gj0e/NOoIfEgtEyuPrSQGpts7TuuuvaU7LiCXed0PPizGv1Cm0jWefVGr9kXd/fZ93Vub9VQNIKdDpHMbsGNrj+HOeo/gdtWaA90zUY3s1qd3/Pagu1XLuS54dzEUAAAQQQQKA5BUigN2e9c9cIFF5AgZCWCdM+WH4nj0bXK7DS8tFrr712UJLXD4bjRkQnYWgJau2Jp8NfRqzRCXR/Cfi8EuirrbaavU/N6tV+81paLWm/5bTGU0nSuZYZ6K4Maidaqu/RRx81Tz31lE12ug5BnaOZ6ZptoWS6PyAgpJwh57hykECPbxVJHVGhHVQh51XbBtLasT+7Xb852otw7733ttsSuOUE9fl6LuGe1bHpl7+Scwv/408BEUAAAQQQQCA3ASWfNBB5woQJrRJXnTt3tku4axZo2uxPvyCVJtD9GatakUqraWmlqKx3qLibD3knjH7ObY0UN9AxBLjaBLqu7Q/azkpKurKExh71TqBrG6xrrrnGJp51aP/4Qw45xO6F7m8nlHVfWX/XtZPeYbOSpnH1l1RfoW0n9Lzod+fhFWKl7007L4/4Jasc/lLtWoZ9zJgxdls6De5XHK590Y899tjEFRFkNXPmTPP444/be9GMff/o1q2bXRpe/+uO0LZQzbVDfgc4BwEEEEAAAQSaW4AEenPXP3ePQOEEkvbpU1JXSdADDjjAqMOnksNPOGcFdX6g5vbyThrFntUZk5U8VAfEWWed1SpATLsvl8TPewl3eWrZdgXd+l8tzVftPuihHT+6zzwS6FEvza556623zP33329nTGgQhNqOlpLv2bNny+kh5Qw5x10wrwS6lkhU56IOf7BHaIdOVqdH1t/1vSFLuGumQMhSmI3oyAptA2nPmmZnjR8/3ibLtY97r169Yk8ngV7JLzHnIoAAAggggEBbCCQt167vVmJKA5G33XZbs9RSS1VUnEoT6JppqvdZzYrdcMMNbVJZ8ZOOSpdXrzSZXc13RDHyKmPI+3dWbOSXzY8FldjWIM+QQzN7XQI8bfCl9lZXvSmO0iDS4cOHx7aVrPvK+rvKHLKEezQWj7vXkPhFn0tbjS403op+fx5eIVb63rTz8ohfssrhzzZXW1Lcqr6DUaNG2UHsY8eObRVzZ7VLJd+VUJ84caJd5l1xnLas03W0olxWbJp2/ZBrZ5WPvyOAAAIIIIAAAiTQaQMIINBwgbROHnWy/PjHP7bJ806dOlVVVu0P50ZFawbpxRdfbFZfffXUa6mj56STTrJJ5R/84Ad2KWfX4VDrDHR/L8CsPdDjCvn++++bE044wXZG7bjjjnaUdnSpM/e5Tz75xLz44otGI7K1H1zXrl3tn+KWU1Q9aL/qq666ygavmoF+6qmntpppkFUB/v5zSUu4uWtUm0D372nVVVe1syHijieeeMLWm4Ln6P6AIcnxkHPc9+aRQJf/FVdcYf74xz/axO2FF15oZ3zo8BPr/vKX0fvO6vTI+ntWJ4U+f/rpp9v2ccQRR9il9pIOdbop+fz888+bddZZxz53K6+88mLtr5qOrDzaQFK51V5UJu1HH91DMfqZeibQ9bulPS21z2X0NyhaDmagZ/0y8XcEEEAAAQTav0DSQGQNfNx8883tu5vem/XP1RyVJtD98xXPHXbYYS0rQuX1Tpl2H37MpdhJA6mTDsVVc+fOtYlizZLXwOW8yhjy/q1yhcYefiyYtQd60v2mvTv6cUfae3rWfWX9XWVLK4c/gEExs+LepOOf//ynfW/WymTRrd5CE+Oh50XLkIdXiJW+N+m8vOKXkHL4kxP0m6Lt9m699Vab+NYAaw148A/3bOnfaSCNiwf9c9RXceWVV9o4WIffR5I2OKLWa1fzO8hnEEAAAQQQQKC5BEigN1d9c7cIFFIgbhk6zYo+/PDDTe/evROTw5XcjBuRrc8MGjTI/OIXv0icdaFE5s0332yuv/56+xXRRGGtCXR/NoZmRSvJ6C+HF70vjebWMtLu0D8rcadZ1lmz4P19yvxANKmDQMGr9iZTR4AOdXSpw6uS/dB967TOKnVw6O/yiHZ0pAXKSiiqg0QJxrROo7ROqJAOqpBzXJ2EJtDTPP12EU04+9fXrKGDDz44tvk/9thjdsS+jmr3Ikyz98uoverOO+88o0EMcYc6Ld2yftGVH0I7qJLOy6MNJP1++PevASeXXHJJywwI/zPqLNIKEupEqsce6P5zrgEV6sDUUolxxwsvvGAHu3z22Wet9res5DeScxFAAAEEEECg3AJuYJ+7C8UPO++8s11+u0uXLjXfXCUJdM3KVeyhZK/iOg0M1cBEd+T1Tpl2U/53RGMN/3P+O5c/ADivMoYkJVWe0NgjGgvKNmlAsa6rga+K5fx4LiRxrc8mDdyNxsvVxh2hM+HT6k/l9NtmUuyu86oZuJv14MQNTI9+JssrtI0knZdX/BJSDg2SVgz03HPP2UkJSt7rOd9///3NsGHDFus3UFL88ssvtyRpkwdC7i06uLnWa2fVLX9HAAEEEEAAAQRIoNMGEECg4QJ+4LzJJpvYTp4ePXpUPTsi7oYU1GnmrPbm0qyLQw891AwePHix5LyCW+3J9etf/9ouR7buuuvaJKG/bHytCXR9h5LzStKrLEroa7BAdBa5K4tGY2sf71122aXFZMaMGXbmucqomeKaYa+ZEv6hPcUU3Mo3muxMS2D6+6dVsx+6Zm9oGTd1OmnptbPPPtuONvcPzSDWCHUlWXVUkkDXvvSqEw0OSCufru2WpN93333NyJEjW4rgd1BttdVWdol37c3oH6GdWPpMaAJd5VW97bDDDq06F9TpoZn/9957ry1CdJaOvyJC0vL6fkelrpHVkaU2NWTIkMUel7QEerTzp3///uaoo45abO9MlVemSnRrcIg6qzbeeOOW76o1gZ5HG0j64fNXAtDzqftT+/E7HdV+tVrAI488Yi9TjwS6rus/56p3DUiIrp7hP+f6zIABA+zegxwIIIAAAggg0FwCLoGud6999tnHxhgrrbRSbgghCXQla/WOrrIsXLjQxi4aMLvHHnu0Kkde75RpNxeNufTuq3c6fwa+znnyySdtbKG4Sn/Xu58GH+RVxpCkpO6jktjDf0dUnDV69OjYFdb0Tq73R8XYP//5z03Hjh0tWVri2p95H7cimer4vvvus7GLzGqJO9LK4Q/sVp1pILJil+jWAxrMqgHEivfjVpurNe7IeoDy8AptI0nn5RW/hJbDHzAvH8XRWs5dqzdEjzfeeMOu7Kf6SYpj/X3ko1uFpcWmtV47q275OwIIIIAAAgggQAKdNoAAAg0XmDNnjrn99tvt/uZrr712RbOdKym8AnR1Liixq0NJcS0N70bsa+/sBx54wKg8OtT5pFmd6jjwj1oT6LqWRm4rqegSyBpNrcSXlldUIn327Nk2maqZpeqkUGeOOj1ckt0PMnU9dY5p1LcGHujQTGR/D3Ddt38fWR0JGmigAQcKdJUEV7JbeyaGHNGl4NUBtdtuu9nv10zaWbNm2XtTp5o7Kkmg6zN+p5GurxnO22+/vW0/CqSfeuop89BDD9lOnbgErh+IK0iXvVYDUJJUCXWVs5JOrNAEusqu79t0002Nks/qxFK7U11p4IGOuI4FJYzVKaHBHTrUXtSBpCXwFi1aZP/91KlT7d5z7ohLoPudVEr6aja76lezyN0gh7ROiqS2q7JomXHNylYnpGt7SQnorPbn7iHtvFrbQFpb9q+te1BnkH4r9PzJWR3DrsNQ16lXAj36nKst9+vXr2Umutqda+fufkigh/xKcQ4CCCCAAALtT+C6664z3/3ud83uu+++2ODGPO7Wfy/ba6+97Lu3OzQLVXGL3pFcrKV3dCWtlcyPWzY+Lh6q9J0y6778gcE6V4lkxVWK/7Qa1qRJk1r2Xo57B8+jjKFJyUpij2i85d4RVSdrrrmmef3111vFQ9GBmGmJ6wULFtgBvxqcq8PFzLqGtgZ79NFHW+q41rgjaxuitPpTO9OWS1qVTTFQ0sDqPOKOtHaWh1doG0k7L4/4JbQcfuJaNlolSwM14lbV8wey6FzXb6HB1dqiL9rvoS3MdC23fV/W4G43MaGaa2f9fvB3BBBAAAEEEECABDptAAEEmkpAyUrNLtdI9bRDyWLN4lQnS/TII4Gua2oJ8t/+9rctSdG48rjkrpLnHTp0aHWKkqo33XST0QhwJdnjDgWxxx13nOnTp0+rgQkhHQlaEk3lq2Y/dCX+VLYJEybElk33pYSkkumapVxpAl33Om3aNDsIQZ1NSYfuX7Ph1ZkUXYZ+ypQpdraCb+eXo5JOrNAEuma0qJNH9xx3qINKs+bVQRU9oh1I0b+r00hJ+YcfftgOTohLoEeX6HfX8M/NSqDrM5qBrZUR9F1pbU/tVoMbop2mIe1P35N1Xq1tIKndqKNHg2nU/v1EuX++BoSofWkWenSmREjZ3bWy7lEdt+PGjWvZViGu3tWJrQ5EDXghgd5U/0njZhFAAAEEEGgzAf+dJetLFUsdffTRdtBo2lZQtb5TZpVDf1eiVTHD888/n3i69m/Wtlravid61FrG0KRkJbGHyqj3eg0AGD9+fOL7qs6Lu7esxLUGlCuJqRnsSTGLVhVQHKrBE9HVvlz5/K3B4uKOrHK4+lP8rvf+pENJWcV8GggdbW9Z79qh7+Rpba1Wr9A2knZeHvFLaDn8PdflEl02P2qltqp+gT/84Q+tBnxHz4tbTSErNq3l2iG/H5yDAAIIIIAAAs0tQAK9ueufu0egKQWU8Js+fbrtcNBMCSWyday44oq2k0edAQq+o0uqR4PrrP3HQ4J1lUWjrm+77TY7q9qVRbOCNSNaMzbU6ZHU8aRAed68eWbixInmiSeesAk0JfM0Q1mzT5RMc6O3/coOKVt09mvW3vHRxqSyaZbCrbfeap599tmW2eBbb721GTp0qN2LUfvqaUZvNQl0fZ9mXyuJ++CDD9rl+d1+8ZqJvuuuuybevz7rlmy85ppr7CxwN1NenX0arFBJJ1ZIAt21Fy0tqPK6WedqA1qWWzOLNevGLa0Y93Dqfu+44w6bTNXS3TrUVnr16mW3JFAHg5bIS0qg63ydow6Me+65x66EoCTw8OHDW5bWzOqkcOWSn8zVcebartqe7kXbDagjLWnZ0JD2p+8JOa+WNpD1A6hOQ92fVorQs6lBCt27dzf77befbbNqe1oZQEd0b/qQsofeo9qInhM9Sxp0onau36uddtrJ1rvazPHHH29XMSCBnlWr/B0BBBBAAAEEqhFIS6DrHVArGm255Zamb9++dhBydKntpO+s5Z0y9D4U1yj+03v0Sy+9ZN+B3Xud3r8Vd6WVt5YyhiYlK4k9/Pt+7733bFyrFcgUH+i9Ue/3mmU/cOBAuwpYNK4NSVzrHVvxgt533UpZLsZUjPrBBx/YuEODfLUSleK66AzkrLgjpBy6Vxe/K2Z29afYTTGfBpIqfk+KofJ8J09rb7V4hbaRkPNqiV9Cru8M1N40GF2x6MUXX2zrIutQv4UG6avfwsWyrq0qpol7DkNj02qunVVe/o4AAggggAACCJBApw0ggAACCCCAAAIIIIAAAggggAACCCCAAAIIpApoMO9vfvMbu7LajjvuaJf8T5p8ACUCCCCAAAIIIFBmARLoZa49yo4AAggggAACCCCAAAIIIIAAAggggAACCLSBgGaPa/WB+fPnm5NPPtmupMaBAAIIIIAAAgi0RwES6O2xVrknBBBAAAEEEEAAAQQQQAABBBBAAAEEEEAgJwF/m7euXbva7aw6d+6c09W5DAIIIIAAAgggUCwBEujFqg9KgwACCCCAAAIIIIAAAggggAACCCCAAAIINFzgww8/NC+//LJ55ZVXzJQpU8ycOXNsmUaMGGEGDRrU8PJRAAQQQAABBBBAoF4CJNDrJct1EUAAAQQQQAABBBBAAAEEEEAAAQQQQACBkgq8+uqrdsn2hQsXttxB7969zYknnmiWW265kt4VxUYAAQQQQAABBLIFSKBnG3EGAggggAACCCCAAAIIIIAAAggggAACCCDQVAKvv/66Oeuss8ybb75p1lxzTTN06FCz++67m2WWWaapHLhZBBBAAAEEEGg+ARLozVfn3DECCCCAAAIIIIAAAggggAACCCCAAAIIIIAAAggggAACCCCAQIwACXSaBQIIIIAAAggggAACCCCAAAIIIIAAAggggAACCCCAAAIIIIAAAsYYEug0AwQQQAABBBBAAAEEEEAAAQQQQAABBBBAAAEEEEAAAQQQQAABBEig0wYQQAABBBBAAAEEEEAAAQQQQAABBBBAAAEEEEAAAQQQQAABBBD4RoAZ6LQEBBBAAAEEEEAAAQQQQAABBBBAAAEEEEAAAQQQQAABBBBAAAEESKDTBhBAAAEEEEAAAQQQQAABBBBAAAEEEEAAAQQQQAABBBBAAAEEEPhGgBnotAQEEEAAAQQQQAABBBBAAAEEEEAAAQQQQAABBBBAAAEEEEAAAQRIoNMGEEAAAQQQQAABBBBAAAEEEEAAAQQQQAABBBBAAAEEEEAAAQQQ+EaAGei0BAQQQAABBBBAAAEEEEAAAQQQQAABBBBAAAEEEEAAAQQQQAABBEig0wYQQAABBBBAAAEEEEAAAQQQQAABBBBAAAEEEEAAAQQQQAABBBD4RoAZ6LQEBBBAAAEEEEAAAQQQQAABBBBAAAEEEEAAAQQQQAABBBBAAAEESKDTBhBAAAEEEEAAAQQQQAABBBBAAAEEEEAAAQQQQAABBBBAAAEEEPhGgBnotAQEEEAAAQQQQAABBBBAAAEEEEAAAQQQQAABBBBAAAEEEEAAAQRIoNMGEEAAAQQQQAABBBBAAAEEEEAAAQQQQAABBBBAAAEEEEAAAQQQ+EaAGei0BAQQKJzA+++/b2655Rbz2GOPmY8++sh861vfMvvtt5854ogjCldWCoRANQL/+c9/zFNPPWUmTJhgXnnlFfPvf//bdO3a1YwZM8ass8461VySzyCAQMEEfvOb35jJkyeb5Zdf3lx88cVmvfXWK1gJKQ4CCCCAAALtV+Dzzz83Z599tpk6dapZa621zKWXXmpWWmml9nvD3BkCJRDg/fibSvr666/Niy++aG644QYzc+ZM88UXX5jlllvOnHPOOWazzTZrVZP0HZSgYVNEBBBAAIF2K0ACvd1WLTeGQDkFXn31VTN69GjzzjvvtLqBI4880gwZMqScN0WpW4LEjz/+2CyzzDKmQ4cOTavyr3/9y4wfP95MnDjRKBh2h/CyveEAACAASURBVBLol1xyiVlllVXajY3uT3XesWNHs/TSS7eb++JGiiOgzvEvv/zSdOrUySyxxBLFKZgxhg7CQlUHhUEAAQQQqFDgrrvuMuPGjSvtQLB6J9D/9re/mVNPPdWqnn/++aZnz54VCnM6AvkKKClbr3g7r+eJ9+NvkueTJk2yv68aSO8ODbq96KKLzPrrr9/y75qp7yDfp4GrIYAAAgggkI8ACfR8HLkKAgjkIPDpp5+as846yzz33HP2aptssokZOHCgTb517tyZ2Xs5GDfqEgoSr7/+enPzzTfbBPEFF1xgunXr1qjiNPR7//rXv9rZMEoua5T5gAEDzKabbmqWXHJJs/nmm7ebwQVKaqoD4PHHH7edAGPHjm1XgwMa2oj4ciswY8YMc9ppp5mvvvrKjBw50v73okgHHYRFqg3KggACCDSfgBIv06dPN/fee6954YUX7MpeOlZccUX77tm/f3/To0cPs9RSS8XikEBPbzMk0JvvmSryHdc73iaBnl/tv/zyy+bkk0826v/Saos//OEP7QAc/f8bbrhhq5UymqXvID9droQAAggggEC+AiTQ8/XkagggUIOAEucaxa9kSL9+/czxxx+f2KFTw9fw0QYI+AG3vl51u9deezWgJI39SiWVzzvvPKNAWMlzzVbZeOONG1uoOn37hx9+aOt57ty5tjPgwgsvNFtssUWdvo3LNqOA69jXvffq1csm05dddtnCUJBAL0xVUBAEEECg6QS0RZDevebMmZN67xrkeMYZZ9ithKIHCfT0ZkMCvekeq0LfcL3jbRLo+VS/Bjr87ne/M7fddpsdQH/66aebPn36xF68mfoO8tHlKggggAACCOQvQAI9f1OuiAACVQrccccd5uqrr7aBhGarsgxelZAF/Zhmv1x55ZVm3XXXNb/61a/MaqutVtCS1q9Y77//vjnhhBPMm2++abbZZhtz5plntpsZ51E1LUenPd3UObDDDjuYE0880Q4a4EAgL4HXXnvNPkMLFiywg6+22267vC6dy3VIoOfCyEUQQAABBCoU+Pvf/25jqYULF9pPaiWvPffc02ywwQb2n2fPnm0eeOCBli2ztDqUzveXDdZ5JNDT4UmgG5NXUrXCJs7pCQL1jLfzqutmfz/+7LPPbF+IfqfXWWcdc/HFF5uVV145tkbL1HfgD2xmSwt+ohBAAAEE2pMACfT2VJvcCwIlF2j2YKrk1UfxAwReffVVc9JJJ9kOTS3dfuyxxwZ8ilMQQKCMAvw3rYy1RpkRQACBcgu8/fbb9l1z/vz5dgWgww47zAwaNMgss8wyrW5My7tr8LK2WNK2QptttpkZM2aM6dSpU8t5JNBJoGc9DXklVbO+h783XiCvum7292N/lbasAfVl6jsggd74Z5QSIIAAAgjUR4AEen1cuSoCCFQh0OzBVBVkfKRkAmUKgktGS3ERKJwA/00rXJVQIAQQQKBdC2j1n6uuusrcfffd9j6HDx9uk+dLLLFE7H0riX7ppZeaP/3pT3YFMK3qsuOOO7acSwI9vbkwA50Z6O36ByVycyTQ86ltEuj5OHIVBBBAAAEE2kqABHpbSfM9CCCQKUCyIZOIE0ouQAK95BVI8RGoQID/plWAxakIIIAAAjULvPHGG3b2uZb91XLsF1xwgVlxxRVTr/vcc8/ZbVC++uor07dvX7vljmau6yCBnl4lJNBJoNf80JboAiTQ86ksEuj5OHIVBBBAAAEE2kqABHpbSfM9CCAQK+B3PCQR+UtdRzsqvve979l9lv/85z8b7Sd1zDHHmP79+7e61Ndff21eeeUVc8stt5hnn33WfPrpp2bZZZc13bp1M0OGDLH7M0eXNfQvoNkZzzzzjJkwYYK9jmZ3qDNq8803N4ceeqjd1/n44483c+fONSNGjLAzPdwRmjANDaS0xOL06dPNrbfeambOnGm++OIL+/3du3c3+++/v+nRo4edQeIffrDrlgnTEuK33367eeyxx8xHH31kO8rU0bbffvtlergyaG/rl156yXq6z6uudtttt1jP0GSSLDRz5pFHHjFahlL3s/rqq5tddtnF7LvvvmallVZKfJpcXd9zzz3m6aeftvemQ5/v1auXGThwoOnSpUvVT6PflmbMmGGv75dv7733Nquuumqif9IXL7/88nb/s/XWWy+1bPfff7+55JJLYmcJ+R9UJ6j2HtNzoX0tde2111675RTVofa/nDRpktEzpY5WHWrX2kd6n332se0hbsZStDNVz9K4cePMP/7xD6Nn5cILLzRbbLFF8J6I1Zi6GwltUyFLyn355Ze2zajtqF3r2XLteo899jC777676dixY0Vtx3+u9Wzo90md2zfeeGOr36JNNtnEHHDAAbHPbx6/IdFyHH300Yv9jqgeVY6f/exnZqONNrJ1r3YydepU+1vhTNx5SeX1gRYtWmQefPBBM3nyZPv7qOupPepZHDx4cOyzGC2rZs/dd999dplZ/R707t3bjBo1ynTo0MG2XXX664j+9vrlcL8p+r3TNVQO19aHDh1qunbtmlivtTwroe2zokbFyQgggAACCCQIaCb5RRddZP96xBFHGP03LuvQu6yS5q+99ppZd911za9//euWpHv0nW+NNdZY7L/resfWu7/+u6732aSjmhgmeq158+aZO++80zzxxBMt7676fr0bKKbTO4Z/hCT83n33Xbsf8csvv2zf+4488kj7HhyNp+LuKxqXKjZ88skn7XuTHzPutNNONk5TWZOOat6H9ZkrrrjC/PGPfzSrrbaafd+Pe6fx3yW1yoDKEz18qw033NDGEUn16Z+bdD9rrbWWXd3ggw8+aNm+Su+Ow4YNW+wj/n384Ac/MOeee66Nb6OHvE8//XT7HnfyySebfv36tTqlGsOs58MfYJL1TP3ud7+zMfrSSy9t/RQP+cd7771nn5/HH3/cxgPqU9B7teJ4tTnFYHF9EpX0f4S8eypeU3+C9kt/4YUXguPl6POkmFQxZLSPJS2ukUdIGXVeLX0C9Yjraq1Ld99pbU7tRs/A2WefbWOwpCOp76DWfi99XyW/s36MnVRW9kPP+pXh7wgggAACRRcggV70GqJ8CLRzgVoS6D/96U9tYsYl/0QVTaIo0Lv22mvteQq24w4FKWecccZinS46V51K6khSYi3uUEfLzjvvbBM5SkrXM4GeVRaVTx0JKoPf6eAHuz179rSdTNdcc41NfMcdGgDwi1/8wiy11FKL/VnWSpBOmzYtsWVqYMJpp51mByj4R1awrIBvypQp5rLLLkssm4JFdZxstdVWi32/AuXrrrvOzpZJqmt1UowcOdLsueeeictZJt3YJ598Yq688krz8MMPp17/qKOOMnvttVdLx1tIJ1NoAt2fWfTDH/7Q7qHuZgn55X7zzTdtZ5U6BaPnhbQjdRoeeOCB5uCDD16sHfidqers0UAKJZvd4YLkkE7Lak3dd2W1KXdeVgJdSdVzzjnHdp4mHeqQPOussxZr12k/0X4yWG1unXXWMePHj7cdZtFD5mo7GiTiD1zIO4Hep08f21mnTva4w5VDneHqGFMnddJ5SW1E5z///PO28/Cdd96J/XzSs+ibqaxqW/7vr79XYFYCXb8pDzzwgLn66qsTf1P0/Bx00EG2vUd/82p9VkLbZzv/zzy3hwACCCDQRgLuvztK4Ol9XfuaZx16J9EgOcUx+u/gxhtv3BJH+O98SixrMLHeMeMODQJV4lOJ3OgR8t/TuBjGXUcJP333H/7wh9h3KJ2n2Edl9N/xs95FFdeozHpnSXoPS/Pz30NOOOEE+26la8UdSu6PHTvWDlCNHrW8D2uwrJJtKr+ur1gvevjvwdFVBty5fuygZL8S3UlL/4fENi6BroSw4my5JO337JLsr7/+uvn2t79tB4FoMGf0cAnquMHBtRim1bHa7imnnGIHRCghPmbMmNjkvp4fDepULBE9T+1XdZAUA7jvT+qT8NtZVv9H1run6lltXveTdCS9o/v13rlzZ3ufSXGx2qP6FA4//PDFBgVklbHWPoF6xXXyqqUu651Ar7Xfq5rfWRLoWf+F5e8IIIAAAu1BgAR6e6hF7gGBEgtopqwCXh0KitXxoGSiRscr2aRDgbdLCMcl3PU3Nyv5xz/+sdFsUR0KIhSAq2NBhwJ5zU5Qx4VGgGsGg2bN6tCIbwW9fuJZCVl9XqPEdahcmt2u5K3KrZkaSh4q4eOOeiXQ1cGj2REvvvii/SqN7Faibc011zTqbNBMhzlz5ti/RRPgfrCrjjEll9U5oY4qNzJerprdrE60uD0QdV2VQclrF3CrDJrRrdkq//znP22iSokuXT+uEy0rWNYgB82iUBlUD5qxq3rR9f7617/a2RX6W1wHlALtm2++2Vx//fWt6lqzzZWAe+qpp1ruT52K6sjRLNjQQ4MNlAx0iTzXljSrW+1XKxQ89NBD9ruiHXAq28cff2zLrrpSJ5c6WeTvZmGog+o73/lO7KAFv4y6hgZ06LuU0FX7VAdG9PA70/z9LP37UDk33XRTO+NBnaVawUH34dq0/q7OQPc8ue+IC5Q1m1fl16HVGNRhm9VpWYupK0tWm4orc3QUvOpGiXH9Fuie1eY021ztTB0wanda7UGH2vp5550Xax7XlvxksHv2VlhhBaOVCjbYYAP7O6KOJ/fcqN2rTjXzxx15J9B1Xd2nOibVyay6U+egnj83gEDl0O/d/Pnz7e+mnkX91mhGuX4PNSPCzZqRh2Zc+Yd+T9Q551an0CAOzXbSs6eVG/R75VYCGT16tDV3h2/m/p2S3Grn+l+1WQ2CCZmBrrr77W9/a39D3G+KOm/1WdW339ajgxfyeFZC22fo7xDnIYAAAgggkCTgv3eFDszM0nTvfHpv0P/pv6dK0O666652VR4l4/xYKG5wZy0xjMqn9w3FiFqJRodiPiV49e6qQzO+9Q4T916R9i6q93ctca93MN2bku+KrUJmnjs3Py7VO47e6/QOp/cmvV8pMaxyaxUeHXEJ2Frfh/3Ed9wMb8WzeldTLKVDqwgolvjud7/bqvrloPgoLRHvPuDHNop9NOBSM5r1rqg4R++6uk6nTp3s/7rEd9IseX+Wt75DqyFpEK9/KE5RLPz3v/99sUR8rYZZz8FNN91kV7yLe093n1WMrlnxKqc/U11WWlntqquuss+P3mcVq2+77bY2Hp81a5aZOHFiS6yhgfm6jj8TvZL+j7R3Tw2sVh0rttA7tVbh06Bvrein92+t1OQ/S9F3/LiBE3oe/bhG7UiryLnBwlpJSvfrD8bIej+upU+gnnFdrXWpdqrnccGCBbav66233rKrjyne1qAFHa4/oNK+g1r7var9ndX3qs3rUF+S64tRO3Pxoe5Jv48cCCCAAAIIlFWABHpZa45yI9AOBbKCKd2yH0Aq8DvssMNsUBa33JmWSFNAr2A1LkGuUbaaia3OobhkoToa1AngEsIacR5dek+JJ83wULl01COBrmBNwYgSxDriZoj7HQcKwPyANxrsKrkddy+aaaqkV9weiH4ZZCV3DUbwZ2xGg8ro7IW0+lXHkpZl1mzVpBkaCsg1S1gdNdHOBX/mgpK3uj912viH//m0GQRxj5afNE6aIaMBDPpedWSpg0WJWte5564ZmgxNe7xdu9Q5fnLcfcZPskf3v/TbtGYwaOZttKNQA0O0goDqIs7Jt9B9ajlwLa+ftnWAm4XiL7+fh2nIb4Zc0mag+8tBql1rEI7fyeP/TuhaWcs3+nUXTQbrd0izWNxgA52r50bl0+oGOqKdhqFtJm0bCP9vSZ3E0ftUWeJ+N6PPuTqbldB2hzqF1H6UjNdvUTRBrvM0CEeDcdSpro5m/V6ps1VHnNlxxx0Xu0JI2gx0/zdFAx/U6Rpd1tTvSIzOZsrjWQltn+3wP+fcEgIIIIBAGwtkDVyspjjRdz69q2+//fat3pP0vqj/7uv9MZqcrTWGUZk18E7X1/u/kvcqQ3Rfd/+9wn/3TTKJDpJLW1EnzS0al8Yt/67vUnylc+NmV9f6Puxv2xS3/Lm/epXuJWmgtEtypw3QjbMIaXcatKh6U1mjS8irjei7NRDDHXHxhz9QIPouXqth1rOhd1oltVWXSXGAS7JH3yf1fOizKr/qR7FidGl8P/kZl6SvpP8j7d1TS61rFrzagCYOKJ6OrjKggRBKfup5iw6IifYpxMU1spSX6lnv+XGrBdSzT6CecV0edRmNdZJWZXBtMjQOrLXfq5bfWVfWrBXfsp4z/o4AAggggEBRBUigF7VmKBcCTSgQkmzwA0glbjRrMG4Ja3+5NXXmaE+4uH3n/PP8AMbvjEjax8xVkTptFBjXawl3v+MjKTmssvjnaWb4L3/5SxsUR2ekKOGv2a/Rw196Lrr3nR8wppXBn+WgFQTkvvLKK9uvSqpfv+NEAb0Sa1q6OXr450Vn1oQEl35iWR1vmn2hxFrW4d+7Rugr2Rfd59xdwx+EEDcLJ6ScWeXxBwvEfYdWA9Belpo9HB3EoM4bNwtGdezqxv9O3yluloofHKftO53WoZaXachvhu4tLaAPCfZ9U3UWqWNJs5izDj8ZnDZ73e8U1ExtdWq5kfqhbSY0gb7jjjvajui4QUf+d8V1eLn79T2iHT+afaCBSzriBiS4a7jzojOd/PvIet7SEuh+J2HSb4rK4s968ttzHs9KaPvMakf8HQEEEEAAgSyBkERm1jWif/dnoGuwnOKLuMPf+9lfOr7WGEbvpPpvqd4Zkganpr1XxJno/cdfVSpt66osL/89RAOLtbJUXFzq703v792d1/twdK96DZZ2h/tureAjQ6025ceJOk+JYbfMetIS70kWIe3Oj12i3+3iz9mzZ9tVsbSimd6BFUP69+FW14oOQsjLMK2u/XtMWkXA+UXfs7XSgWana6Cq4se4GFzf7e5P/390kEFo/4c+m/buKWOtwqcB8FqJyh/Q6+7fbwvRARm+Q1r/SjT2isaL9ewTqGdcl0ddyiYtZou2w5A4sNZ+r1p/Z12ZQ+yzflP5OwIIIIAAAkUUIIFexFqhTAg0qUBIsiFrz1tH5490T9vHTUlZLRuupX79ZKFGTGs5LTdaXDMH/OXd/SryA5t6zED3O11UJiVN4w4/qPUD3pCODV0v7Ty3rJ/OS0ua+gFzNMmdVL9+4j46Yzp6n/6ocr9zwe+Y0WxnLckdlxx3S6eFLpmu7/e/M25JQb+MfqdDdACBzgsJgrMef38gQVyC23XAVLL/ZfQ7057F0OA4rT3lZRrymxHtxIku4e6XRasLqINYy5L6h1ah0FJ6+l91jGp1g6R9If3PhXaQpJ0X2mZCE+haVvTYY4+NbWah5U1aRtMfeJSWgI8+C/5zFVoG92xqsEH0d8kvX9xzmFRHaTZJz2VaGwxtn1nPPH9HAAEEEEAgSyD0fT/rOv7f0xKzcefp3/nvWbXGMH48VslMTRerRE20ktV1111n/vKXv9ji15I8j76HRN8vfZ+k+DWv92F/hrSfoPffyzRz2i2xHn038gdy+p8PaSsh7c5P0EUHabuYXUvKK7ZTXK790qPxphukEf18XoZZ9+oGfsatIuAv316pn/vetD6O0P4PXavWd8+0+vT/lvU8pg0OrmefQD3juqw2ElKXOqeSWCckDsyz3yurXtP6vUL7CEIdOQ8BBBBAAIGiCJBAL0pNUA4EEAgK+EIDSCXEL7/8cqsaHcUdpfY7h7T/sJK4fnCgvcG0hHBSwqzeCXTt4au90+IC9ui9uIBUy+9pFqiSWCEdG7pO2nn+DBTtF7jllltW3GKTgmUt+agZ0xo9nTXrwbfWMoma7aEjuqy0ZrVq9qqup/231FFU7d5blQaDrr7i9p8MCYJDYJOWQvRnj6ctU69E8AsvvGDUsTlt2jQ7G0H/LnrE3UOoR0h70veldTi68iSZhnYSpZU5um+ilh3feuut7bKGmp2hvQor2Q/TNwztIClbAj2pA03PsJ5lPdNxy4gm2fi/saFmulbSfw/8a1SyYkDcs1fLsxLaPkOeec5BAAEEEEAgTSD0fb8SxVoT6LXGMP57c3TLmJD78E30Pvf973+/ZS/w3XbbzcZ3ISsKJX2X/x5STQI99J066304aQa5S2Jq5qxiXK08pfc0rSQ0duxYuyS+Djf4NmvwY5xDaLtLmkHuEuMuBtSWZdpv3E/k+fcXHRifl2FWe/ITwtEB1W759qzl799++20be2mboHnz5tll0uOO6OCB0P4PXSvk3VMrxmkveS37reS/BqrEHdEtuCpJoKfNZK9nn0A94zrfqNq61DUqiXVC+g7y7Peq5nfWuVT6LGY9c/wdAQQQQACBogiQQC9KTVAOBBAICvhCA0j/Bb4SWtf54QcrBxxwgF2SL+modwLdBZmV3Ief+Azt2Eg7Ly0pHFqupGDZ9wu9ls6LzhZVoksdAeqI0ax2/9CsYS09P3ToUNOjR4+KEqIhHRH+d6UNNggJgkMM1DmgWfZaftofdOAvrZ20R586gLSigrYeyDrqlUDPyzT0OlkBvToWr7nmGtuppUEI/qGVJ9TJOnjwYNOlS5csslZ/D+0gaS8J9Oj+5aFYfidpqJmunfTfA39QTjWzyl25a31WQttnqBPnIYAAAgggkCQQ3bIpugR2NXK1JtBrjWE0yPOUU06xgzyzVsCKu7/ons3+OUoWK4msgdPVHrUm0Ct9T0iLMeJmaLuktRvUqMEC2sLqoYcearXNk4vzsmafZhlHE67++XGz3P0kqxvw7mZzazUoteG1117bDsxU4l/xnZ/41/XzNExrB/4sen+QqH8PcVtr6Zpqh9dee62ZPHly7IDl6PfWM4Gu2f3q79DS91lHLQn0tH6FevcJ1Cuuy6MudY1KYp2QvoNa+71q/Z117Sgr3s5qb/wdAQQQQACBogqQQC9qzVAuBJpQICQAbkQC3Z/pHFctzZBAd50ycQnV0KZa72DZlUMBuwJBLc+o9qJZsf6h2fOjRo2ys/NDjpB26V8nLXgMCYJDyqRz3B7P/jLuWTNI3n33XbvHocqhQQXah3Dvvfe22xf4M/TrvYR7Xqah1wkN6DUT/8knnzRTpkwxL730UquZIfI66KCDzIEHHmj3Dgw5QjtISKBvY1cKUcduqJn8k/574HfSVptAz+NZCW2fIW2JcxBAAAEEEMgScP/dqWQbH63ipG1qlCCMbnHU6AS6v+JSXgl0rVDlZv9qj20NKl1ttdWyaGP/3qgEugoTnfGuQbXa1kbvqJptrtn2LlnuDwZ3y+q7pdD1fuv2787aqioOIXSgtmY9n3feeXb2tRv8+z//8z9GS55rL24lyzWD29/ayy2H7uKbuK2rKn3XCo0J4u5VZT/77LONVquSsVaqcgl/7XGuOtEKYP6hf69BuvpeHRrQfcghh9i90P3t4dpiCXcNnj799NPtjHN9twaWa8UttX8X2+S1hHsjE+jOP++4Lo+6VNkqiXVC+g5qTaDX+jvrvGt5tqr6AeZDCCCAAAIItJEACfQ2guZrEEAgWyAkAK40ga7gUDN1u3Xrll0AY2wAr06nkGDFXbCtEujqNBgzZoxZaaWVMu/F7wAL7dgIWXJbS1nnvYS776cOBSV0Q45lllkmcV96//OaGTBjxgxz6623mpkzZ9o/7bDDDua0004LWrax0uXr09pxJe0qy+CNN94wJ510ku0EUfKxV69eLR1lO+64o70/GfmHS7qrjauzTJ+JO+qdQM/LNOQ3Q/dXTUCvDmUlUTUQQ27q7FD71x7pGngQcoR2kLTHBLpm7WvwUcjh7ysfaqbr1nMJ9zyeldD2GWLEOQgggAACCGQJ+HuOJ61EFL2Gv/3Kuuuua98lV1xxRXtaXgn0amOYPJdw1/307t3bLtv++9//viWhWcs+6LUm0PN6H9a9ffDBBzYueP311+1sfb3jKwGt1akuvPBCm7jV4QYZqt717xUr63PaL90lhbPamf/30DjTb09uD3a11/Hjx5uddtrJJv/dYF43cFv/XisQXH311UbLVMdt9ZWnYdZ9y0zlUSLaDTZwy7drJQPFyO7Zcdfy96dX/DB8+PDYgbj1TqD7M+g1IF51ryR+9Mgrge4PhIjuWx8yqD7vPoE84ro86lLelcQ6IX0H7hnIo9+LJdyzfgX4OwIIIIBAMwqQQG/GWueeESioQEiyITSB/vTTT9sEoY6sPdDjOPxOiKy9fNMS6P5MyLS91NMCqTvuuMN2HITsgR53L6EdG2nn+Z4nnHCC0RJ1SYfuee7cubZzQCPzNShBR1L9KgGsa+pzWXugJ33n7Nmz7T7e0e/0z1ciXbNM1IYqsdT5Gq2v5SOzOiP9Zfxc55D2G3RHSBAc+nhGZ3L85Cc/sTPr58+fH9vm1TGmmRGaxZG2xGJaXfmdX/r/0/Z7TGtPeZn6KyOo0y9pGc6kBLoMtRe89iBUZ1L37t3tzPzoofYlW3UGZf0e+J8N7SBJOy+P3xD/+mkzskPLm7QH4meffWZ+9atf2X0VK3GqxkyfSfrvgV+OpA5N951+G1h11VVtZ2Jez0rIf9NCn3fOQwABBBBAIEvAH1yphKkG3nbq1Cn1Y/7sw+h7eK0J9FpjGD9GSBoc6m5OyzZrNrBmieo9V7OZ/fcV/fMll1xiV6Dy90nW4MijjjrKKHGkAciVHLUm0PN6H1aZlSB1M86VeJaXErp6r9H7ut5zdfjvOJqZruSmZlVHk5yhDqFxpq7nz9ZWfH7nnXfa7ajcTHP3na5NKhmt90rFwVp6PHqeexfMK07LumclYRV73HbbbfY9V8l0GatsSbP3/UEtaXFTvRPofkI7ban+vBLofswbHSBRrz6Besd1edSl2lhovKVzQ/oOau33qvV31j031QxYz3rm+DsCCCCAAAJFECCBXoRaoAwIIGAFQpINoQl07eulIFvJp549e9pkur9MWpRcnQ5+4szvhNAybVpyHjHHLAAAIABJREFUbvPNN4+tKY1C13cpMI0uL+gHSGkJJSU9lURWuaNBbehoZxVOgb3+T51B7gjt2Eg7z/dMC7r90e3RZfaS6jd0RLy7HyWy1cHld3K5vfuyEuPVBHb+vWvZR7UFJdriDgWw6qxU51TcPnghQXAlPwduSUMtvbfnnnvaGTXqIFQyuXPnzq0uldSJGP0+LeOpVRvUeVWvPdDzMvXrM2mgjJ4Hudx44432Vv3OK3/WVdrzGfoMRS1DO0jSzsvjN6StEui6/9CZ2zo37lkONdPn0/574JdD7Xm77baLfbT831fX+ZnXsxLy37RKnnfORQABBBBAIE3Af6cOSQwr2XzppZcaJYZ0vt6llHh1R60J9FpjmGiMkLavu1teW+8W7p0w7f3t7bfftjOvFYMpRtT74cYbb1xRA6s1gZ7X+7ArtIsLFAMoDtMKXPvvv78ZNmxYq7jJJQI33XRTO6BAWxdpdvQvf/nLigcRVPKO7A80Vnyu9qFZ526vc3cffrJX5X/ggQfsn+LqP2/DrAbgDwI4+OCD7Xuvnh3FXhqEED38WEUDuePeRxWr3Hzzzeb666+3H6/HHuj++/VWW21lByYobo4e/nORtge62pfqY/XVV48lc+/hcfdTrz6Besd1edSlPCqJdUL6DvLo91Kd3H///bGxv1/Bcb+z0f9e6J/TBotkPWP8HQEEEEAAgaIJkEAvWo1QHgSaWCAk2RCaQFcgqiBUwaiCWi3Pd/jhhy+2pLXOe/zxx82VV15plxveZZddWpLPfjJUe+QpMRoNEt3ydypXXIDoj/JXIn706NGLBc6aMaHR6/o+HdEEtUZTKyhXOZXkVzn32WefVklyfU6dYJrpoSXuNFtWM0+UZA7t2Eg7L+qpMmimhp+o1znaP1oJZs3o1d81o8MNTEirX3XwaMlxfU6dD3KKC8g1IEL1sMkmm5if//znpmPHjtbM7fsnb3VMaBnA6IAJf7aJZjRoloaWqsw6op0a/fv3t/el/Zr9Q2VTZ8Rrr72W2BEXEgRnlcf/ux8wu38fl7jX33QfV1xxhW0fSZ2qaos655FHHrGXq1cCPS9Tf9ZUXL1H22Q0oPdnkqR1NPt7Bup7NCAnWv9x9RbaQZJ2Xh6/IW2ZQNfqE/r9UdtUB66S13Ediu63U78PWk5VHbg6Qs10btp/D/xyJP1++7+9flvP61kJ+W9aJc875yKAAAIIIJAlMGfOHDszVrMKFXscf/zxreIb93kXNyheUtI5bsBxrQn0WmMYldWPEfQOpntzq1u5e1HST+8bes/2B7tmxUCKvc455xwbf1SzH3qtCfS83oedg79qkf6dktNx+3JHz9M78NixY20bqPQIHXTorutWj3L/nLSyQPS8pAHceRtm3b/iSbU1xZ7u0L7nik/jBuv7qwzExSp69u677z5z1VVX2Xaoox4JdL+ekvok9O6u9qIZ9TrSEuj6e9LzqPhM7Um/QYoFtFy8ruWOevUJ1Duuy6MuK411QvoO8uj3quV31tVryACDrOeLvyOAAAIIIFBEARLoRawVyoRAkwqEJBtCE+gi9BOmLgjU8sWaSa69obUs87333muXcFbwqoSvkrJu32h1LCmxroSjDu09rlHwPXr0sP88ffp0u4SbEj7uiAa8+vcPPvigXTJQ36HAWmXQiH/9swLMhx56yM5ed0dcB4H2YlbSTkGUDiWkdB0lktU5pRH8d999t1GnmTpB/AR3VueR+96s86Jl0HfLTEsDavbGpEmT7CAA3VdcJ1Ra/SrwU/nVeeCc+vXrZ7bffnuz5ppr2v38nnrqKWvlOrn8AQ1+B52r6yFDhrQk7nwf/V3XVoeilnwPOeLakq6vWcuasa2BA5MnT7ZtLi0RGxIEh5THneN3FOjfJXWUufP94Fjl1BL7mrmuNj916lSjUeWu80afqVcCPen5rNR0wYIFduCF6leH2qRm0GhghRK0mrGimSJqU+6Ijoj3E60yUWfQHnvsYbQEvzp+nn32Wfs7oWdUf9cykX369AmqptBkcNZ5tf6GtGUCXTB+h7QS5NoPXR2k6tTWXpy+qRLnbulQfTbLwodP++9B3G+KfjN32GEHu5ztM8880/L7HffM5vGshPw3LaghcRICCCCAAAIVCOi/w3rf0Xupjm7dutn3Pb1T61AMpHckJcx0KMmlRLLe3/2j1gS6rlVLDKPPKx675pprWvYsj8Zjjz32WMs7eDQxmBXbRN8V9I6g98qQQZIqW60J9Lzeh12d+ferfxe3nZT+vT84U/8cXTWsgqbWaoCuPqfluvXeJ1vFzNGksp+E1PlxsbP+vT9IVv+ctER63oYh966Zuort3ZG2vVk0VtGzpmdRz5pilEcffbTlOXTXq0cCXdf24wm9n6vPYeedd7Z9CX/5y1/sFkxa9cEdWQl0nadYUYPLtXqD2pV+ezQQW9dJionr2SdQz7guj7qUWSWxTmjfQR79XtX+zrr24j/bWhHvwAMPtL+liv/0zxwIIIAAAgiUVYAEellrjnIj0A4FQpINlSTQRaQkmpb31uztpEPBnRIrSp5HO0wUjGimsoLKuEPBpwJPlStuCXd9JtrxE3cdXUMdTDNnzlxsBro7/6233rIjuHVO0qHyaJ9uzbh3yeGsziN3rZDzoiPT48qhPYeV7I8GSln1Kycl4cePH98qiRv9jqTrq66UgNeyhH7CNPr5Xr162SUbo7NXsh4pzVbVgIqHH3448frqJFI70ixwf3a+u3ZoEJxVFv/v/uz7rP2e1ZmlDlM9E36i3L+eEsi6D3V+6B60OsKWW27ZckroMvgh7SkPU392eJybErRaWUKrM+iIW1JOA0+0coL+N+3ZSlr9IekzoR0kWefV+hvS1gl0N/NfnYv+4KCokzoRtVqEBqK4I8vCv0bWfw/iZvVEyxD3m6lz8nhWsn7zKnnOORcBBBBAAIFKBBQv6L9Dae82up5WrDrxxBNbkuv+d+SRQNf1qo1hXFmU4LvpppvsctlJ7/h6d9WKNhrk6LZ5CnkX1Tl6B9Rg2JBl75PeQ6rd31rXy+N92JXLf09PW5bd3885ukd1Je1M586aNcu+z7kBG/p30eSru+YHH3xg4zANjo4bqOvO85dx1wBhxcBqq0lHnoZZ9//GG2/Ye9BAW8UZ0SXoo5/XM6iB35r5H3fofViDd9W+lYTWAPWRI0e2nJr1vutfM+3dU/GEnqMJEybEPkdq/7vvvru9LyXToyu2+c+TZt0raZ70TOpaP/rRj2y/RHTAetb7ca19AvWK6+Rca13qGpXEOpX0HdTa71Xt76xrf/42cH6bZDn3rF8U/o4AAgggUHQBEuhFryHKh0ATCWQFU6KoJIB0dOpo0UwLzRbXrEIFFzoU8GqpOi2HrsSjv6e2z67Pa/azgk0l6zSiWgGlEo1Dhw61iUgF0UkJdF0r7hrq6Onevbud1a7/1VJnmgWctse4AkrNfFcy8KWXXmqZ8azlzjVbWx0lXbp0adVqQjqP9IHQ8+LKoBkfugfNIJZp3MzukPpVOd577z2bSNeMEi3J6Gaka6a77k/ubpWA6OOhpJfq6J577rEj4F1dq74063/w4MF2lnJccjvkUXPXV2eBa0u6lvyVpFWHh2bGJB2VBMEh5dE5/n6CabMz/OupA0f34Ixc/e233362/WmQgLYN0BG9Zp4JdF2/VlNdQx09uh+1GdV5tE7UJtSxpyMpiFengTzUdvRs6bl219GgCw1Kie4rn1VHoR0kIefV8hvS1gl056KOFLUlLU2pzkb9dqqtaSacVoFQJ53bhsF9JsTCnRv634O43xQ9s717986s11qeldDfvKx2xN8RQAABBBCoRsC922g1LcVCLsHpYiD9t1jvx0nvxXkl0FX2amIY/571vjhv3jwzceJE88QTT9h3P5VbiVq9T2gwtFaY8Y/Q2MafJZ+0vHWcfx4z0N1183gf1rXcHt16j01blt1fxv3kk0+272W1HBqwoYHGamc61K601PkKK6zQ6rJ6F9TgdK0qlhbz6kNuGXetvKb3dyXc0468DLMc/Hvo27evHYDitixL+uyiRYtsjKH3Ys2S1uHarvoi3MACtUUNLNV+6W72fuj7rq6Z9e4pI7UR9YuoT0G/CfoerRagPgmtTqbB7Lfeeqst45lnnmlXFdDhP0963o455hgbdysG0+pSupaeH8Xaih91rbj+lawyOsNa+gTqEde5ctVSl7pGJbFOpX0HtfZ7VfM767d5xeF6bjV5Rb9B6oNRG0ob/JL1vPF3BBBAAAEEGi1AAr3RNcD3I4BA6QX8wCZpGbrS3yQ3gAACCCCAAAIIIIAAAggggAACCCCAAAIIIIAAAgg0gQAJ9CaoZG4RAQTqK0ACvb6+XB0BBBBAAAEEEEAAAQQQQAABBBBAAAEEEEAAAQQQaCsBEuhtJc33IIBAuxUggd5uq5YbQwABBBBAAAEEEEAAAQQQQAABBBBAAAEEEEAAgSYTIIHeZBXO7SKAQP4CJNDzN+WKCCCAAAIIIIAAAggggAACCCCAAAIIIIAAAggggEAjBEigN0Kd70QAgXYlQAK9XVUnN4MAAggggAACCCCAAAIIIIAAAggggAACCCCAAAJNLEACvYkrn1tHAIF8BEig5+PIVRBAAAEEEEAAAQQQQAABBBBAAAEEEEAAAQQQQACBRguQQG90DfD9CCCAAAIIIIAAAggggAACCCCAAAIIIIAAAggggAACCCCAAAKFECCBXohqoBAIIIAAAggggAACCCCAAAIIIIAAAggggAACCCCAAAIIIIAAAo0WIIHe6Brg+xFAAAEEEEAAAQQQQAABBBBAAAEEEEAAAQQQQAABBBBAAAEECiFAAr0Q1UAhEEAAAQQQQAABBBBAAAEEEEAAAQQQQAABBBBAAAEEEEAAAQQaLUACvdE1wPcjgAACCCCAAAIIIIAAAggggAACCCCAAAIIIIAAAggggAACCBRCgAR6IaqBQiCAAAIIIIAAAggggAACCCCAAAIIIIAAAggggAACCCCAAAIINFqABHqja4DvRwABBBBAAAEEEEAAAQQQQAABBBBAAAEEEEAAAQQQQAABBBAohAAJ9EJUA4VAAAEEEEAAAQQQQAABBBBAAAEEEEAAAQQQQAABBBBAAAEEEGi0AAn0RtcA348AAggggAACCCCAAAIIIIAAAggggAACCCCAAAIIIIAAAgggUAgBEuiFqAYKgQACCCCAAAIIIIAAAggggAACCCCAAAIIIIAAAggggAACCCDQaAES6I2uAb4fAQQQQAABBBBAAAEEEEAAAQQQQAABBBBAAAEEEEAAAQQQQKAQAiTQC1ENFAIBBBBAAAEEEEAAAQQQQAABBBBAAAEEEEAAAQQQQAABBBBAoNECJNAbXQN8PwIIIIAAAoECf/vb38ypp55qzx4xYoQZNGhQ4Cc5LU8B6iFPTa6FAAIIIIAAAggggAACCDSPAPFk89Q1d4oAAgggUG4BEujlrj9KjwACDRD48MMPzfHHH2/mzp1rttlmG3PmmWeaDh06NKAkfGU9BD7//HPz5Zdfmk6dOpkllliiHl9R9TWbJdCuZx3cddddZty4cbYOzj//fNOzZ8+K66NZ6qFiGD6AAAIIIIAAAgjUIODe05Zffnlz8cUXm/XWW6+GqzX2o3qfPfvss83UqVOJGRtbFXX7dr9fYMCAAebYY4+t6ru++uors2jRIht/LrnkklVdI/RDr776qjnppJPMwoULTS1lDv2+Rp1HPNkoeb4XAQQQQACB9iVAAr191Sd3gwACbSBAAr0NkBv0FTNmzDCnnXaaUSfGyJEjzcCBAxtUkvivbYbEbb3rgAR6oZo0hUEAAQQQQAABBFoESKDTGMokkEcCXYPyR40aZd555x0zZMgQM2zYMPOtb32rbgzNkEAnnqxb8+HCCCCAAAIINJ0ACfSmq3JuGAEEahUggV6rYHE/7ydXe/XqZZPpyy67bGEK3AwJ9HrXAQn0wjRnCoIAAggggAACCLQSIIFOgyiTQB4JdD++04oLF110kVlhhRXqxtAMCXTiybo1Hy6MAAIIIIBA0wmQQG+6KueGEUCgVoH2kEDPI4lYq2MRP//aa6/ZJfkXLFhg9xrfbrvtClXMZkig17sO8mj7zVAPhWr4FAYBBBBAAAEEmkKgLAl0f3n2tdZay1x66aVmpZVWalVHLOFe7iYbEvPnkUB///33zbnnnmtmzZplRowYYfbee++6biPWDAl04slyP3uUHgEEEEAAgSIJkEAvUm1QFgQQKIVASDBd9BvJI4lY9Htsj+UjcVt7rebR9qmH2uuBKyCAAAIIIIAAAlEBEui0iaIIhMT8eSTQ2/p+myGBXm9T4sl6C3N9BBBAAAEEiiNAAr04dUFJEECgJAIhwXTRbyWPoK/o99gey0fitvZazaPtUw+11wNXQAABBBBAAAEESKDTBooqEBLzk0Avau3Vt1zEk/X15eoIIIAAAggUSYAEepFqg7IggEApBEKC6aLfSB5BX9HvsT2Wj8Rt7bWaR9unHmqvB66AAAIIIIAAAgiQQKcNFFUgJOYngV7U2qtvuYgn6+vL1RFAAAEEECiSAAn0ItUGZUEAAfPee++ZBx980Dz++OPmjTfeMP/+97/Nsssua7p372722Wcfuyf1Mssss5iUn9A6//zzTY8ePcwzzzxjJkyYYF555RV7nRVXXNHstNNOZvDgwaZLly6J2l9//bV58cUXzQ033GBmzpxpvvjiC7PccsuZrbfe2gwdOtSsssoq5oQTTjBz584122yzjd0zu0OHDhXXngLuu+++2zz22GPm7bffNv/5z39sGXWP+p6uXbsmXlPnzp4920yaNMno3rV3mg73eVmtv/76rfZP8wO9pAvLrmfPnov92ZX1kUcesWVdcsklzeqrr2522WUXs++++y62559/gSxP1YX2fZs6dWqq56JFi2zbuO+++1rahupFbWPIkCG2zpdaaqnFyh7df/D0008306ZNs/WrOuzWrZu56KKLzAorrGAttfe5Du1BN2jQoFiqL7/80jz55JPmjjvuMHPmzLFtxLXT/fbbz96HjOKOaurOXSe0fP73fvTRR+aUU06xz8EWW2xhxowZY9tz3PGPf/zDjBo1ynz11Vdm//33N8OGDWvVhv71r3+Z6dOnm3vvvde88MILRtfWobbQq1cvM3DgwNhnK9q5NHz4cFuP8lN76t27t/1ePUch91iLYbTDQ8+JnkO/bWsvywEDBpg99tjDdOzYMfX3Jq2duDY7efJk29ZUbv1+yCrkd0h1ds8995inn3462Pr/t3cv0N9NdeLHT//SyJBccp0hZCpULhnlUR65JEVZLkmmGlERQm5J5TIq41JreFxyWVZEKF0oRBe3yKAkYjRhhKJMIqKp+a/3bu3f7Oc857K/v+/5nd/5Pc/7rDUrfM/vnH1ee3+/c/b+fPbeI/8Q+QcKKKCAAgooMN8JjPPuDsZk+2Qp5IMPPlh85StfKa6//vqJvgrvjLz38e7OO1H5KC/hvvzyy4f3//Rdimtsuumm4V3qhS984aTrbtS+RdqnqLtpuh961R7o9Nkwueaaa8K73XOf+9zQZ6P/sNFGG1X2ZeK9eI/kPfyCCy6Yq49KX4j3dvpC5f7HKP2gXEj6dryjfulLXypuu+228Bxp35A9vJdeeunKy5X77Kuuumrok+Hx9NNPFx/+8IeLt7zlLblFCe/Wo/aJmy6e9lnqzkv7/+U+DuWPNjfffHPxhz/8IfQR11xzzeKd73xn6Is95znPmevSTUuqj9KHStvJDTfcUDsOQps48MADi9///vehv7Pvvvu2etufnJtopvQnWyvWExRQQAEFFFCgVcAAeiuRJyigQB8CBOboiJxxxhkh2F13vPKVrywOO+yweQZc0s74QQcdFDrhBJ2qDgZrjj766DBYUT4ox7nnnhs6nHTIyweDA5tttlnx4x//uHjkkUcmFUBn0OHyyy8vTj311NCprjoYTHnXu95V7LzzzvMMpNCBPe6442qfj+tRTv52l112mfj7yQTQKevVV19dfPazn60tKwNXBKXXW2+9Sk/q9OKLL671JNhPEBrTqoQEynDLLbcUxxxzTMEgQlPbIPi9zDLLzHVKOnDEoMWyyy4bBuLikQ505QRvKeunPvWpUOa6Y9111w0B4fLA4GTrLt4np3zlMuF3+umnFxdeeGEInJMs8LKXvayy6JzHoFzVeb/85S9DogODQnUHA0R77bVXseWWW841OJQO/my88cYh4SD9fqb13vaM4xqm3wMC/iTrMIBUdeD08Y9/PCQIpEdbGTn39ttvL0hI4Xei6qiz4lwSNM4888zwm1j1O8Q5TX9fW0F+oIACCiiggALztUAX7+7j9MnApT9FX+qLX/xibb+Od80PfvCD87wzpgF0Puc6vINWHauttlp4N33xi188Up1Otm8xTgCdBGWSsc8666zwHlx1kLj7gQ98oDKInvP+u8UWW4QE4DRRdpR+UA7ik08+WZx88snFVVdd1fiOusceexRbbbXVPAH99B36Pe95T0iMiIng3L8pMbVcvhyTqj5x03OOE0Cn/0PiQNM4Ai4kn6dB9NwAelsfiudibGHOnDnFt7/97dr+xxvf+MaQ1DJKAN3+5NxJ+jOhP5nzffYcBRRQQAEFFGgXMIDebuQZCigwxQJ0yJgBesopp4SOOAFQBhA22GCD4gUveEFx5513hgAss8E5Zs+eXRAkT2eip53xhRZaKMygJfhFVjWzsh977LEw25VZoBxVM3HL5SCIzewGZoRzzZjdngZxJzMD/Rvf+EZx0kknhWdlgIMych1m3zIDmEAn96DDX+5k0ykmKEfwkc/XWmutMDN/jTXWCFn7zLpP/56Z8syi5WAAhXM4LrvssjCAw0FCwqtf/erwz4suumh41ngwqHHiiSeGwa9YVjwo+3XXXVfwLHxWlZTQ5km9MpM5DV5WefKsRx11VBhsok7e/OY3F6973etCAJGZLbSdGMyuGkirGuzCjgEO2hAB9UMPPTRrBjr3YTY3Az1cAwt8mR1z//33h7LEdspnBPTjINY4dRfrIydwW/V1ZUUFvjPU/2677RZWOCgflI+2QOC3/P149NFHw2cM8FAHG264YRgUY9YIbZVVFGgrcZYFCQaxTXGfqsEorsN3nf+lHRN4b5uB3oVhOZGk7XvOgCfPng5GttUDnzOgS3ljm2X1C75bzNS56KKLJqwI0NNW4sH35vzzz5/4fpLgwSwtVmrgO8CMEr6/fO+4HmVjRruHAgoooIACCijQ5bv7ZPpkvJ+QkEm/i2OJJZYIs6Ppq3CwglP6zlh+D4rvabxn83/0OXgXI+jHqkAE02Nfh+vRL2AGLe9bucdk+xa8oz3xxBPhHYx3suOPPz7MCF9hhRWKI488MvQlKPNiiy0W/jftg7BKFs9C35ZAN+/aHLwzxvc6/oaVzZiJnh70Ow4//PCwQhoHs5kJwnJf+h+8V8a+UDkIP0o/qM0vfQ/n3PiOutJKKxUE1umHXnnllcGmqh8bnzeu9hXvxzs27YSDWdqx79pUni76BFXXp46oY/738ccfD/Xx0EMPhdn99Kvpf9LWqGOC4GkfJ9Yx7YBZ+KuvvnoYkyDZgDYX+/7lZObcAHosb10fisSV0047LSTgcuCatjWS1Qmspwn8uTPQuZ79yf9rMUPvT7Z9l/1cAQUUUEABBfIFDKDnW3mmAgpMkQAzNAnuMSDCDHOWmC4vx0fnn84mM8urZsemAS067MxYYGAhXcaOziJBLc5l8ILrveIVr5h4KpaMZzkzBikICDOr+lWvetVcT83gwGc+85mJ2bOjBtAJ4DMzmWd+yUteEgZDyku1p8FKynHssccWDExwELRmgIYOOFn7zFIvL9V33333hYAw96hbsjtn3660rHWz9tMBqHJiQxeeLB/Js/ziF78IbaJqpnt51QAGCvbff/+J2RvlgSNWHmDgZuWVV56nRTcFRpkVTJthxjKDJwcccEBI5khnEJQHLhhoYWCvq7prC9zWfUVp+5/85CfDLP+6NpEOiqTl5pos0chKArQ17MrPzTkMIBLMZdCsPJhZDqATMN5vv/0ql+5sesYu2n/a9mnXfJ/KM/LL3/OyR1MZGWyjzd59992hnZQHhrFiFj9tmd8a7k3CAYNtHCT78DvEgCi/P/weMkiXHun3rm1Z/in62fayCiiggAIKKDAwgXHf3bvok5EoyHsQ74MEvun3kMycHul7EO/l9K3iOel7Gn0+/p7E2fR9m3JyD/o8JLGyMhcJsTlHF30L7pP2L9LVrNIylPsgdSsbMRuYPirB1s033zz0MWJCAEF7kp5JruSomqWeBpN590wTWUfpB7X5pXVTNdudvyeQz7sr/Xrqj8TvmDzB5+k7NM+46667hmeq2qKtqTxd9AnannfUPdC5HkmtvMeTlB4P6hA7Zu5zvPe97w2rxMVjlAB6Ux+Kfh79NNpR3TgDW2fRJ+SeHKME0O1P/t8WaEPvT7a1bT9XQAEFFFBAgXwBA+j5Vp6pgAJTJECwiuAdwUdmBZOtXXUQPCfYxUE2ODM645F2xlmWmT2Wq/bDJuuaICgHQXs6//GIQUL+vWn5uIcffjhkoE9mCfc0EEkAjaXYqo60A5yWhcGIOIueQZgll1xynj9nVgQDScwAqBtUagugp8u0ETStK2t6HgFugv3MAudgKXz2tBvHM7dO0uSIcoJFOnBULmMZrykwSkCUNsO9ykH69DrpHnFpgkUXdTfZADrli3Vet4x7rK9y0gZ/y+oLDDjynSLpJB0Uis+ezmAnEYaBwDhrOx2AYtY6A3s5eyOWv4ddGKYzm5q+g+lgVjlRpqkemEXEjCQOBgWZSVPe65DP4nl8v9hSgkFmjqZBtGidfscZcOb7zkCZhwIKKKCAAgosmAJdvLuP2yfj/eRzn/tceMepCp4K1cWAAAAgAElEQVSmNVP3HpS+p7E6Ef26qiNuO8RqPGzzVE56rmsFXfQtuPaoAXTer0kUWGWVVeYpGqtxEfikr0H/jqBzTCZPE5LrEiu5YHoeZnvvvXd4/xylH9T0zUmTK9re5dOEgHJSbfoOTbI7q62NsnpALGMXfYK2X4pRA+gkg/BOX97Ci/tQXgLrJMozhkF9x1XfcgPoTe7pd4/rEiRPV7hKn/WnP/1puD8rk40SQLc/+X9JOkPvT7a1bT9XQAEFFFBAgXwBA+j5Vp6pgALTLNAUtMoNLNadx+ACAT9mdrbNZMjpTFdR0Ullxjn7eTP7mWBzVQCcv03vMWrHlr9n8IrlEesCxm0B9HQgpzwzpPxsmBKIZFZ8TGxIPdmXkGctz7SP16nzTAd82uqEa6UJFmngNWeAK5alqR2xFCX71pcDnlV1Hf3rZqQ0fZWa6i63nVddPx1YK898SIPf5UGd3K99k/Mo35lxnjGWtckw3VszTfgoPyezNxjApF2V23BdGdO/qUpESO+RDpal9ZHOQKf9MABWFRynzlgVgcFREhqqEoZy687zFFBAAQUUUGBmC4z77j7K09e9B7GyDknGBAvbVulK34PS9/bc97S2vkzV83TVt+DaOf2L9Jwmj6Zrpcnf5RWR0mdMr5EmsuaUM6fu0/5euR9R/vu0X1Hu83bxnp9T3pw+Qdt1cvovuX32pmvlBtCb2hAJ3KxcwKoM5UTm8nPmJOvW2dif/KtM7u/UdPUn29q2nyuggAIKKKBAvoAB9Hwrz1RAgR4EWFaMgQKWZWN/a5b/qzrKM1NzO+N156Wd2vXWWy8EulnmverI6Uy3/R0Z4Sx3zZ7PkzkIVpM9jtWtt94aZgfz38rHZAPodL7phNMZLy8l2NQJZ+l89mvuwnNU57TMadLBKANHTe0oBmXHnfE7Tt3ltvOqNpV24MsDK3H5dr5vVXsvxusRsCUB5IorrgirRjBQWnWUEwdGqcucZxzHMHfAg+eKs/LLWz7UlXGUwavUhP3kWdKeYDgzyL72ta8Vp5xySvhOk7DBjBO+h+wrz0BknLEymd8O/0YBBRRQQAEF5j+Bcd/dyyKT6ZOlgTlmFzODfNQj9z1tMgH0Ud5HKXdd34LPcvoXXQTQTzrppPBeWLX9WNk29lVIWmY1JJI5c8qZU0ejesdyl/uiOe/5OeWJ54zTJ2i7T057GUoAPf3upf2KqmccJ4Buf/Kvorm/U9PVn2xr236ugAIKKKCAAvkCBtDzrTxTAQWmUIDO/ec///kwa7oqEFy+9VQG0NtmTOR0pquomgZhRqFlVgez5dk/sO2YbAA97Vi33SP9PAauRzGqO3fUzn16nTRBYZSBo5wVCiYzqzwajVt34w46xf0C2R+RrQxYjj3t2DPgxn9fZpll5qn222+/PczIZgnHtmMqA+jjGo4y4FE3WJiTiNNmlH5e/s3hN5AkBZYnZUZZerDMJUt47rTTTsU666wTAuweCiiggAIKKLBgC4z77h71xumTkdR7yCGHhL5c03ZYTTWV+542akCXe3bVt+BaOf2LLgLoMSg+SutO+3855cy5dtvqZuVrpEtcs3T9uuuuG04Zty+T3mfcPkHbc+f0Z4cYQG9bvW7U70HZyf7kaAH06epPtrVvP1dAAQUUUECBPAED6HlOnqWAAlMowN7np512Wsjk5SA49O53vzvshR73UG7rcOd2xnMCX1MVQE/3Pmvr2NZxs28aM9fp+BJIY4+7rbfeOiw7n85KbRvkaBt0GncQLmfAIT7jVATQ0zocZeAoZ2nuyQbQu6i73HZe137S/Qvj8ovpMos77rhjsfvuu8+zZzfJGizTz4xzvpMEb2fPnh2WNo9Lh/exhHsXhrkDsxhO94AHpgxGX3vttWHAkRnu6cFg5MEHH1y51+IU/mR7aQUUUEABBRQYmMC47+48zrh9sp/85CfhvYRZqvNbAL3cP8zpXxhAnxO+JSTgrr/++uGfx+3LxK9dF32Ctq9wTn92QQyg2580gN723fFzBRRQQAEF5icBA+jzU236LArMUIG77767OOiggwoCeQSE99xzz8r9fKdyD/ScDnLkHeXctErqZkiPUm1f+tKXijPOOCMEywmkz5o1q/LPuwygk8xAkD7neP7znx8CrOlS1pNdEn9Ur7ps+pwBrvhsU7mEexd1N+6gE8uDM6v5wgsvnNgfj73s+P4xaMoA19prrz1XVf/5z38uaE+XXXZZwYyWY445JiS3lI8+AuhdGI4SQMfqggsuCN83npvknqbBv7TNbrrppgVbGuQcJMMstthi8yQulP+W38jbbrstlOmOO+4IH2+44YbFoYceOuntIHLK5zkKKKCAAgooMGyB9D14Mu/uPN24fbKZtIR7znZaTTN1c/oXXQbQSZY+4ogjiiWWWKK1IbIl0KKLLhr60znlbL1gklTKykfpjPK6v63ri47bl4n366JP0PbcOX3+BTGAbn9ytAD60PqTbe3ezxVQQAEFFFBgbgED6LYIBRSYdgH28WbZaI40Q71csKkMoDO4wLLoN954Y5jNfdxxxxXLLrtspU1OZ7rqD59++umwtzp7SL/0pS8Ngw/sp111sNc0e5yzJ/XSSy8dApbpnmNts6DHDaAz0/gjH/lIwaz5tj3Qq8qflnWynumAT9PS4vH+11xzTXHkkUeGf01nvYwycNTUxr785S8Xp556agimVgWaU4d77rkn7EvPUulrrbVWCIzyN5RxnLrrYtDpxz/+cfHRj340DKrxvaM9nn322RMB9XTVB56JJcQ5n0HVptUZpjqA3lX7zw2gp8/DTPtjjz22oB1y1NVD+h0v7zOf+0Mb2w71wxL7DICWDwLp/F5Rjpw9MXPv7XkKKKCAAgooMDMFxn1356nH7ZOlZdhoo41Cgh/JtVXHk08+WfzsZz8LCZy8G8d3rNz3tLbVtKru2VXfgmvn9C+6CKDH/sdk3/dyypnT4nnnZDUqluffbbfdwmpUdUe6utXKK68c3qGXXHLJxnfonDLEc7rqE7TdM6fPP5QAepq83tYHGXcJd9zsT361mDNnTkgup32vttpqlc1puvqTbW3bzxVQQAEFFFAgX8AAer6VZyqgwBQJpAMgBIWYEVA+yHQ+//zzi7POOit81PUe6FwzZrLzzwSP3/zmN1c+8cMPPxw+Z/mytuXeyxdIs+U/+clPVj4rf5POAIlLbZcHfY4//vjKpZufeOKJgmuzjOJk90DPnXUcn4/BFILE/F88Us+mZRyZAX3ggQeG5cHLnrnXSG0IABMYftnLXhaKMsrAUVOAOq2Tt7/97cUee+wRltEvHwwa4c/AQhzA4DyC+zfddFMYIJxs3XURQE8HtWjjJEmwv3ndYFg6MNS0msCvfvWrUI98P6ZiD/Su2n+6JyMDgRtvvHHl9zyt73K7bKqH3Bkx3LTqe3PSSScVX/va11oD45MZOJ6in3Avq4ACCiiggALTLNDFu/u4fbJyGZoCS3EfZd6FPvGJTxRveMMbguBUBtDL/b2m/klT3yK3f9FFAD13VQDKRH+Z/2OWeDxG6Qc1NeF02e5VV121+NSnPhWSvKsOEtKZLU+gm77GvvvuO9Fn6qIv01WfoO0rO5MC6Ol3ry3ZmyR9kqNJ/J3stnL2J/8aQOe7NsT+ZFvb9nMFFFBAAQUUyBcwgJ5v5ZkKKDBFAmlGO8FzOnTpLFgGVr71rW8Vp5xySpiRzTEVAfQHHngg7NvHAMFSSy0VAp4xCBsfndkSzBxnYIBj1AB6eg8ylRlcWG655eaSTe+RBsAZEDnxxBOLb3zjG6GzRgCXQG4atOZvOec73/lOuGZOAL0uaYGlopk5gjkOH//4x+cpK/cgAMtzrLnmmsX73//+YpFFFgn3zvEkW56lsWkDVZ5pUJY6oYMal9GOaMxcYXYGyRW0lS222KLYf//9s/bmLjfppkEdVgUgMP/9738/zCzHhuWzU3/uT/CTmer8c2ynXdVdF4NOPHOamMC/l5MOUpd0kIrnph2Uk1z4zjDDnkA8x1QE0LsyTAeH677nabvku0bCzJve9KYJlqZ6SNv9MsssE5Ipyr8jXCjeg+SK/fbbbyIZJs7oYNCx6veQv2XQCm9+h1jFghUzXvKSl0zRL7SXVUABBRRQQIGZIDDuu3sXfbK0DLzHHHLIIfOspsP7Pe9HzIQtB2OnOoDeRd+CtpATxO0igJ72P3hnZHugt73tbXMFySlP7A/RT6Q/S3+JPkpXAfRyMvtb3vKW0BddeOGF5/pq0C9kxbX77rsv9C94X11jjTWy3qFzv2Nd9Qna7peTRDyUGeg8S/rdqxtnSL97/M1kA+j2J/8aQOcYYn+yrW37uQIKKKCAAgrkCxhAz7fyTAUUmCKBxx9/PAQjybDnIOi05ZZbhqWwWNrvu9/9bghqp8dUBNDpjBP8JFBP8JNBCvYxZvCHTO4777yz+OY3vxmWtI7HqAH08j0YWKDjSiCWPZB/+MMfhv2p6YxXBcnTjjGfs8QzViyPyOxmZnPEJAPKWBdATwfImBG98847hwEQBrHiEopVZSU4/brXva5YYYUVivvvv7+44YYbiiuvvDLcs9xR78qTIOFRRx0V7kGdMJOBWSq0E5a7ps7iftCUgYQAltyOxygDR20B6p///OchiM9sefxpG/ivssoqxX/8x38UF1988URZysHPLuqurXy5X9F01j9/07bM5hVXXBFmzcfvBe1+9uzZBYN61157bVgGnpkP8ZiKAHp5YGiy7T8NoHNN2hTfv0022SR8z2lTl1xySfgOclQFsdvqodxm+R3BmO/Xr3/96+Lmm2+e+C0pD7qkA6XcH8vtt99+IgjP7yRt/t577w3lKyeM5LYBz1NAAQUUUECB+Utg3Hf3LvpkBHJPO+20MJOcgz27d9xxx2KdddYJ//69732vuPTSS0MyYFVi5lQH0CnDuH0LrpEGcfl3+ia87/HfeVb6eF0E0Ln2o48+Whx22GEh4YCDxEz6jyQv896YvhvyfkyQnSRr/nmUflDbtyFN4EzfUVlxixXQfvCDH0zUbV2yd9s7dFsZ4udd9Kva7pXa8TyYr7/++iExgVW56DcMKYBe/u7RBuknrL322uFRsY/99vjs4wTQ7U/+NYDOMbT+ZFvb9nMFFFBAAQUUyBcwgJ5v5ZkKKDCFAgSDmMVM1nrVQbCUGaDMnGVmJoMCe+2118SpuZ3xtvPoeJ577rnFeeedF4KF5YPOMwFTgulk1o8aQOd6VTPqy/ehE8aS2ttuu+3ETGrOYVDm8ssvL1jmOQ2Up39PwI8OM7PQKS8z5tddd925bpEu855+UN6DHg+CiWeccUbt/fh79nRnYCcG3+M1czw322yzsNx53ZL4PDMBWmaqx6BmVRvhGQ844IAQWE+PUQaO2toH1yWITpC+rq1yDnVAWdI97ruou5zy5XxNGWxj6UUSLjiatizg89x6JLGAuirPis5ZAjGWu+kZuzBMB2ZJHLnoootCQkTVwQAls2jShAzOa6sHyskgIkkHacJN+R60VVbcYOAxPRigJJGHvUirfofiubNmzQrL5lftk57TDjxHAQUUUEABBeYvgXHf3cftk6HJeyb9Kfptde8x9FVYgYetdNLVnPoIoI/bt4gthv4g73G8t8UjTSLtKoDOtR966KHQF4pJw1Wttqr/OEo/KOebwGpnJ598cnHVVVc11i2rkpH0nC4nn/MOnVMGzumiT5Bzr6uvvro4+uij53rWtP8/pAA6z0NbZGY0fYiqg6SVrbbaqrjmmmtC/2ecALr9yb/ugT7U/mRO+/YcBRRQQAEFFGgXMIDebuQZCijQk8BTTz1VfP3rXw8dcpZB5mAQggArS9U99thjIVhEFn7cWzou9d4W0IqPkHMeHXJmvl9wwQVhpiiBau7zmte8pthpp52KFVdcMQRQmfE9mQB6LMtvfvObEJxmJgbLqTHAxHLur3/960PgvBwITquB4C2DUsygYCloOsMvf/nLix122CGUCUOWG+eIe6iXq5G/O/3008OS5DwjQU/2ICwvkc7fVZUVk9VXX73YZpttQsCYWfBVR/Q8++yzw6BP9GR2BjNSeGYCuNR5kyftg5nQLOdPxjsznikDzx1ntpQHaSjPKANHOe0jXpPZ91/5ylfCTOD0mbbbbrswI6SqLPztOHWXW76crywDJ2xTsPzyy4clwJdddtnGP4v1yAoJP/rRj8IADf6xHlkNgUQLvjcc6X6WXQXQYwHHMYwDs3GAk2syo5uEE76H1BufUY/89lS169x6IFGF72LaZvmusmIBM0K4ftzyoIyPN8ka/CbG7znn8D1da621Qvma2llOG/AcBRRQQAEFFJg/BcZ5dx+nTxY1eY958MEHw+pM119//cTqTbFvR+CO1bfKRx8B9HjPyfYt0jLTtyGgzApGHLyjsTz94osv3tkM9Hg/kiN4B2frqrvuuiu8i/PeSl+KFcLok9FPTY9R+kG534T4jkpflJng9CljOVjRiUR3Vh6oOnLfoXPLMk6fIOceMSmWVRVIYogr1O2zzz5h9bahBdB5JsYUGKegT0aSB31m+g+skkD/gb4H253R9x4ngM697E/+fXHCCSeEpjTE/mROG/ccBRRQQAEFFGgWMIBuC1FAAQUUmFYBBj5iYgQZ8cxGSWeiTGvhvLkCCiiggAIKKKCAAgoooIACCiiggAIKKKCAAgosUAIG0Beo6vZhFVBAgX4FmCkRZ2fX3ZkZ+CyNx1He277f0no3BRRQQAEFFFBAAQUUUEABBRRQQAEFFFBAAQUUWNAFDKAv6C3A51dAAQWmSIDl41jKjGUGq/Z55rbMPmePafaTX2qppYpjjz22WGmllaaoRF5WAQUUUEABBRRQQAEFFFBAAQUUUEABBRRQQAEFFGgWMIBuC1FAAQUUmBKB3/72t8XHPvaxsI8z+8VtuOGGYc/nlVdeOeyDyN5sl1566cT+fXvssUfYM8/l26ekOryoAgoooIACCiiggAIKKKCAAgoooIACCiiggAIKZAgYQM9A8hQFFFBAgckJPPLII8Vxxx1X3HrrrbUXILj+rne9q9h5552L5z3veZO7kX+lgAIKKKCAAgoooIACCiiggAIKKKCAAgoooIACCnQgYAC9A0QvoYACCihQL8BS7vfcc09xySWXFDfeeGPxu9/9Lpy83HLLFbNmzSq22WabYsUVV5RQAQUUUEABBRRQQAEFFFBAAQUUUEABBRRQQAEFFJh2AQPo014FFkABBRRQQAEFFFBAAQUUUEABBRRQQAEFFFBAAQUUUEABBRRQYAgCBtCHUAuWQQEFFFBAAQUUUEABBRRQQAEFFFBAAQUUUEABBRRQQAEFFFBg2gUMoE97FVgABRRQQAEFFFBAAQUUUEABBRRQQAEFFFBAAQUUUEABBRRQQIEhCBhAH0ItWAYFFFBAAQUUUEABBRRQQAEFFFBAAQUUUEABBRRQQAEFFFBAgWkXMIA+7VVgARRQQAEFFFBAAQUUUEABBRRQQAEFFFBAAQUUUEABBRRQQAEFhiBgAH0ItWAZFFBAAQUUUEABBRRQQAEFFFBAAQUUUEABBRRQQAEFFFBAAQWmXcAA+rRXgQVQQAEFFFBAAQUUUEABBRRQQAEFFFBAAQUUUEABBRRQQAEFFBiCgAH0IdSCZVBAAQUUUEABBRRQQAEFFFBAAQUUUEABBRRQQAEFFFBAAQUUmHYBA+jTXgUWQAEFFFBAAQUUUEABBRRQQAEFFFBAAQUUUEABBRRQQAEFFFBgCAIG0IdQC5ZBAQUUUEABBRRQQAEFFFBAAQUUUEABBRRQQAEFFFBAAQUUUGDaBQygT3sVWAAFFFBAAQUUUEABBRRQQAEFFFBAAQUUUEABBRRQQAEFFFBAgSEIGEAfQi1YBgUUUEABBRSYLwX+/d//vfjoRz8anu1DH/pQse22286Xz+lDKaCAAgoooIACCiiggAIKKKCAAgoooIAC84uAAfT5pSZ9DgUUUGA+Efjc5z5XXHrppcULX/jC4thjjy1WW221aXmyv/zlL8UTTzxRLLLIIsVCCy00LWUY56b/+Z//WRx44IHF73//++Ktb31rse+++45zucH+7R//+Mfi2WefLRZbbLHiOc95Tqfl/OpXv1rMmTMnXPPTn/50sf766498fQPoI5P5BwoooIACCiigQC8CC8r7ci+Y3kQBBRRQQAEFFFBAgflMwAD6fFahPo4CCrQLEBi95557iksuuaQguPXb3/42/NHf/u3fFquvvnqx9dZbFxtssEGx8MILt1/MMzoXGEIAnYDsv/7rvxbf//73i5e+9KXF0UcfXSy11FKdP+tUXnBBGBC87bbbikMPPbT405/+VOy1117FNtts0ympAfROOb2YAgoooIACCigwKIEF4X25CvwPf/hD8ec//3lKElDj/aYyybXvRtTWTuiLPPXUU8Hz//2//9d38Ua63//+7/+GJPHnP//584x3dNH3GakwHZw8P7WzDji8hAIKKKCAAgp0LGAAvWNQL6eAAsMWeOSRR4rjjjuuuPXWWxsLuswyy4Rll1/5ylcO+4Hmw9INIYD+3//938X+++9fPPDAA8Vzn/vc4phjjinWXnvtGaXdNtAzox6mprDpIM+sWbNCMP1v/uZvOnu0LgaRnIHeWXV4IQUUUEABBRQYoMB1111XHHnkkQVJyu9973uLXXbZZYClrC7SgvC+XH5y3k0PP/zwKUtA5X5TneTadwNraif0Fw8++OCCcYbtt9++2H333UP/cYgHwfOzzjqrOP/880Ny+Gc+85lilVVWmShqF32fPp97fmtnfdp5LwUUUEABBRTIEzCAnufkWQooMB8I3HvvvcURRxxR/PKXvwxPwxLhm2++efGqV70qZIo/9NBDxeWXX15wHgeBuI9//OPFa1/72hn99Gkw+B//8R+LT3ziE4OeXT+EADozMs4+++ziwgsvLDbccMPigAMOCCsUzKRjQRgQvO+++0J7fvzxx0PCS9ff1S4GkQygz6RvjWVVQAEFFFBAgVEEeGfm3f2yyy4Lf8bKTQTlXvSiF41ymWk7d0F4Xy7jpu+3U7XN01QnufbdYJraSfquz9ZjrGK2+OKL913ErPsxW5tkl5tuuimcT8L4VlttNfG3XfR9sgrS0UnzWzvriMXLKKCAAgoooECHAgbQO8T0UgooMFwBlin75Cc/WfzkJz8JwXI6iu9///vD/tbpQVY2y3YzS/2ZZ54pll9++bAP93LLLTfch2spmQH0GVt1YxV8QRwQHAus4o+7GEQygN51rXg9BRRQQAEFFBiKwH/9138VBx544MSWWPSzSG7caKONhlLExnIsiO/LPDNJ4izjPhUJqIBPdZIr9+jzHbupnbAd3L/8y78Ud955Z/GhD30obAf3nOc8p7P23/VzfvOb3yxOPvnk4iUveUlYieDFL37xRFm76Pt09eA5ZemjnXX1PF5HAQUUUEABBWamgAH0mVlvlloBBUYUSDtg7JO85557Fs973vMqr0IQnWXNWN6MY7fddit22mmnEe84nNMNoA+nLvosyYI4INi1b87ATds9ux70arufnyuggAIKKKCAAn0JxHelhRZaKOypTFD2zW9+c7HvvvsOdhnr1Mb35b5aSvf36fMdezrbSZ/P2UXfp6uaHlJZunomr6OAAgoooIACM0/AAPrMqzNLrIACIwr87ne/Kw455JDi5z//edjrixnlK620UuNV0tkU7INOVvlMW8I7PqAB9BEbzHxy+nQO9MwnhEUXAzd9DnrNL+4+hwIKKKCAAgoMX4BgOSt8/fjHPw4zztlL+Zxzzsnubw3hCX1fHkItTK4Mfb5jT2c76fM5u+j7TK425/2rIZWlq2fyOgoooIACCigw8wQMoM+8OrPECsx3Auw5ftFFFxXveMc7QmC7yyXPwGLZ9oMPPrj405/+lD0jgv3BCJrfeOONYQ8/lnRnmTOO2JljD3WC8eyVPmfOnHCf//mf/ymOOeaYYu21156rnv7yl78UP/rRj4oLLriguOOOO8Ly8ATkX/7ylxc77rhjsc4664Sl5esOlqD/3ve+V3z7298Oe7Tz98997nPDPoNvetObis0222yu5ejToHndNev2Qx+3rG0NlGXuvvSlL4XnIbkhPscOO+wQ9htnSblLL7007FGPL3vJlQ9WCSAhguvcfPPNYbYL9cDA3fbbbx+uwyyY8pFbd+n+cH//939fnHDCCcUSSywRBghZ6pC21LYywemnnx7qmxk5n/70p+dpE5N9hvhM1NMNN9xQnHfeecGCPShpq294wxuK7bbbruAZWFLz97//fZG7v2GabEIbPuKII2oTR9LvFW149913n+u7y3eBNs8ygT/96U9DXXOwHcKsWbMKVoJYccUV56mj1J42+rGPfay49dZbw570DzzwQKjjuLdgzoASTvfcc09xySWXhKUeaX8cWLFn+tve9rbwPar63SkP3HDe1772teI73/lO8atf/Sp8Z2kf+PI9LG8JwX1yysh5Tz31VHHFFVeEts9zUm4SfrCiPqusIl5sS1//+tfDb1auddt31c8VUEABBRRQQIE6gfRd8KCDDipWXnnlgv/lvZylrLfddtvB401nYHTwOAMvYO47dhePMZ3tpM/nHFLQekhl6aINeQ0FFFBAAQUUmJkCBtBnZr1ZagXmK4G0Q7rmmmsW7373u1sDyqMApJ0vBnW22GKLrD8n6Pab3/wmBNYIdBNw40iDsATfLrzwwhDQjgfB0vXXX3/i3wlmEYAnsFV3UCYGmsqz3AmMXX311cVnP/vZMBhVd/zd3/1dmAFCcJFjsgH0ccqag3rLLbcURx99dAjqVh3M9ifwzXl1AXQCrJ///OdDoJEgY911DjvssBCATI/cuqsLoOcGmHk+Au133313CJyXA9HjPAPPQ1sgaYOEiqqDZII3vvGNxfXXXz9SAJ32RhHKsfAAACAASURBVOCfNk1bJFD9spe9rPIeMUGg6rxf/vKXIQGFwH7dQRn32muvYsstt5wreJ3aY7fsssuGwHI80oSGtgGlnPZMEHznnXcudtlll3m2dShv/fD973+/tu3ixH6SJAikR1sZOff2228PSRaPPPJIbX1WWXHys88+W5x55pnhd6nu+1BnnfOd9RwFFFBAAQUUmBkCvA/w3kRi7cILLzylhU7fGZdffvnQ11l88cWLI488srjpppsq33/TAqV9FRIRP/zhDxesAPaFL3xhruRY+oYkWbclG9Nn432RdzWuQ2Ip7z/04eivkTRZlVxbFRhNn40ys6c7CapVB+9u9C959yXR8jOf+UxI1oxJrDmV0JQ0PE6CZd29c95N+duYVE2/4K677gr9DxKfSXjfaqutQjtbbLHFKm/TdI/0M95/qdsf/vCHtUnBaRJp+rd1zzeZ5I1xEpNzguujJruO+pxl01VXXTUkH19zzTXF008/Hb5fb3nLWwLZ5z73udpk9S6Sh5uun9ZZVYA8/W919ZuOtUx1Wy4ndvNbQD+fyR91kwGqfmfiszz44IPFN77xjdBHJxmbIyepO+d3xHMUUEABBRRQYGoEDKBPjatXVUCBEQTSTmf8s2WWWaZ43/veF2ZfjjsAFDtxXLsc3B6hmBOnVnXs6Pgsuuii4Zz999+/eNWrXhX+mQGUww8/vPjZz34W/p1BoLe//e3FCiusUNx///2h88WMcg5maXzgAx+YK4hH0P2oo44KAXoGV+j4brzxxmE29C9+8Yswq5Zz6PQTwPvUpz4VBq/4d2at87+PP/54GPh56KGHwgDFRz7ykTCgxAAIgx5x5u24ZW2zJJjKbOI4A5jyMmCGHYFOAuIEnONRNZhEJ5agLoMBHARTmXHOgBUDZ1/5ylfCSgAcDJQRxE6TEnLrri6AznXPPffcMCDRFGCmvhlMY8CiPFN93GdgZvdpp50WAqYclIMEjLjqAbPkCaynCRe5M9C5XlPZY91wbRIUCPyWEwQeffTR8Bnfa9oYqwEwyMZADoOlDDZQ13HVANrsq1/96ol6T+3jfyTIvfTSS4eBTwaGDz300NDOmwZNuD7fd74f/P1aa60VBlDXWGONUC8M1DEgSJn4nO8Fs8jTo9xeeJ5NN900tC1WFogz27kGB4kzPHva5toGdvicZIM4KMm+oQzScv3bbrst/EZEKwL03DseDMadf/75xVlnnTXX94GBRn4zWKHgsssuC4PIXI+y8ZvqoYACCiiggALzn0Ds8/AewjsPfQv6DFNxpIHjdM9z3juOP/748N7BqlyxT1QuQxpAJ5mS2etnnHFGeGcpH7yn7bHHHqEPVV4xiPdi3tfq/jZeiyTdquTauuBnuurU5ptvXhxwwAGVe7pfd911IWmAPheBflZkqurbNtVBXQB9nATLpvu1vZvyt9QvSRGsAlV3UG76Wq95zWvmqZfcADr9Jfp1dYnmJEOTfE1fj2PUwHJO2x83MbktgD6ZZNdRnzM9/z3veU/oa8U+NwZpUkFuAJ3VwiaTPDy0APo4bTntl9LPe/3rXx/64XUTG6rGc/Dn94GVwk499dTK3zjOaUrqzmnHnqOAAgoooIACUyNgAH1qXL2qAgqMIEAQiGzcL3/5y8WVV14512xuOubvfOc7wyzVugz3tlvlduLarhM/T4NqDFDts88+xSabbDLPEuw8F4EtAlwcVR2qNMhHUDsNJqb7CjKzg2AgM83Tg84Ys01YKpxOF4Fy9iBMj5w90Mcta5sdAwc8G4NMlHPXXXcNge/nPe95E3/Ks7A8Nh1L/rlqMImZJQzK8XlVgDwNLlcFRXPrrimATpA/Lk9Zt4x7DLIz6MMy9MzUiMe4z5AO6LGtAAka5XZBRjsrEjCgwzFKAD1td3XLuKdBdgLPDJzGg2X1GcTEn0G12bNnzzOoxtLuDGIS5E0HXblGOYDOgBnXYWC1fDQNzqUDmgwkvetd75rnO3rfffeFYDwDK1XPmrYX6pIB0vKM/CeffDLMNooDf2WPpjKS3ML9aVN8/8sBcp43TTxJk2T47LHHHgsznEjGYYCalQ7Kv5NpEk7bsvxt32M/V0ABBRRQQIHhCqRJw5SSxD/ew/7pn/4pbAXT5TZZBD15Lyr3P5j9zbsJwbuqLX6iXto/oT/Auz3JkVtvvXWx+uqrh+2SrrrqqolE4arEVfov9B1OOeWU8PckYNPf2mCDDYoXvOAFxZ133llcfPHFYfssDix4h09niNYFP9Nk0Re/+MXhfb78vs39TzzxxDCjNC0f74a8K9MvqTvo88aE4Ko+zTgJlm0ttC2AnibDci0SwAmmssoS9Uoy7A9+8IOJWf5V76+5AXQSLajrNLGa91vGBdjSiCN9f+VcfDlINCUJlYO+ZeyPUPe5CfhdJCY3BdAnm+w66nNWBdxpkzGBhvGUmCicG0CPvyGjJg/njr1UzUCnH0iiMwfJODFJmH5jTLhm0gLthmOq23LaL42/U7SvNHmdMsSE5brxGFYUJBGE3ynqhN/GuE0dK+/F5HKeac899wy/Y13+Xrf9Jvi5AgoooIACCtQLGEC3dSigwKAE6KTEfZ3jzGwKSHCJIDqZ/QyOjHLkduJyr5l29pqWiEsHkOqCW9wzPY/Bib333jt0mAg6s3d0nH3OEoQMhJWPNJj53ve+NyxFnR45AfRxy9pmlwad6/Ze5xoMYjDD/Lvf/e48AfR0+XQSChjIKi+XzTXS88r3yq27pgB6eYnx8vLs6YAbyQwESONA3bjPwKwc2jOddAYOCJKnM5LTeqDtEHhmEGKUADrXiE51s+ybEgTi1gcMMrziFa+YWJkhLVtqxIwgBr/irO3Ut2lJy7ZBE5bSjANvDMotueSS8zRTPJldwyBmXH6UGe7xiA4MhrB6Aqs/VB3pwFm5zTUN7MRZWlyTgT8Gt6oGS+J5lIPBl7hFRNuMF66bPiOrPfC8JF54KKCAAgoooMD8JVDXj+L9geATiZ8Ep/n3cY40MTYuWx63uiLwR9IvwWECzrzXV/XdyttN8T57yCGHzPXeSPCRd7GTTz45FLfcz0lnwfM+yTs5747pka78VPVe2/QuFZNCuV7VNmBpIuMoSYppciRBNN6DCdLHY9wEy7a6bXo35b2RhAQSE5pmxKbbclX1y3ID6Nzjgx/8YFhdIG2X9BVw4ToELGlH9CvSoy142ubA510kJje1oS6SXXOeMz2H8QL6FQRhq5YTzw2gTzZ5OHfspW2P87bP2/qCXbTlcmI331d+Z8pjECzJTnvl96+8YkV6jboxjPQ3oel3M6dNe44CCiiggAIKdCtgAL1bT6+mgAIdCdTNSqdjzQALMykYsMnJzM3txOUWPaczx7VYRpvOPkd5Vmp5YCfuF1gOJuaUqS2IlhNAn+qyMjPj3/7t38LjNO0jyOd19cXS7AcffHDomDbNaElng5SDorl11xRAp4wxoFk1oJMmNJQH28Z9BgLwLCHJzOm2ttLWLpraVppQUR6sTIPfLDVOkD7OAshpr5yTm6CQ7ndede2cAaW2MuUMIrUF8tPB4vIspboypn9TtVJBWu60LtP6SAflsCKhoio4Tp0x2M3vJbM20pUf2nz8XAEFFFBAAQVmlkDT6l6rrLJKCEQzS3uy7wNpYmzVO3mcnd703p/2T3h3YaWqqkA7CZHMaGdWdPm9M53pzVY/JAdUHU3laXpfTj8rJ8VyH97xSLBkVmnuvtvp7O7y6mOx7OMmWLa11qb359yk53JyQ3lVrtwAOsnjzLitaotp/7QqgWHcfkBXicm5baguobkt2TXnOdNzSEZgy4OqxPumvjafdZE8nDv20tYvb/s8fgfpi3KUv4NdtOVyYjfbUlT9zrAvOuXgniRuk0QUk3lyxmIof0xQZ7yL1c3WXXfdtq+ynyuggAIKKKBADwIG0HtA9hYKKDCeQNVsiqZZzOW75XbickuZ05njWieddFLI3q/Lmk/vF8tIxjFLlBNQSw86XuxBxpJ5LNdct+9WVcc8p9PWZVmrHNM6IKkg7mPXdi6zzOPyZqME4WMd0XFN75dbd20B9HQwrxxgjp3fquzxcZ8hHaBhX/H99tuvNolknAB6GtwtB+pjggArI1RtGRDrlIAts1NYsp6/SffhS+u9HCRvs0//NmdAiUFNZuMzCMc+jr/5zW/CQGf5qAqSp+0obYtV7TbWe/n7XlfGUZIh0u9wWu/lpUsZcGGveWY+MNOMZe9HTW7I/R30PAUUUEABBRQYvkDdrHSWEd55553Dss6LLLLISA8SZ2bX7XOezgyvCjxzs5z+ySjnNT1A0/ti0/tyOtO+nOyYJuy2JULGslEXJAqw/Hndvu5dJFi2VWaTR9pXakt6/vWvfx0Sex9++OFilBWYct7feYa289o+b3MY5V18skHyLpJdc54z55zoMdXJw7ljL2398rbP29pIF205t1+amxxOf5MtD1ixojwRJF2+Pl2mvq0d+7kCCiiggAIKTK2AAfSp9fXqCijQgcATTzwR9sC76KKLwl7FHJMJoPN3ZAPH5Y8nW7SczhzXLu9DmHO/chCPJc25H3tKk53edkw2gN5FWZvKltuRTt3KFql7m0P6eVrnuXXX1llOZyykAeZ0dnZ5b2/KNO4zjBIUH+XcKs+4hzizY9JlE5sSBOJ1br/99vBdi9/XpvqaygA6iQ4sp8eyeG3HuAH0urZVN6BVXrq0rXzx8/JvH8kAJCmcfvrpBbMf0oOZJ2wfsdNOOxXrrLPO2Eu25pbR8xRQQAEFFFBgWAJ1s9JH7Rul2xHVrYaUvifXbQfUdQD9V7/6VUiW5P31wQcfDFtgVR3lWapt78vp7PX0b1OHnBWZykmPLK/9gQ98YJ6Z16MEdesSLNtaXlOwdZQ+G/0l3rNvvPHGovw+nzsDvWnmfltQuO3zNoeuEpPb9kAnoZ5l8Xlnn0yya85z5pwTPboIoHOtuuTh3DbU1i9v+5wyTHVbbhsTiKZt5/EdOeqooyZ+l1ZYYYVis802K9Zbb70wWWDhhRdua65+roACCiiggALTJGAAfZrgva0CCjQLMMjAMtJnn312yNKPwWMCQhtuuGFYenCllVbKWsI97XxVLf9WV5K47DGfp1nAOZ05/mbcoHR5oIUlF9/znveEpbsJ9sWs5baBn5wBqnHL2taeczvSqduQA+iUsyrAHGdnk/jAgCTZ5ekxkwLo6eyhOMs+TRCoW0Y/3cONQVOCt7Nnzw57O8blGXOz9MdZwj1dIpPfDZaI3HrrrcNe5+ms7K4GkaYrgJ4O3DDD/tprrw2DSQzApgfLALIFQnl1i7bvrp8roIACCiigwMwXIHh3zz33FMweT/tWowbQ0z2jy8t2p0pt5+X0T7he23m8U37+858vLr300soVhso1N2oAPX0fTpMY0+drm6lNGdIAGks8MxN98cUXn6dhdZVg2dRi64KObUHAqmvG9+gXvehFxXHHHTexldBMC6DXLa8en3myM9D5+3GTXXOC4znnxGeZ6r5Pbr+/bUyl7XOeZ6rbcu53ou08xnVYme2EE06YJ8E8JlXQZ2acq2rf+pn//4F8AgUUUEABBWaugAH0mVt3llyB+VKgbplBZsFuueWWxTve8Y7K/fGaMNJ9p6tmBVf9bZpRXx4QyOnMcc3YeSRgd8QRRxQsldh2pHsUpwM2zJo/7LDDCgKS5aPLAPpky9r2XLkd6dStLoCOAXs9k1CQc0wm+aGtE8x905knMcAcM/FZop69y2g76RHbzmSfoa2u03uNcm6VIx19ZjVfeOGFE/utk9RCEkpdgkA644j6q9snro8Aerq8KN+dWbNmVTaXrgaRsLrgggtCcJ7nZuZ308BOOkC66aabFh/84AdzmnPYz3CxxRZrTR4i2eG2224LZbrjjjvCtRmUOfTQQ53lkCXtSQoooIACCsx8Ad65WMnrvPPOmytww37jLOHOLMjc2Y/pe94oMlXvxW2B8Xj9pvN4Hz3ttNPCCk8cvHu9+93vDnsUp32myS7hzjXTpdrjbPp/+Id/mHhHrtqyqWxz7733FoccckjYzohExqOPPrp2O6uZGkAv99sMoM/7DeG7OJlk15zgeM45sURd9X3qxkRy+/1tYyptnzf1s3L68uUaqip37nVyz+M3i34ZW/NRZ6yckR6Mb9BXyx3nGOV32HMVUEABBRRQYHICBtAn5+ZfKaBAhwJ1SwpyCzrj73znO0PwnKDRZI400EmAmL2Ml1tuucZLpXtcl5cnzOnMcfEvf/nLxamnnpq1B3pVYdLAf9Pydm2B0pwBqnHL2lYvo+z9XdfpZuYGgVCOnJkeVWXKrbucTnA5wMzAGEFzli8v74seyzLuM4yyrGNbu2irMz6Ps2uYOc4y7mTOsypE3ZKdLCH+0Y9+tLj77rsbt1mY6gB6un9k2yz2LgaR0udhpj2/MQyoNg3sPP3008Xhhx8eTOs82+qImWTs6U79vOIVrwgrZZQPAuksr8kgTXl/9rbr+7kCCiiggAIKzDyBpr4VgRneUzfYYIN5lg9ve9K0f9R2bvo5yYXllZly+idco+k83jdJ7ORdh5WG9txzz8pnGieAnr4P837JrPutttpq4n2X++699961iY2UjWenD0BCOPsfv/a1r63lm+oEy6Z3Uz6rm1FeVeCm93kD6O3fkNxk15zgeM45sURd9H24Vl3y8BAC6F215ZwxAe6Ve165VfCbQkD94osvDr8RrFZAwhFJNq4a1v4d8gwFFFBAAQX6EDCA3oey91BAgUaBNNAXT2RWxPve977i9a9/fSfLWMXZqFy/bs+5eG8Gnc4///zirLPOCv+pvDxhbhA2d1CHe3BP/o8lvOKRdoSZnbr99ttXOl599dWhk0WHa7J7oI9b1rYmnl5/o402CpnVVcuTkZVNoPa73/1uSJ4gEMm+YBy5M/JjWZglw2zd9Mitu9xOcLpk+y677BKWxaQOeQaWZywf4z5DOvOnajAyvd9Pf/rTMLhHoLZtWcK6+ivv6c7AKQkCdUt2poN+7OlGgJigbfkg2/7AAw8sHn744Xn2TMy155o5y/YRyD7++OMrByGeeOKJsJoBySpNe6BTpx/72MeKjTfeuJIqbd/lPcqbBrRyZ8lzU77frFARt27gv5100kkF+yq2BcZz233b99jPFVBAAQUUUGC4AnUrefEe8+pXvzq8vzE7O+1vjPI0l112WXin4thhhx0mVtupuwbvvfSneJ8srwLWRQCdPc955+ZoWop+3AB6miDK9kzbbbddceSRR07ct7xlU/Qoz5AnKXzXXXdtXEWoiwTLtjpt8ojvjLQREpbpt9Udv/71r4sDDjggvM+P8v6bG+xtO6/t8zaHrhKTm5KWu0h2zXnOnHOiRxcB9Kbk4RhYp2/F95OAcNXR1j9p+7ypL8hnXbTl3H5p03n0nx944IFAwPjAkksuOQ8HvxUnn3xywaQDjslOFmhr836ugAIKKKCAAqMLGEAf3cy/UECBjgXSTueaa64Zlt5bZ511Jj24U1U8lswjAMb+zAwI/PM//3MY/CgHcQlis6QWe7g988wzYR839qgjoB+PnM4c5z777LOh08j1COQSBH/b2942z3PRYWIGOB0m9ihm+UGCZKkLQWRmkTK7NR6U9eabbw4DRgzscLQF0OuCmuOWta1JpNfHH4u3v/3tc1kQICQYyKx9/rkc0OR5GYQjuYFrkAhBkkVdHdIJ5T6bbLLJxH1y6y63s8yAIAFYZmrHg0E0luyvWm6/i2dgWW4SEGiftAvuVV5RgQA15aIN1bWLtjqLn6fJJ/y3uHxlVYJA6lY3y4bBVNosgXiO8gzxXHv+tm6wKF1uk7ayxx57hPaWBp+ffPLJ4sQTTyy+853vhHI0BdD5nFkADJaWn5vBN5Zspyzc6yMf+Ujxpje9aYK3aUCLwRS+85jwG0OdVbnGe/A7st9++00kA6T7bzKbiYSJcrtLZz6Vt6PIbQOep4ACCiiggALDF4iBsVhS3htmz54d+lYrrrjiWA+QvvOWV9upu3DT33QRQE/f6+knVc3sLidGj7oHevl9mKRF3rtZlr1uy6b4N/TtSHakX1P3nlZlN26CZVtFN72bNiWFlq+b+peTa2fCDPSuEpObAuhdJLvmBMdzzon1lxNAHyd5OG0XdYFgvpfnnHNO8YUvfCEUqyoBJqffPtVtObdf2nRe7kp8o9Rh23fczxVQQAEFFFCgOwED6N1ZeiUFFJikAAMQF110UdjffKWVVmrd23eStwnBRJbNI1jFQcCKpeGZicHx0EMPFZdffnkYEOEgEEVAqjwYk9OZi2V89NFHw7LjMZBJcIwgN4kCBJUZpCBozD3LgeU06Mz1CPBtvvnmIcDO+cw8j2WN96sKoKcdOu7BOeypTjCRgDozmTnGKWtOnZC8QBIDyQwc0YKg3mOPPTbhEK9VFdBMg4GcR/CV52FWDYF0svy/+c1vFsy+ZrCKoOn73//+iSB7bt3ldpYpQzobh38ngMosm7pj3Gcoz2ahnW6xxRZFnP1C5/vKK68MAfamdpFTZ5zDvufMFo/11rSCAOdfccUVYXYS/gzcMiOFwVva87XXXhuWLGfAKh5TEUDn2mmiAe2eJc75vtNObrrppuK6666by6gtgM41eR72EScpg+8N7e2SSy4Jy4tyVA2Otg2GsFzfUUcdFcrC9dkPHeNVV121YGYPSTK0aZJkykH88m8ElqxUEYPw6e8L5aOd7L///iMv2ZrbVjxPAQUUUEABBaZPIAbGeDckaZdk0yWWWKKTAsVVl5ghXZ5N3nSD9D05fUfuIoDOOxZ9i7oANf/9W9/6VnHKKadMvPNNNoCeBpbj89Zt2cTnab+nKhG6yWzcBMu2Cm96N6WfccIJJxTM7uf9mRnzvFuyXVB6sHoTK6DRP6jaIq3vAHrTam1NHl0kJjcF0LtIds1Zla6tv5Ea5ATQOX+yycPpNnRVfSOC5z/4wQ/CJIXYX20LoNclyEx1W84dE2g6L+1L1/0WpP17vndsC7fuuuu2fZX9XAEFFFBAAQV6EDCA3gOyt1BAgeEIECRndjkdu6aD/QH33XffEOguH7lB2Ph33JMZquxvVXcQOCNzn4GudICCQQk6jHG2bvnvGSAjSEzgn3PppBKwX3jhhec6NV3mPX5QXmqP/z5OWXNqmeApgy1xxnz5b9gLms46s/arApqcz2xcsvk5p+6IiQIEz1OL3LrL7Sxz/7RTTNlZdp5EkKZjnGfgugTh58yZEwa3qg5mf7M/4zXXXBPaxWSXcOfaBGkZ4CDgzNGWIMAAwLnnnlucd955YUCzfFA3m222WSgX7aE8K3oU+6ZBEwZn+F7QVtJkgrQ8fF/4DjELvWqwIrYX2uLOO+8cEn1iIkH5uQhas2R9ukoE57QNaMVBJJIO6r4XXIeEHxJ6+I6kB22BgWHaQpV3PHfWrFkhEaJqn/Sc767nKKCAAgoooMCwBc4888xi2WWXDe9Z5b7AOCXnXYVlmS+88MLwvtS2tHd6r/Q9OV2lqYsA+uOPPx5WZSK4Hd+VSJYkSEXAny2hYuJ0LNNkA+jl9+GmFZnSpGT6dby/kQDddJDgma4iNE6CZVtdt72blpOq6Q/T3yTpHE/6FyRGkBBbt+JUHwH0NHDNuzoJDfTFll566coVnapcukhMbgqgd5HsmvOcbXWaPntuAJ2/mUzycPl7SfvZZpttikUWWST04+mf8f1M+y1VAfQ0QYYtueiL8btGkjH/ntPPGrct5/ZLm85LV6CjzCQ17bjjjsUaa6xRLLbYYvNMAOC3ghXm+MxDAQUUUEABBaZfwAD69NeBJVBAgZ4F6Kz96Ec/CjNHmalMR46DQN5aa60Vll9mZnbVHt2clxuETR+Lzjn3ZKn2u+66KwRAGYBiCcDXve51oVNZt7QiHW8CfJdeemmYzcBgBX/H/vDMCGAmLAMzDB4xA4AEAQbP0iMG6U477bQQJI8zXffZZ595BtjGKWtOVRKAxIFBLf6ZsrAEInspMruX2bYEh+sC6NyDOmT2LwN5zByIdcigCbPrmXXDNdMlu0epu9zOMtekPjBn1jcrBLAXYHnv9SqXyT5DvBZ/z0zqCy64oLjzzjtDOWjDb3jDG8L2BAxSMNuYWSzjBNC5HwNlLF9e177Kz0d7Y2CE+qHd094ZFGRrBgYMmA1+xhlnhLJzpMv7jWKfM1jEvnMshclAJO2Egb6Xv/zlob2RRHLVVVdN7J9ZnkkUv+txljxlZcUIvo8sk893mM/wZrC66jcjp4xcl/3YKQszpRhsjoOSJPMwc5zrU6dVB978Nnz961+feM70N43yMXg12T1Pc77XnqOAAgoooIAC86cAK0WRhHf//fe3LlteFkiXyWb5c7a34j2wiwA692I1LoJNvO9VHSQg0rfjXfBPf/pTCATvtddeE6c2BT/L10v3XG/asil998ttEeV39XETLJvum/NuSqCc/s2tt95aeykCgWxFRL+53OfqI4CezpZPC1lOkmirg3ETk9va0LjJrjnPmVOn0SEngD5O8jD3Ka88V64D+uys6MWYAEdVAJ2+EdtblSc+pOfmPPc4bTm3X9p2HnVIcvkXv/jFuVZiK7uQkM2KieXt2drasJ8roIACCiigwNQJGECfOluvrIACCiiggAIKKKCAAgoooIACCsxYAVYhIpGS5E0SIXffffeRttyq+nuSGmOiZ9WqWBErJ9D+1FNPhSRCEhFJHOUgwZHkQ5JqYwIAs1FZyYfVveJs77bgZ1ppDz/8cFiJiYBc04pMXQTQ433HSbCsa3A5QUf+NiadkxAbE8BJEmalLVa6IjGhLrmzjwA6ZSRwSWCS+o8Ju3vuuWco2yjHOInJOW1o3GTXtufMrVNMcgLo4yQPR3cS5Ulc+d73vheSmOPkAQLnJLIQZGcSAEdVAJ3/zt+x+gUrz7GiGMniJF7HFR1yn3uyodJErgAAE5tJREFUbbktMB6fNfe8Bx98sGBP9Ouvvz4kY3PwW8TqDiQ8MxGgvF3CKO3YcxVQQAEFFFCgewED6N2bekUFFFBAAQUUUEABBRRQQAEFFFBAgflEICYCMPM6Z8umoT52btBxqOW3XAoooIACCiiggAIK9CVgAL0vae+jgAIKKKCAAgoooIACCiiggAIKKDCjBNJltNkuiZmzbKM1Ew8D6DOx1iyzAgoooIACCiigwHQIGECfDnXvqYACCiiggAIKKKCAAgoooIACCigweIEbb7yxOOqoo8I+6iwhvdFGGw2+zHUFZEnto48+Ony8zz77FNtss82MfRYLroACCiiggAIKKKDAVAoYQJ9KXa+tgAIKKKCAAgoooIACCiiggAIKKDBjBAiU33HHHQX7nl977bXFLbfcUvz5z38umvZrH/LDsU83e7ezD/w555xTsLc8M+iPOeaYif2kh1x+y6aAAgoooIACCiigwHQIGECfDnXvqYACCiiggAIKKKCAAgoooIACCigwOIE//vGPxZFHHlncdNNNE2VbZpllwiz01VZbbXDlbSvQV7/61WLOnDlznTZ79uzioIMOKp7//Oe3/bmfK6CAAgoooIACCiiwQAoYQF8gq92HVkABBRRQQAEFFFBAAQUUUEABBRQoCxBA/+xnP1uw3PkLXvCCYosttih22mmnYqmllpqRWJdddllx0kknFc8880x4hre+9a3FDjvsUCy88MIz8nkst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BtD7UPYeCiiggAIKKKCAAgoooIACCiiggAIKKKCAAgoooIACCiiggAKDFzCAPvgqsoAKKKCAAgoooIACCiiggAIKKKCAAgoooIACCiiggAIKKKCAAn0IGEDvQ9l7KKCAAgoooIACCiiggAIKKKCAAgoooIACCiiggAIKKKCAAgoMXsAA+uCryAIqoIACCiiggAIKKKCAAgoooIACCiiggAIKKKCAAgoooIACCvQhYAC9D2XvoYACCiiggAIKKKCAAgoooIACCiiggAIKKKCAAgoooIACCigweAED6IOvIguogAIKKKCAAgoooIACCiiggAIKKKCAAgoooIACCiiggAIKKNCHgAH0PpS9hwIKKKCAAgoooIACCiiggAIKKKCAAgoooIACCiiggAIKKKDA4AUMoA++iiygAgoooIACCiiggAIKKKCAAgoooIACCiiggAIKKKCAAgoooEAfAgbQ+1D2HgoooIACCiiggAIKKKCAAgoooIACCiiggAIKKKCAAgoooIACgxcwgD74KrKACiiggAIKKKCAAgoooIACCiiggAIKKKCAAgoooIACCiiggAJ9CBhA70PZeyiggAIKKKCAAgoooIACCiiggAIKKKCAAgoooIACCiiggAIKDF7AAPrgq8gCKqCAAgoooIACCiiggAIKKKCAAgoooIACCiiggAIKKKCAAgr0IWAAvQ9l76GAAgoooIACCiiggAIKKKCAAgoooIACCiiggAIKKKCAAgooMHgBA+iDryILqIACCiiggAIKKKCAAgoooIACCiiggAIKKKCAAgoooIACCijQh4AB9D6UvYcCCiiggAIKKKCAAgoooIACCiiggAIKKKCAAgoooIACCiigwOAFDKAPvoosoAIKKKCAAgoooIACCiiggAIKKKCAAgoooIACCiiggAIKKKBAHwIG0PtQ9h4KKKCAAgoooIACCiiggAIKKKCAAgoooIACCiiggAIKKKCAAoMXMIA++CqygAoooIACCiiggAIKKKCAAgoooIACCiigg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BtD7UPYeCiiggAIKKKCAAgoooIACCiiggAIKKKCAAgoooIACCiiggAKDFzCAPvgqsoAKKKCAAgoooIACCiiggAIKKKCAAgoooIACCiiggAIKKKCAAn0IGEDvQ9l7KKCAAgoooIACCiiggAIKKKCAAgoooIACCiiggAIKKKCAAgoMXsAA+uCryAIqoIACCiiggAIKKKCAAgoooIACCiiggAIKKKCAAgoooIACCvQhYAC9D2XvoYACCiiggAIKKKCAAgoooIACCiiggAIKKKCAAgoooIACCigweAED6IOvIguogAIKKKCAAgoooIACCiiggAIKKKCAAgoooIACCiiggAIKKNCHgAH0PpS9hwIKKKCAAgoooIACCiiggAIKKKCAAgoooIACCiiggAIKKKDA4AUMoA++iiygAgoooIACCiiggAIKKKCAAgoooIACCiiggAIKKKCAAgoooEAfAgbQ+1D2HgoooIACCiiggAIKKKCAAgoooIACCiiggAIKKKCAAgoooIACgxcwgD74KrKACiiggAIKKKCAAgoooIACCiiggAIKKKCAAgoooIACCiiggAJ9CBhA70PZeyiggAIKKKCAAgoooIACCiiggAIKKKCAAgoooIACCiiggAIKDF7AAPrgq8gCKqCAAgoooIACCiiggAIKKKCAAgoooIACCiiggAIKKKCAAgr0IWAAvQ9l76GAAgoooIACCiiggAIKKKCAAgoooIACCiiggAIKKKCAAgooMHgBA+iDryILqIACCiiggAIKKKCAAgoooIACCiiggAIKKKCAAgoooIACCijQh4AB9D6UvYcCCiiggAIKKKCAAgoooIACCiiggAIKKKCAAgoooIACCiigwOAFDKAPvoosoAIKKKCAAgoooIACCiiggAIKKKCAAgoooIACCiiggAIKKKBAHwIG0PtQ9h4KKKCAAgoooIACCiiggAIKKKCAAgoooIACCiiggAIKKKCAAoMXMIA++CqygAoooIACCiiggAIKKKCAAgoooIACCiigg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BtD7UPYeCiiggAIKKKCAAgoooIACCiiggAIKKKCAAgoooIACCiiggAKDFzCAPvgqsoAKKKCAAgoooIACCiiggAIKKKCAAgoooIACCiiggAIKKKCAAn0IGEDvQ9l7KKCAAgoooIACCiiggAIKKKCAAgoooIACCiiggAIKKKCAAgoMXsAA+uCryAIqoIACCiiggAIKKKCAAgoooIACCiiggAIKKKCAAgoooIACCvQhYAC9D2XvoYACCiiggAIKKKCAAgoooIACCiiggAIKKKCAAgoooIACCigweAED6IOvIguogAIKKKCAAgoooIACCiiggAIKKKCAAgoooIACCiiggAIKKNCHgAH0PpS9hwIKKKCAAgoooIACCiiggAIKKKCAAgoooIACCiiggAIKKKDA4AUMoA++iiygAgoooIACCiiggAIKKKCAAgoooIACCiiggAIKKKCAAgoooEAfAgbQ+1D2HgoooIACCiiggAIKKKCAAgoooIACCiiggAIKKKCAAgoooIACgxcwgD74KrKACiiggAIKKKCAAgoooIACCiiggAIKKKCAAgoooIACCiiggAJ9CBhA70PZeyiggAIKKKCAAgoooIACCiiggAIKKKCAAgoooIACCiiggAIKDF7AAPrgq8gCKqCAAgoooIACCiiggAIKKKCAAgoooIACCiiggAIKKKCAAgr0IWAAvQ9l76GAAgoooIACCiiggAIKKKCAAgoooIACCiiggAIKKKCAAgooMHgBA+iDryILqIACCiiggAIKKKCAAgoooIACCiiggAIKKKCAAgoooIACCijQh4AB9D6UvYcCCiiggAIKKKCAAgoooIACCiiggAIKKKCAAgoooIACCiigwOAFDKAPvoosoAIKKKCAAgoooIACCiiggAIKKKCAAgoooIACCiiggAIKKKBAHwIG0PtQ9h4KKKCAAgoooIACCiiggAIKKKCAAgoooIACCiiggAIKKKCAAoMXMIA++CqygAoooIACCiiggAIKKKCAAgoooIACCiigg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BtD7UPYeCiiggAIKKKCAAgoooIACCiiggAIKKKCAAgoooIACCiiggAKDFzCAPvgqsoAKKKCAAgoooIACCiiggAIKKKCAAgoooIACCiiggAIKKKCAAn0IGEDvQ9l7KKCAAgoooIACCiiggAIKKKCAAgoooIACCiiggAIKKKCAAgoMXsAA+uCryAIqoIACCiiggAIKKKCAAgoooIACCiiggAIKKKCAAgoooIACCvQhYAC9D2XvoYACCiiggAIKKKCAAgoooIACCiiggAIKKKCAAgoooIACCigweAED6IOvIguogAIKKKCAAgoooIACCiiggAIKKKCAAgoooIACCiiggAIKKNCHgAH0PpS9hwIKKKCAAgoooIACCiiggAIKKKCAAgoooIACCiiggAIKKKDA4AUMoA++iiygAgoooIACCiiggAIKKKCAAgoooIACCiiggAIKKKCAAgoooEAfAgbQ+1D2HgoooIACCiiggAIKKKCAAgoooIACCiiggAIKKKCAAgoooIACgxcwgD74KrKACiiggAIKKKCAAgoooIACCiiggAIKKKCAAgoooIACCiiggAJ9CBhA70PZeyiggAIKKKCAAgoooIACCiiggAIKKKCAAgoooIACCiiggAIKDF7AAPrgq8gCKqCAAgoooIACCiiggAIKKKCAAgoooIACCiiggAIKKKCAAgr0IWAAvQ9l76GAAgoooIACCiiggAIKKKCAAgoooIACCiiggAIKKKCAAgooMHgBA+iDryILqIACCiiggAIKKKCAAgoooIACCiiggAIKKKCAAgoooIACCijQh4AB9D6UvYcCCiiggAIKKKCAAgoooIACCiiggAIKKKCAAgoooIACCiigwOAFDKAPvoosoAIKKKCAAgoooIACCiiggAIKKKCAAgoooIACCiiggAIKKKBAHwIG0PtQ9h4KKKCAAgoooIACCiiggAIKKKCAAgoooIACCiiggAIKKKCAAoMXMIA++CqygAoooIACCiiggAIKKKCAAgoooIACCiiggAIKKKCAAgoooIACfQgYQO9D2XsooIACCiiggAIKKKCAAgoooIACCiiggAIKKKCAAgoooIACCgxewAD64KvIAiqggAIKKKCAAgoooIACCiiggAIKKKCAAgoooIACCiiggAIK9CFgAL0PZe+hgAIKKKCAAgoooIACCiiggAIKKKCAAgoooIACCiiggAIKKDB4AQPog68iC6iAAgoooIACCiiggAIKKKCAAgoooIACCiiggAIKKKCAAgoo0IeAAfQ+lL2HAgoooIACCiiggAIKKKCAAgoooIACCiiggAIKKKCAAgoooMDgBQygD76KLKACCiiggAIKKKCAAgoooIACCiiggAIKKKCAAgoooIACCiigQB8C/x+BFzhWscpT2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object 8"/>
          <p:cNvSpPr/>
          <p:nvPr/>
        </p:nvSpPr>
        <p:spPr>
          <a:xfrm>
            <a:off x="4886825" y="2453724"/>
            <a:ext cx="3081518" cy="746125"/>
          </a:xfrm>
          <a:custGeom>
            <a:avLst/>
            <a:gdLst/>
            <a:ahLst/>
            <a:cxnLst/>
            <a:rect l="l" t="t" r="r" b="b"/>
            <a:pathLst>
              <a:path w="2051685" h="746125">
                <a:moveTo>
                  <a:pt x="1678350" y="0"/>
                </a:moveTo>
                <a:lnTo>
                  <a:pt x="0" y="0"/>
                </a:lnTo>
                <a:lnTo>
                  <a:pt x="372751" y="372751"/>
                </a:lnTo>
                <a:lnTo>
                  <a:pt x="0" y="745500"/>
                </a:lnTo>
                <a:lnTo>
                  <a:pt x="1678350" y="745500"/>
                </a:lnTo>
                <a:lnTo>
                  <a:pt x="2051099" y="372751"/>
                </a:lnTo>
                <a:lnTo>
                  <a:pt x="167835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/>
          <p:cNvSpPr/>
          <p:nvPr/>
        </p:nvSpPr>
        <p:spPr>
          <a:xfrm>
            <a:off x="707293" y="4382674"/>
            <a:ext cx="2675987" cy="746125"/>
          </a:xfrm>
          <a:custGeom>
            <a:avLst/>
            <a:gdLst/>
            <a:ahLst/>
            <a:cxnLst/>
            <a:rect l="l" t="t" r="r" b="b"/>
            <a:pathLst>
              <a:path w="2051684" h="746125">
                <a:moveTo>
                  <a:pt x="1678350" y="0"/>
                </a:moveTo>
                <a:lnTo>
                  <a:pt x="0" y="0"/>
                </a:lnTo>
                <a:lnTo>
                  <a:pt x="372750" y="372751"/>
                </a:lnTo>
                <a:lnTo>
                  <a:pt x="0" y="745500"/>
                </a:lnTo>
                <a:lnTo>
                  <a:pt x="1678350" y="745500"/>
                </a:lnTo>
                <a:lnTo>
                  <a:pt x="2051099" y="372751"/>
                </a:lnTo>
                <a:lnTo>
                  <a:pt x="167835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/>
          <p:cNvSpPr/>
          <p:nvPr/>
        </p:nvSpPr>
        <p:spPr>
          <a:xfrm>
            <a:off x="3154401" y="4400093"/>
            <a:ext cx="2828387" cy="746125"/>
          </a:xfrm>
          <a:custGeom>
            <a:avLst/>
            <a:gdLst/>
            <a:ahLst/>
            <a:cxnLst/>
            <a:rect l="l" t="t" r="r" b="b"/>
            <a:pathLst>
              <a:path w="2051684" h="746125">
                <a:moveTo>
                  <a:pt x="1678350" y="0"/>
                </a:moveTo>
                <a:lnTo>
                  <a:pt x="0" y="0"/>
                </a:lnTo>
                <a:lnTo>
                  <a:pt x="372750" y="372751"/>
                </a:lnTo>
                <a:lnTo>
                  <a:pt x="0" y="745500"/>
                </a:lnTo>
                <a:lnTo>
                  <a:pt x="1678350" y="745500"/>
                </a:lnTo>
                <a:lnTo>
                  <a:pt x="2051099" y="372751"/>
                </a:lnTo>
                <a:lnTo>
                  <a:pt x="167835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5474513" y="2669568"/>
            <a:ext cx="2174954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4455" marR="5080" indent="-72390">
              <a:lnSpc>
                <a:spcPts val="1900"/>
              </a:lnSpc>
              <a:spcBef>
                <a:spcPts val="180"/>
              </a:spcBef>
            </a:pPr>
            <a:r>
              <a:rPr lang="en-GB" spc="40" dirty="0" err="1" smtClean="0">
                <a:solidFill>
                  <a:srgbClr val="FFFFFF"/>
                </a:solidFill>
                <a:latin typeface="Gill Sans MT"/>
                <a:cs typeface="Gill Sans MT"/>
              </a:rPr>
              <a:t>Univariate</a:t>
            </a:r>
            <a:r>
              <a:rPr lang="en-GB" spc="40" dirty="0" smtClean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GB" spc="95" dirty="0" smtClean="0">
                <a:solidFill>
                  <a:srgbClr val="FFFFFF"/>
                </a:solidFill>
                <a:latin typeface="Gill Sans MT"/>
                <a:cs typeface="Gill Sans MT"/>
              </a:rPr>
              <a:t>Analysis</a:t>
            </a:r>
            <a:endParaRPr lang="en-GB" dirty="0">
              <a:latin typeface="Gill Sans MT"/>
              <a:cs typeface="Gill Sans M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01930" y="2643443"/>
            <a:ext cx="129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55" dirty="0" smtClean="0">
                <a:solidFill>
                  <a:srgbClr val="FFFFFF"/>
                </a:solidFill>
                <a:latin typeface="Gill Sans MT"/>
                <a:cs typeface="Gill Sans MT"/>
              </a:rPr>
              <a:t>Clean</a:t>
            </a:r>
            <a:r>
              <a:rPr lang="en-GB" spc="-90" dirty="0" smtClean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GB" spc="50" dirty="0" smtClean="0">
                <a:solidFill>
                  <a:srgbClr val="FFFFFF"/>
                </a:solidFill>
                <a:latin typeface="Gill Sans MT"/>
                <a:cs typeface="Gill Sans MT"/>
              </a:rPr>
              <a:t>Data</a:t>
            </a:r>
            <a:endParaRPr lang="en-GB" dirty="0">
              <a:latin typeface="Gill Sans MT"/>
              <a:cs typeface="Gill Sans MT"/>
            </a:endParaRPr>
          </a:p>
        </p:txBody>
      </p:sp>
      <p:sp>
        <p:nvSpPr>
          <p:cNvPr id="21" name="object 20"/>
          <p:cNvSpPr/>
          <p:nvPr/>
        </p:nvSpPr>
        <p:spPr>
          <a:xfrm>
            <a:off x="611499" y="3372480"/>
            <a:ext cx="4548330" cy="794571"/>
          </a:xfrm>
          <a:custGeom>
            <a:avLst/>
            <a:gdLst/>
            <a:ahLst/>
            <a:cxnLst/>
            <a:rect l="l" t="t" r="r" b="b"/>
            <a:pathLst>
              <a:path w="2051684" h="746125">
                <a:moveTo>
                  <a:pt x="1678350" y="0"/>
                </a:moveTo>
                <a:lnTo>
                  <a:pt x="0" y="0"/>
                </a:lnTo>
                <a:lnTo>
                  <a:pt x="372750" y="372751"/>
                </a:lnTo>
                <a:lnTo>
                  <a:pt x="0" y="745500"/>
                </a:lnTo>
                <a:lnTo>
                  <a:pt x="1678350" y="745500"/>
                </a:lnTo>
                <a:lnTo>
                  <a:pt x="2051099" y="372751"/>
                </a:lnTo>
                <a:lnTo>
                  <a:pt x="167835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1455428" y="3574512"/>
            <a:ext cx="3420039" cy="357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5405" marR="5080" indent="-53340" algn="just">
              <a:lnSpc>
                <a:spcPct val="101400"/>
              </a:lnSpc>
              <a:spcBef>
                <a:spcPts val="75"/>
              </a:spcBef>
            </a:pPr>
            <a:r>
              <a:rPr lang="en-GB" spc="114" dirty="0" smtClean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lang="en-GB" spc="125" dirty="0" smtClean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lang="en-GB" spc="185" dirty="0" smtClean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lang="en-GB" spc="140" dirty="0" smtClean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lang="en-GB" spc="65" dirty="0" smtClean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lang="en-GB" spc="70" dirty="0" smtClean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lang="en-GB" spc="-5" dirty="0" smtClean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lang="en-GB" spc="65" dirty="0" smtClean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lang="en-GB" spc="50" dirty="0" smtClean="0">
                <a:solidFill>
                  <a:srgbClr val="FFFFFF"/>
                </a:solidFill>
                <a:latin typeface="Gill Sans MT"/>
                <a:cs typeface="Gill Sans MT"/>
              </a:rPr>
              <a:t>d  </a:t>
            </a:r>
            <a:r>
              <a:rPr lang="en-GB" spc="40" dirty="0" err="1" smtClean="0">
                <a:solidFill>
                  <a:srgbClr val="FFFFFF"/>
                </a:solidFill>
                <a:latin typeface="Gill Sans MT"/>
                <a:cs typeface="Gill Sans MT"/>
              </a:rPr>
              <a:t>Univariate</a:t>
            </a:r>
            <a:r>
              <a:rPr lang="en-GB" spc="40" dirty="0" smtClean="0">
                <a:solidFill>
                  <a:srgbClr val="FFFFFF"/>
                </a:solidFill>
                <a:latin typeface="Gill Sans MT"/>
                <a:cs typeface="Gill Sans MT"/>
              </a:rPr>
              <a:t>  </a:t>
            </a:r>
            <a:r>
              <a:rPr lang="en-GB" spc="80" dirty="0" smtClean="0">
                <a:solidFill>
                  <a:srgbClr val="FFFFFF"/>
                </a:solidFill>
                <a:latin typeface="Gill Sans MT"/>
                <a:cs typeface="Gill Sans MT"/>
              </a:rPr>
              <a:t>Analysis</a:t>
            </a:r>
            <a:endParaRPr lang="en-GB" dirty="0">
              <a:latin typeface="Gill Sans MT"/>
              <a:cs typeface="Gill Sans M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63690" y="4589062"/>
            <a:ext cx="1944443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034" marR="5080" indent="-13970">
              <a:lnSpc>
                <a:spcPts val="1900"/>
              </a:lnSpc>
              <a:spcBef>
                <a:spcPts val="180"/>
              </a:spcBef>
            </a:pPr>
            <a:r>
              <a:rPr lang="en-GB" spc="40" dirty="0" err="1" smtClean="0">
                <a:solidFill>
                  <a:srgbClr val="FFFFFF"/>
                </a:solidFill>
                <a:latin typeface="Gill Sans MT"/>
                <a:cs typeface="Gill Sans MT"/>
              </a:rPr>
              <a:t>Bivariate</a:t>
            </a:r>
            <a:r>
              <a:rPr lang="en-GB" spc="40" dirty="0" smtClean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GB" spc="95" dirty="0" smtClean="0">
                <a:solidFill>
                  <a:srgbClr val="FFFFFF"/>
                </a:solidFill>
                <a:latin typeface="Gill Sans MT"/>
                <a:cs typeface="Gill Sans MT"/>
              </a:rPr>
              <a:t>Analysis</a:t>
            </a:r>
            <a:endParaRPr lang="en-GB" dirty="0">
              <a:latin typeface="Gill Sans MT"/>
              <a:cs typeface="Gill Sans M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19507" y="4602125"/>
            <a:ext cx="2230932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9230" marR="5080" indent="-177165">
              <a:lnSpc>
                <a:spcPts val="1900"/>
              </a:lnSpc>
              <a:spcBef>
                <a:spcPts val="180"/>
              </a:spcBef>
            </a:pPr>
            <a:r>
              <a:rPr lang="en-GB" spc="140" dirty="0" smtClean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lang="en-GB" spc="160" dirty="0" smtClean="0">
                <a:solidFill>
                  <a:srgbClr val="FFFFFF"/>
                </a:solidFill>
                <a:latin typeface="Gill Sans MT"/>
                <a:cs typeface="Gill Sans MT"/>
              </a:rPr>
              <a:t>umm</a:t>
            </a:r>
            <a:r>
              <a:rPr lang="en-GB" spc="185" dirty="0" smtClean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lang="en-GB" spc="-100" dirty="0" smtClean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lang="en-GB" spc="30" dirty="0" smtClean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lang="en-GB" spc="114" dirty="0" smtClean="0">
                <a:solidFill>
                  <a:srgbClr val="FFFFFF"/>
                </a:solidFill>
                <a:latin typeface="Gill Sans MT"/>
                <a:cs typeface="Gill Sans MT"/>
              </a:rPr>
              <a:t>z</a:t>
            </a:r>
            <a:r>
              <a:rPr lang="en-GB" spc="55" dirty="0" smtClean="0">
                <a:solidFill>
                  <a:srgbClr val="FFFFFF"/>
                </a:solidFill>
                <a:latin typeface="Gill Sans MT"/>
                <a:cs typeface="Gill Sans MT"/>
              </a:rPr>
              <a:t>e  </a:t>
            </a:r>
            <a:r>
              <a:rPr lang="en-GB" spc="85" dirty="0" smtClean="0">
                <a:solidFill>
                  <a:srgbClr val="FFFFFF"/>
                </a:solidFill>
                <a:latin typeface="Gill Sans MT"/>
                <a:cs typeface="Gill Sans MT"/>
              </a:rPr>
              <a:t>Results</a:t>
            </a:r>
            <a:endParaRPr lang="en-GB" dirty="0">
              <a:latin typeface="Gill Sans MT"/>
              <a:cs typeface="Gill Sans MT"/>
            </a:endParaRPr>
          </a:p>
        </p:txBody>
      </p:sp>
      <p:sp>
        <p:nvSpPr>
          <p:cNvPr id="26" name="object 2"/>
          <p:cNvSpPr/>
          <p:nvPr/>
        </p:nvSpPr>
        <p:spPr>
          <a:xfrm>
            <a:off x="624568" y="1534970"/>
            <a:ext cx="3255101" cy="746125"/>
          </a:xfrm>
          <a:custGeom>
            <a:avLst/>
            <a:gdLst/>
            <a:ahLst/>
            <a:cxnLst/>
            <a:rect l="l" t="t" r="r" b="b"/>
            <a:pathLst>
              <a:path w="1872614" h="746125">
                <a:moveTo>
                  <a:pt x="1499551" y="0"/>
                </a:moveTo>
                <a:lnTo>
                  <a:pt x="0" y="0"/>
                </a:lnTo>
                <a:lnTo>
                  <a:pt x="0" y="745500"/>
                </a:lnTo>
                <a:lnTo>
                  <a:pt x="1499551" y="745500"/>
                </a:lnTo>
                <a:lnTo>
                  <a:pt x="1872300" y="372751"/>
                </a:lnTo>
                <a:lnTo>
                  <a:pt x="1499551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780592" y="1763878"/>
            <a:ext cx="2720253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ctr">
              <a:lnSpc>
                <a:spcPts val="1430"/>
              </a:lnSpc>
              <a:spcBef>
                <a:spcPts val="155"/>
              </a:spcBef>
            </a:pPr>
            <a:r>
              <a:rPr lang="en-GB" b="1" spc="-5" dirty="0" smtClean="0">
                <a:solidFill>
                  <a:srgbClr val="FFFFFF"/>
                </a:solidFill>
                <a:cs typeface="Calibri"/>
              </a:rPr>
              <a:t>Understanding  Dataset</a:t>
            </a:r>
            <a:endParaRPr lang="en-GB" dirty="0">
              <a:cs typeface="Calibri"/>
            </a:endParaRPr>
          </a:p>
        </p:txBody>
      </p:sp>
      <p:sp>
        <p:nvSpPr>
          <p:cNvPr id="29" name="object 8"/>
          <p:cNvSpPr/>
          <p:nvPr/>
        </p:nvSpPr>
        <p:spPr>
          <a:xfrm>
            <a:off x="571728" y="2449371"/>
            <a:ext cx="2445792" cy="746125"/>
          </a:xfrm>
          <a:custGeom>
            <a:avLst/>
            <a:gdLst/>
            <a:ahLst/>
            <a:cxnLst/>
            <a:rect l="l" t="t" r="r" b="b"/>
            <a:pathLst>
              <a:path w="2051685" h="746125">
                <a:moveTo>
                  <a:pt x="1678350" y="0"/>
                </a:moveTo>
                <a:lnTo>
                  <a:pt x="0" y="0"/>
                </a:lnTo>
                <a:lnTo>
                  <a:pt x="372751" y="372751"/>
                </a:lnTo>
                <a:lnTo>
                  <a:pt x="0" y="745500"/>
                </a:lnTo>
                <a:lnTo>
                  <a:pt x="1678350" y="745500"/>
                </a:lnTo>
                <a:lnTo>
                  <a:pt x="2051099" y="372751"/>
                </a:lnTo>
                <a:lnTo>
                  <a:pt x="167835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1067977" y="2626025"/>
            <a:ext cx="1583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55" dirty="0" smtClean="0">
                <a:solidFill>
                  <a:srgbClr val="FFFFFF"/>
                </a:solidFill>
                <a:latin typeface="Gill Sans MT"/>
                <a:cs typeface="Gill Sans MT"/>
              </a:rPr>
              <a:t>Clean</a:t>
            </a:r>
            <a:r>
              <a:rPr lang="en-GB" spc="-90" dirty="0" smtClean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lang="en-GB" spc="50" dirty="0" smtClean="0">
                <a:solidFill>
                  <a:srgbClr val="FFFFFF"/>
                </a:solidFill>
                <a:latin typeface="Gill Sans MT"/>
                <a:cs typeface="Gill Sans MT"/>
              </a:rPr>
              <a:t>Data</a:t>
            </a:r>
            <a:endParaRPr lang="en-GB" dirty="0">
              <a:latin typeface="Gill Sans MT"/>
              <a:cs typeface="Gill Sans MT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2662368" y="2458080"/>
            <a:ext cx="2675987" cy="746125"/>
          </a:xfrm>
          <a:custGeom>
            <a:avLst/>
            <a:gdLst/>
            <a:ahLst/>
            <a:cxnLst/>
            <a:rect l="l" t="t" r="r" b="b"/>
            <a:pathLst>
              <a:path w="2051684" h="746125">
                <a:moveTo>
                  <a:pt x="1678350" y="0"/>
                </a:moveTo>
                <a:lnTo>
                  <a:pt x="0" y="0"/>
                </a:lnTo>
                <a:lnTo>
                  <a:pt x="372750" y="372751"/>
                </a:lnTo>
                <a:lnTo>
                  <a:pt x="0" y="745500"/>
                </a:lnTo>
                <a:lnTo>
                  <a:pt x="1678350" y="745500"/>
                </a:lnTo>
                <a:lnTo>
                  <a:pt x="2051099" y="372751"/>
                </a:lnTo>
                <a:lnTo>
                  <a:pt x="167835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/>
          <p:cNvSpPr/>
          <p:nvPr/>
        </p:nvSpPr>
        <p:spPr>
          <a:xfrm>
            <a:off x="3197141" y="2651407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 smtClean="0">
                <a:solidFill>
                  <a:srgbClr val="FFFFFF"/>
                </a:solidFill>
                <a:cs typeface="Calibri"/>
              </a:rPr>
              <a:t>Data</a:t>
            </a:r>
            <a:r>
              <a:rPr lang="en-GB" b="1" spc="-65" dirty="0" smtClean="0">
                <a:solidFill>
                  <a:srgbClr val="FFFFFF"/>
                </a:solidFill>
                <a:cs typeface="Calibri"/>
              </a:rPr>
              <a:t> </a:t>
            </a:r>
            <a:r>
              <a:rPr lang="en-GB" b="1" spc="-5" dirty="0" smtClean="0">
                <a:solidFill>
                  <a:srgbClr val="FFFFFF"/>
                </a:solidFill>
                <a:cs typeface="Calibri"/>
              </a:rPr>
              <a:t>Preparation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298714"/>
            <a:ext cx="11168742" cy="4900474"/>
          </a:xfrm>
        </p:spPr>
        <p:txBody>
          <a:bodyPr>
            <a:noAutofit/>
          </a:bodyPr>
          <a:lstStyle/>
          <a:p>
            <a:pPr marL="342900" indent="-342900">
              <a:buAutoNum type="arabicParenR"/>
            </a:pPr>
            <a:r>
              <a:rPr lang="en-IN" sz="1800" b="1" u="sng" dirty="0"/>
              <a:t>Data Understanding</a:t>
            </a:r>
            <a:r>
              <a:rPr lang="en-IN" sz="1800" dirty="0"/>
              <a:t>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Converting the column to correct datatype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Identifying the target column</a:t>
            </a:r>
          </a:p>
          <a:p>
            <a:pPr marL="342900" indent="-342900">
              <a:buAutoNum type="arabicParenR"/>
            </a:pPr>
            <a:r>
              <a:rPr lang="en-IN" sz="1800" b="1" u="sng" dirty="0"/>
              <a:t>Data Cleaning</a:t>
            </a:r>
            <a:r>
              <a:rPr lang="en-IN" sz="1800" dirty="0"/>
              <a:t>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Finding the percentage of missing columns, removing all the columns with 100% missing values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Columns with less percentage of missing values are handled by removing the rows with missing values as the percentage is less so removing them won’t impact the data quantity.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Filtering rows – removing the rows with </a:t>
            </a:r>
            <a:r>
              <a:rPr lang="en-IN" sz="1800" dirty="0" err="1"/>
              <a:t>loan_status</a:t>
            </a:r>
            <a:r>
              <a:rPr lang="en-IN" sz="1800" dirty="0"/>
              <a:t> = ‘Current’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Standardization of columns - Required columns were changed to datetime and float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Created new columns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sz="1800" dirty="0" err="1"/>
              <a:t>int_rate</a:t>
            </a:r>
            <a:r>
              <a:rPr lang="en-IN" sz="1800" dirty="0"/>
              <a:t> – perform the binning of the column </a:t>
            </a:r>
            <a:r>
              <a:rPr lang="en-IN" sz="1800" dirty="0" err="1"/>
              <a:t>int_rate</a:t>
            </a:r>
            <a:r>
              <a:rPr lang="en-IN" sz="1800" dirty="0"/>
              <a:t> to group the rate of interest of loan to low, medium and high.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sz="1800" dirty="0" err="1"/>
              <a:t>annual_income_grouping</a:t>
            </a:r>
            <a:r>
              <a:rPr lang="en-IN" sz="1800" dirty="0"/>
              <a:t> – perform the binning of the annual income of employees to low, medium, high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sz="1800" dirty="0" err="1"/>
              <a:t>dti_Cat</a:t>
            </a:r>
            <a:r>
              <a:rPr lang="en-IN" sz="1800" dirty="0"/>
              <a:t> – performed the binning of the column </a:t>
            </a:r>
            <a:r>
              <a:rPr lang="en-IN" sz="1800" dirty="0" err="1"/>
              <a:t>dti</a:t>
            </a:r>
            <a:r>
              <a:rPr lang="en-IN" sz="1800" dirty="0"/>
              <a:t> to low and high </a:t>
            </a:r>
            <a:r>
              <a:rPr lang="en-IN" sz="1800" dirty="0" err="1"/>
              <a:t>dtio</a:t>
            </a:r>
            <a:r>
              <a:rPr lang="en-IN" sz="1800" dirty="0"/>
              <a:t> ratio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sz="1800" dirty="0" err="1"/>
              <a:t>profitOrloss</a:t>
            </a:r>
            <a:r>
              <a:rPr lang="en-IN" sz="1800" dirty="0"/>
              <a:t> –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IN" sz="1800" dirty="0" err="1"/>
              <a:t>Credit_score</a:t>
            </a:r>
            <a:r>
              <a:rPr lang="en-IN" sz="1800" dirty="0"/>
              <a:t> – calculated the credit score of loan buyers</a:t>
            </a:r>
          </a:p>
          <a:p>
            <a:pPr marL="0" indent="0">
              <a:buNone/>
            </a:pPr>
            <a:endParaRPr lang="en-IN" sz="1800" dirty="0"/>
          </a:p>
          <a:p>
            <a:pPr marL="1257300" lvl="2" indent="-342900">
              <a:buFont typeface="+mj-lt"/>
              <a:buAutoNum type="alphaLcParenR"/>
            </a:pPr>
            <a:endParaRPr lang="en-IN" sz="1800" dirty="0"/>
          </a:p>
          <a:p>
            <a:pPr marL="1257300" lvl="2" indent="-342900">
              <a:buFont typeface="+mj-lt"/>
              <a:buAutoNum type="alphaLcParenR"/>
            </a:pPr>
            <a:endParaRPr lang="en-IN" sz="1800" dirty="0"/>
          </a:p>
          <a:p>
            <a:pPr marL="914400" lvl="2" indent="0">
              <a:buNone/>
            </a:pPr>
            <a:endParaRPr lang="en-IN" sz="1800" dirty="0"/>
          </a:p>
          <a:p>
            <a:pPr marL="800100" lvl="1" indent="-342900">
              <a:buFont typeface="+mj-lt"/>
              <a:buAutoNum type="alphaUcPeriod"/>
            </a:pP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45720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Problem solving methodology</a:t>
            </a:r>
          </a:p>
        </p:txBody>
      </p:sp>
    </p:spTree>
    <p:extLst>
      <p:ext uri="{BB962C8B-B14F-4D97-AF65-F5344CB8AC3E}">
        <p14:creationId xmlns:p14="http://schemas.microsoft.com/office/powerpoint/2010/main" xmlns="" val="21185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5B1438-CB46-4E58-B6D5-6415E040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 </a:t>
            </a:r>
            <a:r>
              <a:rPr lang="en-IN" sz="2800" dirty="0"/>
              <a:t>Problem solving </a:t>
            </a:r>
            <a:r>
              <a:rPr lang="en-IN" sz="2800" dirty="0" smtClean="0"/>
              <a:t>methodology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BB9112-4E4B-45E8-AD4C-BFA439B9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IN" sz="1800" b="1" u="sng" dirty="0" smtClean="0"/>
              <a:t>Data Analysis</a:t>
            </a:r>
            <a:r>
              <a:rPr lang="en-IN" sz="1800" dirty="0" smtClean="0"/>
              <a:t>: There are three types of variables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	Application variables – Variables that are captured during the loan application and are related to loan applicant.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IN" sz="1800" dirty="0" err="1" smtClean="0"/>
              <a:t>e.g</a:t>
            </a:r>
            <a:r>
              <a:rPr lang="en-IN" sz="1800" dirty="0" smtClean="0"/>
              <a:t>- occupation, </a:t>
            </a:r>
            <a:r>
              <a:rPr lang="en-IN" sz="1800" dirty="0" err="1" smtClean="0"/>
              <a:t>employee_experience</a:t>
            </a:r>
            <a:r>
              <a:rPr lang="en-IN" sz="1800" dirty="0" smtClean="0"/>
              <a:t>.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IN" sz="1800" b="1" dirty="0" smtClean="0"/>
              <a:t>These type of variables are useful for the analysis</a:t>
            </a:r>
            <a:r>
              <a:rPr lang="en-IN" sz="1800" b="1" dirty="0" smtClean="0"/>
              <a:t>.</a:t>
            </a:r>
            <a:endParaRPr lang="en-IN" sz="1800" dirty="0" smtClean="0"/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 smtClean="0"/>
              <a:t>Loan Variable – Variables which are generated during the process of applying the loan application.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IN" sz="1800" dirty="0" smtClean="0"/>
              <a:t>e.g</a:t>
            </a:r>
            <a:r>
              <a:rPr lang="en-IN" sz="1800" dirty="0"/>
              <a:t>. </a:t>
            </a:r>
            <a:r>
              <a:rPr lang="en-IN" sz="1800" dirty="0" err="1"/>
              <a:t>int_rate</a:t>
            </a:r>
            <a:r>
              <a:rPr lang="en-IN" sz="1800" dirty="0"/>
              <a:t>, </a:t>
            </a:r>
            <a:r>
              <a:rPr lang="en-IN" sz="1800" dirty="0" err="1"/>
              <a:t>loan_amount</a:t>
            </a:r>
            <a:r>
              <a:rPr lang="en-IN" sz="1800" dirty="0"/>
              <a:t>.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IN" sz="1800" b="1" dirty="0"/>
              <a:t>These variables are required for the analysis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800" dirty="0"/>
              <a:t>C. 	Loan Behaviour variable – These variables are generated after the loan is verified.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IN" sz="1800" dirty="0"/>
              <a:t>e.g. – </a:t>
            </a:r>
            <a:r>
              <a:rPr lang="en-US" sz="1800" dirty="0" err="1"/>
              <a:t>mths_since_last_delinq</a:t>
            </a:r>
            <a:r>
              <a:rPr lang="en-US" sz="1800" dirty="0"/>
              <a:t> , </a:t>
            </a:r>
            <a:r>
              <a:rPr lang="en-US" sz="1800" dirty="0" err="1"/>
              <a:t>mths_since_last_record</a:t>
            </a:r>
            <a:r>
              <a:rPr lang="en-US" sz="1800" dirty="0"/>
              <a:t>  etc.</a:t>
            </a:r>
          </a:p>
          <a:p>
            <a:pPr marL="1257300" lvl="2" indent="-342900">
              <a:buFont typeface="+mj-lt"/>
              <a:buAutoNum type="alphaUcPeriod"/>
            </a:pPr>
            <a:r>
              <a:rPr lang="en-IN" sz="1800" b="1" dirty="0"/>
              <a:t>These variables are not required for the analysis and they can be removed from the data set.</a:t>
            </a:r>
            <a:endParaRPr lang="en-US" sz="1800" dirty="0"/>
          </a:p>
          <a:p>
            <a:pPr marL="0" indent="0">
              <a:buNone/>
            </a:pP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xmlns="" val="1092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>
                <a:latin typeface="Times New Roman"/>
                <a:cs typeface="Times New Roman"/>
              </a:rPr>
              <a:t>Analysis: </a:t>
            </a:r>
            <a:r>
              <a:rPr lang="en-GB" spc="-10" dirty="0" smtClean="0">
                <a:latin typeface="Times New Roman"/>
                <a:cs typeface="Times New Roman"/>
              </a:rPr>
              <a:t>Loan </a:t>
            </a:r>
            <a:r>
              <a:rPr lang="en-GB" spc="-5" dirty="0" smtClean="0">
                <a:latin typeface="Times New Roman"/>
                <a:cs typeface="Times New Roman"/>
              </a:rPr>
              <a:t>Status</a:t>
            </a:r>
            <a:endParaRPr lang="en-GB" dirty="0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7876" y="1795530"/>
            <a:ext cx="44672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9017" y="1345473"/>
            <a:ext cx="5277394" cy="2886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119236" y="4720436"/>
            <a:ext cx="92134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b="1" spc="-5" dirty="0" smtClean="0">
                <a:cs typeface="Calibri"/>
              </a:rPr>
              <a:t>Observations:</a:t>
            </a:r>
            <a:endParaRPr lang="en-GB" dirty="0" smtClean="0">
              <a:cs typeface="Calibri"/>
            </a:endParaRP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GB" spc="-5" dirty="0" smtClean="0">
                <a:cs typeface="Calibri"/>
              </a:rPr>
              <a:t>Most of the loans </a:t>
            </a:r>
            <a:r>
              <a:rPr lang="en-GB" dirty="0" smtClean="0">
                <a:cs typeface="Calibri"/>
              </a:rPr>
              <a:t>are </a:t>
            </a:r>
            <a:r>
              <a:rPr lang="en-GB" spc="-5" dirty="0" smtClean="0">
                <a:cs typeface="Calibri"/>
              </a:rPr>
              <a:t>Fully</a:t>
            </a:r>
            <a:r>
              <a:rPr lang="en-GB" spc="-20" dirty="0" smtClean="0">
                <a:cs typeface="Calibri"/>
              </a:rPr>
              <a:t> </a:t>
            </a:r>
            <a:r>
              <a:rPr lang="en-GB" spc="-5" dirty="0" smtClean="0">
                <a:cs typeface="Calibri"/>
              </a:rPr>
              <a:t>Paid</a:t>
            </a:r>
            <a:r>
              <a:rPr lang="en-GB" spc="-5" dirty="0" smtClean="0">
                <a:cs typeface="Calibri"/>
              </a:rPr>
              <a:t>.</a:t>
            </a:r>
          </a:p>
          <a:p>
            <a:pPr marL="469900" indent="-377190">
              <a:lnSpc>
                <a:spcPct val="100000"/>
              </a:lnSpc>
              <a:spcBef>
                <a:spcPts val="15"/>
              </a:spcBef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lang="en-GB" dirty="0" smtClean="0">
                <a:cs typeface="Calibri"/>
              </a:rPr>
              <a:t>In year 2011 </a:t>
            </a:r>
            <a:r>
              <a:rPr lang="en-GB" spc="-5" dirty="0" smtClean="0">
                <a:cs typeface="Calibri"/>
              </a:rPr>
              <a:t>defaulters increased </a:t>
            </a:r>
            <a:r>
              <a:rPr lang="en-GB" spc="-5" dirty="0" smtClean="0">
                <a:cs typeface="Calibri"/>
              </a:rPr>
              <a:t>exponentially </a:t>
            </a:r>
            <a:r>
              <a:rPr lang="en-GB" spc="-5" dirty="0" smtClean="0">
                <a:cs typeface="Calibri"/>
              </a:rPr>
              <a:t>.</a:t>
            </a:r>
            <a:endParaRPr lang="en-GB" spc="-5" dirty="0" smtClean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5" dirty="0" smtClean="0">
                <a:latin typeface="Times New Roman"/>
                <a:cs typeface="Times New Roman"/>
              </a:rPr>
              <a:t>Analysis: </a:t>
            </a:r>
            <a:r>
              <a:rPr lang="en-GB" spc="-10" dirty="0" smtClean="0">
                <a:latin typeface="Times New Roman"/>
                <a:cs typeface="Times New Roman"/>
              </a:rPr>
              <a:t>Loan </a:t>
            </a:r>
            <a:r>
              <a:rPr lang="en-GB" spc="-5" dirty="0" smtClean="0">
                <a:latin typeface="Times New Roman"/>
                <a:cs typeface="Times New Roman"/>
              </a:rPr>
              <a:t>Grade</a:t>
            </a:r>
            <a:endParaRPr lang="en-GB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0985" y="1810772"/>
            <a:ext cx="4987230" cy="185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bject 2"/>
          <p:cNvSpPr txBox="1"/>
          <p:nvPr/>
        </p:nvSpPr>
        <p:spPr>
          <a:xfrm>
            <a:off x="1410580" y="4046665"/>
            <a:ext cx="5999480" cy="1129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Observation:</a:t>
            </a:r>
            <a:endParaRPr sz="1800">
              <a:latin typeface="Calibri"/>
              <a:cs typeface="Calibri"/>
            </a:endParaRPr>
          </a:p>
          <a:p>
            <a:pPr marL="469900" marR="10160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Calibri"/>
                <a:cs typeface="Calibri"/>
              </a:rPr>
              <a:t>Most of the loans have grade of </a:t>
            </a:r>
            <a:r>
              <a:rPr sz="1800" dirty="0">
                <a:latin typeface="Calibri"/>
                <a:cs typeface="Calibri"/>
              </a:rPr>
              <a:t>A and </a:t>
            </a:r>
            <a:r>
              <a:rPr sz="1800" spc="-5" dirty="0">
                <a:latin typeface="Calibri"/>
                <a:cs typeface="Calibri"/>
              </a:rPr>
              <a:t>B. Therefore stating  most of the loans </a:t>
            </a:r>
            <a:r>
              <a:rPr sz="180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high graded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loans</a:t>
            </a:r>
            <a:r>
              <a:rPr sz="1800" spc="-5" smtClean="0">
                <a:latin typeface="Calibri"/>
                <a:cs typeface="Calibri"/>
              </a:rPr>
              <a:t>.</a:t>
            </a:r>
            <a:endParaRPr lang="en-GB" sz="1800" spc="-5" dirty="0" smtClean="0">
              <a:latin typeface="Calibri"/>
              <a:cs typeface="Calibri"/>
            </a:endParaRPr>
          </a:p>
          <a:p>
            <a:pPr marL="469900" marR="101600" indent="-377190">
              <a:lnSpc>
                <a:spcPct val="100699"/>
              </a:lnSpc>
              <a:buSzPct val="77777"/>
              <a:buFont typeface="Arial"/>
              <a:buAutoNum type="arabicPeriod"/>
              <a:tabLst>
                <a:tab pos="469265" algn="l"/>
                <a:tab pos="469900" algn="l"/>
              </a:tabLst>
            </a:pP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Analysis - Univariate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IN" sz="1800" dirty="0"/>
              <a:t>Employees with Grade B are most likely to default 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2) People with Rented accommodation are most likely</a:t>
            </a:r>
          </a:p>
          <a:p>
            <a:pPr marL="0" indent="0">
              <a:buNone/>
            </a:pPr>
            <a:r>
              <a:rPr lang="en-IN" sz="1800" dirty="0"/>
              <a:t>to default.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B9461BD-19B5-4EF9-8046-AA3B7FA9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36" y="1496218"/>
            <a:ext cx="4057650" cy="2600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244C66A-8C7A-4695-AACC-0B80B899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36" y="4133850"/>
            <a:ext cx="4095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5347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dirty="0"/>
              <a:t>Analysis - </a:t>
            </a:r>
            <a:r>
              <a:rPr lang="en-IN" dirty="0" err="1"/>
              <a:t>Univariate</a:t>
            </a:r>
            <a:r>
              <a:rPr lang="en-IN" dirty="0"/>
              <a:t> </a:t>
            </a:r>
            <a:r>
              <a:rPr lang="en-IN" dirty="0" smtClean="0"/>
              <a:t>Analysis.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3) People with high credit score are most likely to default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4) Mid Level Experience employees with experience </a:t>
            </a:r>
          </a:p>
          <a:p>
            <a:pPr marL="0" indent="0">
              <a:buNone/>
            </a:pPr>
            <a:r>
              <a:rPr lang="en-IN" sz="1800" dirty="0"/>
              <a:t>in the range 2 years to 8 years are most likely to default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56FCC07-55B6-42D7-9213-6A0E520A7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97" y="1360956"/>
            <a:ext cx="4076700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72A5D86-60BF-4B74-B617-CA410741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4027056"/>
            <a:ext cx="41433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98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548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LENDING CLUB CASE STUDY ASSIGNMENT SUBMISSION </vt:lpstr>
      <vt:lpstr> Abstract</vt:lpstr>
      <vt:lpstr> Problem Solving Methodology</vt:lpstr>
      <vt:lpstr> Problem solving methodology</vt:lpstr>
      <vt:lpstr> Problem solving methodology</vt:lpstr>
      <vt:lpstr>Analysis: Loan Status</vt:lpstr>
      <vt:lpstr>Analysis: Loan Grade</vt:lpstr>
      <vt:lpstr> Analysis - Univariate Variables</vt:lpstr>
      <vt:lpstr> Analysis - Univariate Analysis.</vt:lpstr>
      <vt:lpstr> Analysis - Univariate Analysis</vt:lpstr>
      <vt:lpstr> Analysis: Bivariate Variable </vt:lpstr>
      <vt:lpstr> Analysis: Bivariate Variable </vt:lpstr>
      <vt:lpstr> Analysis: Bivariate Variable </vt:lpstr>
      <vt:lpstr>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adityagupta</cp:lastModifiedBy>
  <cp:revision>101</cp:revision>
  <dcterms:created xsi:type="dcterms:W3CDTF">2016-06-09T08:16:28Z</dcterms:created>
  <dcterms:modified xsi:type="dcterms:W3CDTF">2020-03-22T14:50:02Z</dcterms:modified>
</cp:coreProperties>
</file>