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7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4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2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6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77C58-EB3E-4AA2-9DE9-E1164410065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LCD INTERFACING TO LPC1768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85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290" y="365125"/>
            <a:ext cx="6047509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16X2 LCD: 2 ROWS WITH 16 CHARACTERS PER ROW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31" y="2254322"/>
            <a:ext cx="4483677" cy="279440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245918" y="1774177"/>
            <a:ext cx="6391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53"/>
          <a:stretch/>
        </p:blipFill>
        <p:spPr>
          <a:xfrm>
            <a:off x="665018" y="365125"/>
            <a:ext cx="7620000" cy="3462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0908" y="4682836"/>
            <a:ext cx="768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Each character is displayed as a 5x7 pixel matrix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1789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Pins of LCD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RS : Register Select</a:t>
            </a:r>
          </a:p>
          <a:p>
            <a:pPr lvl="1"/>
            <a:r>
              <a:rPr lang="en-IN" dirty="0" smtClean="0"/>
              <a:t>RS =0 to select command register </a:t>
            </a:r>
          </a:p>
          <a:p>
            <a:pPr lvl="1"/>
            <a:r>
              <a:rPr lang="en-IN" dirty="0" smtClean="0"/>
              <a:t>RS =1 to select data register</a:t>
            </a:r>
          </a:p>
          <a:p>
            <a:r>
              <a:rPr lang="en-IN" b="1" dirty="0" smtClean="0"/>
              <a:t>Read/Write</a:t>
            </a:r>
            <a:r>
              <a:rPr lang="en-IN" dirty="0" smtClean="0"/>
              <a:t> : High to  low pulse needs to be given for every data/command write operation</a:t>
            </a:r>
          </a:p>
          <a:p>
            <a:r>
              <a:rPr lang="en-IN" b="1" dirty="0" smtClean="0"/>
              <a:t>D7 to D0</a:t>
            </a:r>
            <a:r>
              <a:rPr lang="en-IN" dirty="0" smtClean="0"/>
              <a:t>: 8 bit pins used for 8-bit mode. Only D7 to D4 used for 4-bit mode</a:t>
            </a:r>
          </a:p>
          <a:p>
            <a:r>
              <a:rPr lang="en-IN" b="1" dirty="0" smtClean="0"/>
              <a:t>VEE</a:t>
            </a:r>
            <a:r>
              <a:rPr lang="en-IN" dirty="0" smtClean="0"/>
              <a:t>: contrast control, voltage is varied using a potentiometer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4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647" b="53319"/>
          <a:stretch/>
        </p:blipFill>
        <p:spPr>
          <a:xfrm>
            <a:off x="235528" y="-83126"/>
            <a:ext cx="7406940" cy="421178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/>
          <a:srcRect l="11402" t="76170" r="45089"/>
          <a:stretch/>
        </p:blipFill>
        <p:spPr>
          <a:xfrm>
            <a:off x="512618" y="4128655"/>
            <a:ext cx="5624946" cy="2588635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91" y="806234"/>
            <a:ext cx="3907415" cy="51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0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91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LCD INTERFACING TO LPC1768</vt:lpstr>
      <vt:lpstr>16X2 LCD: 2 ROWS WITH 16 CHARACTERS PER ROW</vt:lpstr>
      <vt:lpstr> </vt:lpstr>
      <vt:lpstr>Pins of LCD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INTERFACING TO LPC1768</dc:title>
  <dc:creator>Varadaraj K B</dc:creator>
  <cp:lastModifiedBy>Varadaraj K B</cp:lastModifiedBy>
  <cp:revision>9</cp:revision>
  <dcterms:created xsi:type="dcterms:W3CDTF">2023-03-26T12:10:18Z</dcterms:created>
  <dcterms:modified xsi:type="dcterms:W3CDTF">2023-03-27T08:15:26Z</dcterms:modified>
</cp:coreProperties>
</file>