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97EBAA-83E8-0A4A-A56C-B1D00CC699E1}" type="doc">
      <dgm:prSet loTypeId="urn:microsoft.com/office/officeart/2005/8/layout/arrow2" loCatId="" qsTypeId="urn:microsoft.com/office/officeart/2005/8/quickstyle/simple1" qsCatId="simple" csTypeId="urn:microsoft.com/office/officeart/2005/8/colors/accent1_2" csCatId="accent1" phldr="1"/>
      <dgm:spPr/>
    </dgm:pt>
    <dgm:pt modelId="{99A187E4-F18B-C64F-BE1E-8FF7F8B7A415}">
      <dgm:prSet phldrT="[Text]" custT="1"/>
      <dgm:spPr/>
      <dgm:t>
        <a:bodyPr/>
        <a:lstStyle/>
        <a:p>
          <a:r>
            <a:rPr lang="en-GB" sz="1800" dirty="0">
              <a:latin typeface="Helvetica" pitchFamily="2" charset="0"/>
            </a:rPr>
            <a:t>Software </a:t>
          </a:r>
          <a:br>
            <a:rPr lang="en-GB" sz="1800" dirty="0">
              <a:latin typeface="Helvetica" pitchFamily="2" charset="0"/>
            </a:rPr>
          </a:br>
          <a:r>
            <a:rPr lang="en-GB" sz="1800" dirty="0">
              <a:latin typeface="Helvetica" pitchFamily="2" charset="0"/>
            </a:rPr>
            <a:t>Development</a:t>
          </a:r>
        </a:p>
      </dgm:t>
    </dgm:pt>
    <dgm:pt modelId="{69EFD3C3-6962-8F40-BA5B-E1C6BD61074A}" type="parTrans" cxnId="{8875C326-0D71-8C41-BE91-9085BA27F24C}">
      <dgm:prSet/>
      <dgm:spPr/>
      <dgm:t>
        <a:bodyPr/>
        <a:lstStyle/>
        <a:p>
          <a:endParaRPr lang="en-GB"/>
        </a:p>
      </dgm:t>
    </dgm:pt>
    <dgm:pt modelId="{586A2782-87AE-BC4B-8E26-9B7DB8498FE6}" type="sibTrans" cxnId="{8875C326-0D71-8C41-BE91-9085BA27F24C}">
      <dgm:prSet/>
      <dgm:spPr/>
      <dgm:t>
        <a:bodyPr/>
        <a:lstStyle/>
        <a:p>
          <a:endParaRPr lang="en-GB"/>
        </a:p>
      </dgm:t>
    </dgm:pt>
    <dgm:pt modelId="{C386DC32-5FEA-CC4E-90CB-E56761176DF3}">
      <dgm:prSet phldrT="[Text]" custT="1"/>
      <dgm:spPr/>
      <dgm:t>
        <a:bodyPr/>
        <a:lstStyle/>
        <a:p>
          <a:r>
            <a:rPr lang="en-GB" sz="1800" dirty="0">
              <a:latin typeface="Helvetica" pitchFamily="2" charset="0"/>
            </a:rPr>
            <a:t>Building</a:t>
          </a:r>
          <a:br>
            <a:rPr lang="en-GB" sz="1800" dirty="0">
              <a:latin typeface="Helvetica" pitchFamily="2" charset="0"/>
            </a:rPr>
          </a:br>
          <a:r>
            <a:rPr lang="en-GB" sz="1800" dirty="0">
              <a:latin typeface="Helvetica" pitchFamily="2" charset="0"/>
            </a:rPr>
            <a:t>Bridges</a:t>
          </a:r>
        </a:p>
      </dgm:t>
    </dgm:pt>
    <dgm:pt modelId="{304D6D07-C629-C242-AEB5-88AE13A0555E}" type="sibTrans" cxnId="{55132228-A8E8-9644-BD36-B5A0B2206DEA}">
      <dgm:prSet/>
      <dgm:spPr/>
      <dgm:t>
        <a:bodyPr/>
        <a:lstStyle/>
        <a:p>
          <a:endParaRPr lang="en-GB"/>
        </a:p>
      </dgm:t>
    </dgm:pt>
    <dgm:pt modelId="{12D6B811-69D4-2B47-86BD-8C13D5C45ABE}" type="parTrans" cxnId="{55132228-A8E8-9644-BD36-B5A0B2206DEA}">
      <dgm:prSet/>
      <dgm:spPr/>
      <dgm:t>
        <a:bodyPr/>
        <a:lstStyle/>
        <a:p>
          <a:endParaRPr lang="en-GB"/>
        </a:p>
      </dgm:t>
    </dgm:pt>
    <dgm:pt modelId="{51A0F628-4018-F24C-9385-ECA88F2EC7D1}" type="pres">
      <dgm:prSet presAssocID="{7797EBAA-83E8-0A4A-A56C-B1D00CC699E1}" presName="arrowDiagram" presStyleCnt="0">
        <dgm:presLayoutVars>
          <dgm:chMax val="5"/>
          <dgm:dir/>
          <dgm:resizeHandles val="exact"/>
        </dgm:presLayoutVars>
      </dgm:prSet>
      <dgm:spPr/>
    </dgm:pt>
    <dgm:pt modelId="{13B9FDE7-445F-3542-85DC-1FF1CFDCB61F}" type="pres">
      <dgm:prSet presAssocID="{7797EBAA-83E8-0A4A-A56C-B1D00CC699E1}" presName="arrow" presStyleLbl="bgShp" presStyleIdx="0" presStyleCnt="1"/>
      <dgm:spPr>
        <a:gradFill flip="none" rotWithShape="1">
          <a:gsLst>
            <a:gs pos="100000">
              <a:schemeClr val="accent4">
                <a:lumMod val="5000"/>
                <a:lumOff val="95000"/>
              </a:schemeClr>
            </a:gs>
            <a:gs pos="0">
              <a:schemeClr val="accent4">
                <a:lumMod val="45000"/>
                <a:lumOff val="55000"/>
              </a:schemeClr>
            </a:gs>
            <a:gs pos="18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</dgm:spPr>
    </dgm:pt>
    <dgm:pt modelId="{8E87B0BC-FF69-1847-9422-FBD5B289EC1A}" type="pres">
      <dgm:prSet presAssocID="{7797EBAA-83E8-0A4A-A56C-B1D00CC699E1}" presName="arrowDiagram2" presStyleCnt="0"/>
      <dgm:spPr/>
    </dgm:pt>
    <dgm:pt modelId="{7D64ADE4-BD83-9545-B217-0DCC12DE3E76}" type="pres">
      <dgm:prSet presAssocID="{99A187E4-F18B-C64F-BE1E-8FF7F8B7A415}" presName="bullet2a" presStyleLbl="node1" presStyleIdx="0" presStyleCnt="2" custLinFactX="-200000" custLinFactY="173016" custLinFactNeighborX="-228571" custLinFactNeighborY="200000"/>
      <dgm:spPr>
        <a:noFill/>
      </dgm:spPr>
    </dgm:pt>
    <dgm:pt modelId="{378EC05D-9CFC-A64B-8683-5E7BD5AEC866}" type="pres">
      <dgm:prSet presAssocID="{99A187E4-F18B-C64F-BE1E-8FF7F8B7A415}" presName="textBox2a" presStyleLbl="revTx" presStyleIdx="0" presStyleCnt="2" custScaleX="104878" custScaleY="17245" custLinFactNeighborX="-40788" custLinFactNeighborY="13639">
        <dgm:presLayoutVars>
          <dgm:bulletEnabled val="1"/>
        </dgm:presLayoutVars>
      </dgm:prSet>
      <dgm:spPr/>
    </dgm:pt>
    <dgm:pt modelId="{0EC2F1C1-120D-CC47-9854-C28B085B2C15}" type="pres">
      <dgm:prSet presAssocID="{C386DC32-5FEA-CC4E-90CB-E56761176DF3}" presName="bullet2b" presStyleLbl="node1" presStyleIdx="1" presStyleCnt="2" custLinFactX="100000" custLinFactNeighborX="146607" custLinFactNeighborY="-52301"/>
      <dgm:spPr>
        <a:noFill/>
      </dgm:spPr>
    </dgm:pt>
    <dgm:pt modelId="{268B69C9-081C-E542-A0C9-9D120C21F806}" type="pres">
      <dgm:prSet presAssocID="{C386DC32-5FEA-CC4E-90CB-E56761176DF3}" presName="textBox2b" presStyleLbl="revTx" presStyleIdx="1" presStyleCnt="2" custScaleX="58882" custScaleY="26481" custLinFactNeighborX="3110" custLinFactNeighborY="-24755">
        <dgm:presLayoutVars>
          <dgm:bulletEnabled val="1"/>
        </dgm:presLayoutVars>
      </dgm:prSet>
      <dgm:spPr/>
    </dgm:pt>
  </dgm:ptLst>
  <dgm:cxnLst>
    <dgm:cxn modelId="{8875C326-0D71-8C41-BE91-9085BA27F24C}" srcId="{7797EBAA-83E8-0A4A-A56C-B1D00CC699E1}" destId="{99A187E4-F18B-C64F-BE1E-8FF7F8B7A415}" srcOrd="0" destOrd="0" parTransId="{69EFD3C3-6962-8F40-BA5B-E1C6BD61074A}" sibTransId="{586A2782-87AE-BC4B-8E26-9B7DB8498FE6}"/>
    <dgm:cxn modelId="{55132228-A8E8-9644-BD36-B5A0B2206DEA}" srcId="{7797EBAA-83E8-0A4A-A56C-B1D00CC699E1}" destId="{C386DC32-5FEA-CC4E-90CB-E56761176DF3}" srcOrd="1" destOrd="0" parTransId="{12D6B811-69D4-2B47-86BD-8C13D5C45ABE}" sibTransId="{304D6D07-C629-C242-AEB5-88AE13A0555E}"/>
    <dgm:cxn modelId="{4A8FFE5E-DA86-4D44-A941-0B662F29BFAF}" type="presOf" srcId="{99A187E4-F18B-C64F-BE1E-8FF7F8B7A415}" destId="{378EC05D-9CFC-A64B-8683-5E7BD5AEC866}" srcOrd="0" destOrd="0" presId="urn:microsoft.com/office/officeart/2005/8/layout/arrow2"/>
    <dgm:cxn modelId="{58FBC29C-ADAD-A24A-8B29-F82C68A28305}" type="presOf" srcId="{7797EBAA-83E8-0A4A-A56C-B1D00CC699E1}" destId="{51A0F628-4018-F24C-9385-ECA88F2EC7D1}" srcOrd="0" destOrd="0" presId="urn:microsoft.com/office/officeart/2005/8/layout/arrow2"/>
    <dgm:cxn modelId="{C83E23A8-BDCA-A140-914F-FC57387884AD}" type="presOf" srcId="{C386DC32-5FEA-CC4E-90CB-E56761176DF3}" destId="{268B69C9-081C-E542-A0C9-9D120C21F806}" srcOrd="0" destOrd="0" presId="urn:microsoft.com/office/officeart/2005/8/layout/arrow2"/>
    <dgm:cxn modelId="{8392527E-A416-1F40-80EC-8ACDCB417A2B}" type="presParOf" srcId="{51A0F628-4018-F24C-9385-ECA88F2EC7D1}" destId="{13B9FDE7-445F-3542-85DC-1FF1CFDCB61F}" srcOrd="0" destOrd="0" presId="urn:microsoft.com/office/officeart/2005/8/layout/arrow2"/>
    <dgm:cxn modelId="{E355B55C-4CC1-2040-81D6-D0069064F00B}" type="presParOf" srcId="{51A0F628-4018-F24C-9385-ECA88F2EC7D1}" destId="{8E87B0BC-FF69-1847-9422-FBD5B289EC1A}" srcOrd="1" destOrd="0" presId="urn:microsoft.com/office/officeart/2005/8/layout/arrow2"/>
    <dgm:cxn modelId="{C5639C6C-3670-B246-8859-B1BF84CEA1A4}" type="presParOf" srcId="{8E87B0BC-FF69-1847-9422-FBD5B289EC1A}" destId="{7D64ADE4-BD83-9545-B217-0DCC12DE3E76}" srcOrd="0" destOrd="0" presId="urn:microsoft.com/office/officeart/2005/8/layout/arrow2"/>
    <dgm:cxn modelId="{1577258D-57FB-C349-AC78-944AD88DF7E8}" type="presParOf" srcId="{8E87B0BC-FF69-1847-9422-FBD5B289EC1A}" destId="{378EC05D-9CFC-A64B-8683-5E7BD5AEC866}" srcOrd="1" destOrd="0" presId="urn:microsoft.com/office/officeart/2005/8/layout/arrow2"/>
    <dgm:cxn modelId="{F2924BAC-5E5C-3540-B601-0D7D6ACA2B4B}" type="presParOf" srcId="{8E87B0BC-FF69-1847-9422-FBD5B289EC1A}" destId="{0EC2F1C1-120D-CC47-9854-C28B085B2C15}" srcOrd="2" destOrd="0" presId="urn:microsoft.com/office/officeart/2005/8/layout/arrow2"/>
    <dgm:cxn modelId="{026A8533-6A5D-7A4C-BC05-81B775EFB9A0}" type="presParOf" srcId="{8E87B0BC-FF69-1847-9422-FBD5B289EC1A}" destId="{268B69C9-081C-E542-A0C9-9D120C21F806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97EBAA-83E8-0A4A-A56C-B1D00CC699E1}" type="doc">
      <dgm:prSet loTypeId="urn:microsoft.com/office/officeart/2005/8/layout/arrow2" loCatId="" qsTypeId="urn:microsoft.com/office/officeart/2005/8/quickstyle/simple1" qsCatId="simple" csTypeId="urn:microsoft.com/office/officeart/2005/8/colors/accent1_2" csCatId="accent1" phldr="1"/>
      <dgm:spPr/>
    </dgm:pt>
    <dgm:pt modelId="{99A187E4-F18B-C64F-BE1E-8FF7F8B7A415}">
      <dgm:prSet phldrT="[Text]" custT="1"/>
      <dgm:spPr/>
      <dgm:t>
        <a:bodyPr/>
        <a:lstStyle/>
        <a:p>
          <a:r>
            <a:rPr lang="en-GB" sz="1800" dirty="0">
              <a:latin typeface="Helvetica" pitchFamily="2" charset="0"/>
            </a:rPr>
            <a:t>Software </a:t>
          </a:r>
          <a:br>
            <a:rPr lang="en-GB" sz="1800" dirty="0">
              <a:latin typeface="Helvetica" pitchFamily="2" charset="0"/>
            </a:rPr>
          </a:br>
          <a:r>
            <a:rPr lang="en-GB" sz="1800" dirty="0">
              <a:latin typeface="Helvetica" pitchFamily="2" charset="0"/>
            </a:rPr>
            <a:t>Development</a:t>
          </a:r>
        </a:p>
      </dgm:t>
    </dgm:pt>
    <dgm:pt modelId="{69EFD3C3-6962-8F40-BA5B-E1C6BD61074A}" type="parTrans" cxnId="{8875C326-0D71-8C41-BE91-9085BA27F24C}">
      <dgm:prSet/>
      <dgm:spPr/>
      <dgm:t>
        <a:bodyPr/>
        <a:lstStyle/>
        <a:p>
          <a:endParaRPr lang="en-GB"/>
        </a:p>
      </dgm:t>
    </dgm:pt>
    <dgm:pt modelId="{586A2782-87AE-BC4B-8E26-9B7DB8498FE6}" type="sibTrans" cxnId="{8875C326-0D71-8C41-BE91-9085BA27F24C}">
      <dgm:prSet/>
      <dgm:spPr/>
      <dgm:t>
        <a:bodyPr/>
        <a:lstStyle/>
        <a:p>
          <a:endParaRPr lang="en-GB"/>
        </a:p>
      </dgm:t>
    </dgm:pt>
    <dgm:pt modelId="{C386DC32-5FEA-CC4E-90CB-E56761176DF3}">
      <dgm:prSet phldrT="[Text]" custT="1"/>
      <dgm:spPr/>
      <dgm:t>
        <a:bodyPr/>
        <a:lstStyle/>
        <a:p>
          <a:r>
            <a:rPr lang="en-GB" sz="1800" dirty="0">
              <a:latin typeface="Helvetica" pitchFamily="2" charset="0"/>
            </a:rPr>
            <a:t>Building</a:t>
          </a:r>
          <a:br>
            <a:rPr lang="en-GB" sz="1800" dirty="0">
              <a:latin typeface="Helvetica" pitchFamily="2" charset="0"/>
            </a:rPr>
          </a:br>
          <a:r>
            <a:rPr lang="en-GB" sz="1800" dirty="0">
              <a:latin typeface="Helvetica" pitchFamily="2" charset="0"/>
            </a:rPr>
            <a:t>Bridges</a:t>
          </a:r>
        </a:p>
      </dgm:t>
    </dgm:pt>
    <dgm:pt modelId="{304D6D07-C629-C242-AEB5-88AE13A0555E}" type="sibTrans" cxnId="{55132228-A8E8-9644-BD36-B5A0B2206DEA}">
      <dgm:prSet/>
      <dgm:spPr/>
      <dgm:t>
        <a:bodyPr/>
        <a:lstStyle/>
        <a:p>
          <a:endParaRPr lang="en-GB"/>
        </a:p>
      </dgm:t>
    </dgm:pt>
    <dgm:pt modelId="{12D6B811-69D4-2B47-86BD-8C13D5C45ABE}" type="parTrans" cxnId="{55132228-A8E8-9644-BD36-B5A0B2206DEA}">
      <dgm:prSet/>
      <dgm:spPr/>
      <dgm:t>
        <a:bodyPr/>
        <a:lstStyle/>
        <a:p>
          <a:endParaRPr lang="en-GB"/>
        </a:p>
      </dgm:t>
    </dgm:pt>
    <dgm:pt modelId="{51A0F628-4018-F24C-9385-ECA88F2EC7D1}" type="pres">
      <dgm:prSet presAssocID="{7797EBAA-83E8-0A4A-A56C-B1D00CC699E1}" presName="arrowDiagram" presStyleCnt="0">
        <dgm:presLayoutVars>
          <dgm:chMax val="5"/>
          <dgm:dir/>
          <dgm:resizeHandles val="exact"/>
        </dgm:presLayoutVars>
      </dgm:prSet>
      <dgm:spPr/>
    </dgm:pt>
    <dgm:pt modelId="{13B9FDE7-445F-3542-85DC-1FF1CFDCB61F}" type="pres">
      <dgm:prSet presAssocID="{7797EBAA-83E8-0A4A-A56C-B1D00CC699E1}" presName="arrow" presStyleLbl="bgShp" presStyleIdx="0" presStyleCnt="1"/>
      <dgm:spPr>
        <a:gradFill flip="none" rotWithShape="1">
          <a:gsLst>
            <a:gs pos="100000">
              <a:schemeClr val="accent4">
                <a:lumMod val="5000"/>
                <a:lumOff val="95000"/>
              </a:schemeClr>
            </a:gs>
            <a:gs pos="0">
              <a:schemeClr val="accent4">
                <a:lumMod val="45000"/>
                <a:lumOff val="55000"/>
              </a:schemeClr>
            </a:gs>
            <a:gs pos="18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</dgm:spPr>
    </dgm:pt>
    <dgm:pt modelId="{8E87B0BC-FF69-1847-9422-FBD5B289EC1A}" type="pres">
      <dgm:prSet presAssocID="{7797EBAA-83E8-0A4A-A56C-B1D00CC699E1}" presName="arrowDiagram2" presStyleCnt="0"/>
      <dgm:spPr/>
    </dgm:pt>
    <dgm:pt modelId="{7D64ADE4-BD83-9545-B217-0DCC12DE3E76}" type="pres">
      <dgm:prSet presAssocID="{99A187E4-F18B-C64F-BE1E-8FF7F8B7A415}" presName="bullet2a" presStyleLbl="node1" presStyleIdx="0" presStyleCnt="2" custLinFactX="-200000" custLinFactY="173016" custLinFactNeighborX="-228571" custLinFactNeighborY="200000"/>
      <dgm:spPr>
        <a:noFill/>
      </dgm:spPr>
    </dgm:pt>
    <dgm:pt modelId="{378EC05D-9CFC-A64B-8683-5E7BD5AEC866}" type="pres">
      <dgm:prSet presAssocID="{99A187E4-F18B-C64F-BE1E-8FF7F8B7A415}" presName="textBox2a" presStyleLbl="revTx" presStyleIdx="0" presStyleCnt="2" custScaleX="104878" custScaleY="17245" custLinFactNeighborX="-40788" custLinFactNeighborY="13639">
        <dgm:presLayoutVars>
          <dgm:bulletEnabled val="1"/>
        </dgm:presLayoutVars>
      </dgm:prSet>
      <dgm:spPr/>
    </dgm:pt>
    <dgm:pt modelId="{0EC2F1C1-120D-CC47-9854-C28B085B2C15}" type="pres">
      <dgm:prSet presAssocID="{C386DC32-5FEA-CC4E-90CB-E56761176DF3}" presName="bullet2b" presStyleLbl="node1" presStyleIdx="1" presStyleCnt="2" custLinFactX="100000" custLinFactNeighborX="146607" custLinFactNeighborY="-52301"/>
      <dgm:spPr>
        <a:noFill/>
      </dgm:spPr>
    </dgm:pt>
    <dgm:pt modelId="{268B69C9-081C-E542-A0C9-9D120C21F806}" type="pres">
      <dgm:prSet presAssocID="{C386DC32-5FEA-CC4E-90CB-E56761176DF3}" presName="textBox2b" presStyleLbl="revTx" presStyleIdx="1" presStyleCnt="2" custScaleX="58882" custScaleY="26481" custLinFactNeighborX="3110" custLinFactNeighborY="-24755">
        <dgm:presLayoutVars>
          <dgm:bulletEnabled val="1"/>
        </dgm:presLayoutVars>
      </dgm:prSet>
      <dgm:spPr/>
    </dgm:pt>
  </dgm:ptLst>
  <dgm:cxnLst>
    <dgm:cxn modelId="{8875C326-0D71-8C41-BE91-9085BA27F24C}" srcId="{7797EBAA-83E8-0A4A-A56C-B1D00CC699E1}" destId="{99A187E4-F18B-C64F-BE1E-8FF7F8B7A415}" srcOrd="0" destOrd="0" parTransId="{69EFD3C3-6962-8F40-BA5B-E1C6BD61074A}" sibTransId="{586A2782-87AE-BC4B-8E26-9B7DB8498FE6}"/>
    <dgm:cxn modelId="{55132228-A8E8-9644-BD36-B5A0B2206DEA}" srcId="{7797EBAA-83E8-0A4A-A56C-B1D00CC699E1}" destId="{C386DC32-5FEA-CC4E-90CB-E56761176DF3}" srcOrd="1" destOrd="0" parTransId="{12D6B811-69D4-2B47-86BD-8C13D5C45ABE}" sibTransId="{304D6D07-C629-C242-AEB5-88AE13A0555E}"/>
    <dgm:cxn modelId="{4A8FFE5E-DA86-4D44-A941-0B662F29BFAF}" type="presOf" srcId="{99A187E4-F18B-C64F-BE1E-8FF7F8B7A415}" destId="{378EC05D-9CFC-A64B-8683-5E7BD5AEC866}" srcOrd="0" destOrd="0" presId="urn:microsoft.com/office/officeart/2005/8/layout/arrow2"/>
    <dgm:cxn modelId="{58FBC29C-ADAD-A24A-8B29-F82C68A28305}" type="presOf" srcId="{7797EBAA-83E8-0A4A-A56C-B1D00CC699E1}" destId="{51A0F628-4018-F24C-9385-ECA88F2EC7D1}" srcOrd="0" destOrd="0" presId="urn:microsoft.com/office/officeart/2005/8/layout/arrow2"/>
    <dgm:cxn modelId="{C83E23A8-BDCA-A140-914F-FC57387884AD}" type="presOf" srcId="{C386DC32-5FEA-CC4E-90CB-E56761176DF3}" destId="{268B69C9-081C-E542-A0C9-9D120C21F806}" srcOrd="0" destOrd="0" presId="urn:microsoft.com/office/officeart/2005/8/layout/arrow2"/>
    <dgm:cxn modelId="{8392527E-A416-1F40-80EC-8ACDCB417A2B}" type="presParOf" srcId="{51A0F628-4018-F24C-9385-ECA88F2EC7D1}" destId="{13B9FDE7-445F-3542-85DC-1FF1CFDCB61F}" srcOrd="0" destOrd="0" presId="urn:microsoft.com/office/officeart/2005/8/layout/arrow2"/>
    <dgm:cxn modelId="{E355B55C-4CC1-2040-81D6-D0069064F00B}" type="presParOf" srcId="{51A0F628-4018-F24C-9385-ECA88F2EC7D1}" destId="{8E87B0BC-FF69-1847-9422-FBD5B289EC1A}" srcOrd="1" destOrd="0" presId="urn:microsoft.com/office/officeart/2005/8/layout/arrow2"/>
    <dgm:cxn modelId="{C5639C6C-3670-B246-8859-B1BF84CEA1A4}" type="presParOf" srcId="{8E87B0BC-FF69-1847-9422-FBD5B289EC1A}" destId="{7D64ADE4-BD83-9545-B217-0DCC12DE3E76}" srcOrd="0" destOrd="0" presId="urn:microsoft.com/office/officeart/2005/8/layout/arrow2"/>
    <dgm:cxn modelId="{1577258D-57FB-C349-AC78-944AD88DF7E8}" type="presParOf" srcId="{8E87B0BC-FF69-1847-9422-FBD5B289EC1A}" destId="{378EC05D-9CFC-A64B-8683-5E7BD5AEC866}" srcOrd="1" destOrd="0" presId="urn:microsoft.com/office/officeart/2005/8/layout/arrow2"/>
    <dgm:cxn modelId="{F2924BAC-5E5C-3540-B601-0D7D6ACA2B4B}" type="presParOf" srcId="{8E87B0BC-FF69-1847-9422-FBD5B289EC1A}" destId="{0EC2F1C1-120D-CC47-9854-C28B085B2C15}" srcOrd="2" destOrd="0" presId="urn:microsoft.com/office/officeart/2005/8/layout/arrow2"/>
    <dgm:cxn modelId="{026A8533-6A5D-7A4C-BC05-81B775EFB9A0}" type="presParOf" srcId="{8E87B0BC-FF69-1847-9422-FBD5B289EC1A}" destId="{268B69C9-081C-E542-A0C9-9D120C21F806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9FDE7-445F-3542-85DC-1FF1CFDCB61F}">
      <dsp:nvSpPr>
        <dsp:cNvPr id="0" name=""/>
        <dsp:cNvSpPr/>
      </dsp:nvSpPr>
      <dsp:spPr>
        <a:xfrm>
          <a:off x="852310" y="0"/>
          <a:ext cx="10295467" cy="6434667"/>
        </a:xfrm>
        <a:prstGeom prst="swooshArrow">
          <a:avLst>
            <a:gd name="adj1" fmla="val 25000"/>
            <a:gd name="adj2" fmla="val 25000"/>
          </a:avLst>
        </a:prstGeom>
        <a:gradFill flip="none" rotWithShape="1">
          <a:gsLst>
            <a:gs pos="100000">
              <a:schemeClr val="accent4">
                <a:lumMod val="5000"/>
                <a:lumOff val="95000"/>
              </a:schemeClr>
            </a:gs>
            <a:gs pos="0">
              <a:schemeClr val="accent4">
                <a:lumMod val="45000"/>
                <a:lumOff val="55000"/>
              </a:schemeClr>
            </a:gs>
            <a:gs pos="18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4ADE4-BD83-9545-B217-0DCC12DE3E76}">
      <dsp:nvSpPr>
        <dsp:cNvPr id="0" name=""/>
        <dsp:cNvSpPr/>
      </dsp:nvSpPr>
      <dsp:spPr>
        <a:xfrm>
          <a:off x="1701688" y="4851024"/>
          <a:ext cx="360341" cy="360341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EC05D-9CFC-A64B-8683-5E7BD5AEC866}">
      <dsp:nvSpPr>
        <dsp:cNvPr id="0" name=""/>
        <dsp:cNvSpPr/>
      </dsp:nvSpPr>
      <dsp:spPr>
        <a:xfrm>
          <a:off x="1979790" y="5198699"/>
          <a:ext cx="3509246" cy="473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937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Helvetica" pitchFamily="2" charset="0"/>
            </a:rPr>
            <a:t>Software </a:t>
          </a:r>
          <a:br>
            <a:rPr lang="en-GB" sz="1800" kern="1200" dirty="0">
              <a:latin typeface="Helvetica" pitchFamily="2" charset="0"/>
            </a:rPr>
          </a:br>
          <a:r>
            <a:rPr lang="en-GB" sz="1800" kern="1200" dirty="0">
              <a:latin typeface="Helvetica" pitchFamily="2" charset="0"/>
            </a:rPr>
            <a:t>Development</a:t>
          </a:r>
        </a:p>
      </dsp:txBody>
      <dsp:txXfrm>
        <a:off x="1979790" y="5198699"/>
        <a:ext cx="3509246" cy="473824"/>
      </dsp:txXfrm>
    </dsp:sp>
    <dsp:sp modelId="{0EC2F1C1-120D-CC47-9854-C28B085B2C15}">
      <dsp:nvSpPr>
        <dsp:cNvPr id="0" name=""/>
        <dsp:cNvSpPr/>
      </dsp:nvSpPr>
      <dsp:spPr>
        <a:xfrm>
          <a:off x="8089655" y="1542975"/>
          <a:ext cx="617728" cy="617728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B69C9-081C-E542-A0C9-9D120C21F806}">
      <dsp:nvSpPr>
        <dsp:cNvPr id="0" name=""/>
        <dsp:cNvSpPr/>
      </dsp:nvSpPr>
      <dsp:spPr>
        <a:xfrm>
          <a:off x="7667130" y="2686279"/>
          <a:ext cx="1970207" cy="1128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321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Helvetica" pitchFamily="2" charset="0"/>
            </a:rPr>
            <a:t>Building</a:t>
          </a:r>
          <a:br>
            <a:rPr lang="en-GB" sz="1800" kern="1200" dirty="0">
              <a:latin typeface="Helvetica" pitchFamily="2" charset="0"/>
            </a:rPr>
          </a:br>
          <a:r>
            <a:rPr lang="en-GB" sz="1800" kern="1200" dirty="0">
              <a:latin typeface="Helvetica" pitchFamily="2" charset="0"/>
            </a:rPr>
            <a:t>Bridges</a:t>
          </a:r>
        </a:p>
      </dsp:txBody>
      <dsp:txXfrm>
        <a:off x="7667130" y="2686279"/>
        <a:ext cx="1970207" cy="1128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9FDE7-445F-3542-85DC-1FF1CFDCB61F}">
      <dsp:nvSpPr>
        <dsp:cNvPr id="0" name=""/>
        <dsp:cNvSpPr/>
      </dsp:nvSpPr>
      <dsp:spPr>
        <a:xfrm>
          <a:off x="852310" y="0"/>
          <a:ext cx="10295467" cy="6434667"/>
        </a:xfrm>
        <a:prstGeom prst="swooshArrow">
          <a:avLst>
            <a:gd name="adj1" fmla="val 25000"/>
            <a:gd name="adj2" fmla="val 25000"/>
          </a:avLst>
        </a:prstGeom>
        <a:gradFill flip="none" rotWithShape="1">
          <a:gsLst>
            <a:gs pos="100000">
              <a:schemeClr val="accent4">
                <a:lumMod val="5000"/>
                <a:lumOff val="95000"/>
              </a:schemeClr>
            </a:gs>
            <a:gs pos="0">
              <a:schemeClr val="accent4">
                <a:lumMod val="45000"/>
                <a:lumOff val="55000"/>
              </a:schemeClr>
            </a:gs>
            <a:gs pos="18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4ADE4-BD83-9545-B217-0DCC12DE3E76}">
      <dsp:nvSpPr>
        <dsp:cNvPr id="0" name=""/>
        <dsp:cNvSpPr/>
      </dsp:nvSpPr>
      <dsp:spPr>
        <a:xfrm>
          <a:off x="1701688" y="4851024"/>
          <a:ext cx="360341" cy="360341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EC05D-9CFC-A64B-8683-5E7BD5AEC866}">
      <dsp:nvSpPr>
        <dsp:cNvPr id="0" name=""/>
        <dsp:cNvSpPr/>
      </dsp:nvSpPr>
      <dsp:spPr>
        <a:xfrm>
          <a:off x="1979790" y="5198699"/>
          <a:ext cx="3509246" cy="473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937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Helvetica" pitchFamily="2" charset="0"/>
            </a:rPr>
            <a:t>Software </a:t>
          </a:r>
          <a:br>
            <a:rPr lang="en-GB" sz="1800" kern="1200" dirty="0">
              <a:latin typeface="Helvetica" pitchFamily="2" charset="0"/>
            </a:rPr>
          </a:br>
          <a:r>
            <a:rPr lang="en-GB" sz="1800" kern="1200" dirty="0">
              <a:latin typeface="Helvetica" pitchFamily="2" charset="0"/>
            </a:rPr>
            <a:t>Development</a:t>
          </a:r>
        </a:p>
      </dsp:txBody>
      <dsp:txXfrm>
        <a:off x="1979790" y="5198699"/>
        <a:ext cx="3509246" cy="473824"/>
      </dsp:txXfrm>
    </dsp:sp>
    <dsp:sp modelId="{0EC2F1C1-120D-CC47-9854-C28B085B2C15}">
      <dsp:nvSpPr>
        <dsp:cNvPr id="0" name=""/>
        <dsp:cNvSpPr/>
      </dsp:nvSpPr>
      <dsp:spPr>
        <a:xfrm>
          <a:off x="8089655" y="1542975"/>
          <a:ext cx="617728" cy="617728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B69C9-081C-E542-A0C9-9D120C21F806}">
      <dsp:nvSpPr>
        <dsp:cNvPr id="0" name=""/>
        <dsp:cNvSpPr/>
      </dsp:nvSpPr>
      <dsp:spPr>
        <a:xfrm>
          <a:off x="7667130" y="2686279"/>
          <a:ext cx="1970207" cy="1128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321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Helvetica" pitchFamily="2" charset="0"/>
            </a:rPr>
            <a:t>Building</a:t>
          </a:r>
          <a:br>
            <a:rPr lang="en-GB" sz="1800" kern="1200" dirty="0">
              <a:latin typeface="Helvetica" pitchFamily="2" charset="0"/>
            </a:rPr>
          </a:br>
          <a:r>
            <a:rPr lang="en-GB" sz="1800" kern="1200" dirty="0">
              <a:latin typeface="Helvetica" pitchFamily="2" charset="0"/>
            </a:rPr>
            <a:t>Bridges</a:t>
          </a:r>
        </a:p>
      </dsp:txBody>
      <dsp:txXfrm>
        <a:off x="7667130" y="2686279"/>
        <a:ext cx="1970207" cy="1128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7E77-A207-0143-8934-AE0EE357C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28D4B-85BB-4148-B24B-9F7D09E11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4ECF4-0CB2-9744-BA91-199A9D7B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C2E2E-BEE3-2F4A-98DA-03DDC2AF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8C86-278A-E942-8B82-3F4009C1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8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B77C-F61B-394A-9363-77BA3771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D6854-6C46-A14A-8121-2084F886A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002F8-C9B3-E24A-A8A6-1270C8A5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9901F-EAA2-684F-8EA7-FD34269D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34F9D-A5E5-0942-B574-44965D3D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FE0CD-C5E4-6442-8953-5C5CF9EEC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8AE0B-9C39-0041-9DE3-42D829CA9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83FF5-6685-3A4E-88BD-0B2F76D2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19A76-7A90-7B48-919C-04DA5691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8A51-F1C7-B04C-B4C2-577209C6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20F2-75A1-4149-BA42-BDC66055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0E91C-C0CC-8B4F-917E-0CD08FD2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6ADFA-8C0A-B74B-AD59-B652A55D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B8E60-2FE4-CB47-84F2-7EAB7D6F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A744C-E5CE-584F-996E-2F658AAE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9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981B-C2A1-8C41-ACB3-7D621FA8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D44B4-EFC9-F64E-9069-607345976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B943B-DC4B-CE43-A3BA-A268E0F2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FAE4C-8EEB-1D45-9C02-40395886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62C50-2DCD-5B42-A70B-FCCADB67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5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436A-366F-1C42-8FBC-6987587D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3B9E-FDE7-034C-95E9-85199736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CED5D-68CD-4946-82CC-21AFDE52B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AC622-A284-8F42-9F8A-37948D4F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E6835-5454-784A-9BEC-F106B79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B9202-A90D-A846-B482-73EE7FA4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0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71AD-C2D9-C94C-8E22-CDA3D740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48A60-8DCF-2441-BC15-DF3261F0D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ED17C-B93B-6F46-AAAF-E4F056117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BBC91-C750-AA42-A23C-A262351A4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F5D27-BADA-C441-8CAE-2925887FD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E8B6A-043F-F346-BCAD-E1259B6A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DBB85-4455-1040-A481-BB1300DA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B3033-84F1-AB4C-A948-61D0D6E7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7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9848-79C7-F94B-BF63-11D0E86B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8C3AA-869A-F74F-9306-F2A7676C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0D70C-A1CA-BF41-B925-9DF2F330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241CA-A094-634C-B21B-7E026075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4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8C83A-3CA4-124F-B0F8-65A4D046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90D76-2EB5-7947-8595-688E0897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1D2F-8B72-FE45-94AF-5D0D8194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12A7-2531-B24B-8E5E-84C175D4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42D35-2CCF-0648-AC67-5FB06B6A5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C4B8A-9B4B-A441-8A3F-8D692379E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07015-2823-A443-BC96-D9F3115B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8BEFE-46B6-F742-A95F-CCB8ADF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C5C9A-45EA-5743-9153-2EF1B228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9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CEE9-676D-BE47-9324-A3CC16BB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554A1-0871-9F45-91BA-030643E22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68E3B-49D1-1C41-A957-0FAC87204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41476-564A-6147-8DFC-0B06B145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3B08B-E538-1A44-859F-1AE229AE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A429D-88E8-FE48-B2DE-6F25E4E1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5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3452D-E26B-6F4C-BBFB-D5AE561B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41E6C-5D51-FA4C-8585-CD35D377A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087EB-D6BE-AF46-8484-371569CC8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41AE7-63F1-4C47-923E-B19AF1920808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1CD4-8220-9644-BCAC-FAEBACD36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B7CBB-64CC-E740-AC2F-15F269FF0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8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1F49863-E7AA-B741-A1FE-3123B4D0EE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316082"/>
              </p:ext>
            </p:extLst>
          </p:nvPr>
        </p:nvGraphicFramePr>
        <p:xfrm>
          <a:off x="191911" y="0"/>
          <a:ext cx="12000089" cy="643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picture containing boat&#10;&#10;Description automatically generated">
            <a:extLst>
              <a:ext uri="{FF2B5EF4-FFF2-40B4-BE49-F238E27FC236}">
                <a16:creationId xmlns:a16="http://schemas.microsoft.com/office/drawing/2014/main" id="{5FE577E5-17CB-D741-ADA6-995F410C9E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4280" y="1422399"/>
            <a:ext cx="1152299" cy="8588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44FF4C-C834-C94A-83EF-6F5FC62DD0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1701" y="4343965"/>
            <a:ext cx="526344" cy="63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9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1F49863-E7AA-B741-A1FE-3123B4D0EECE}"/>
              </a:ext>
            </a:extLst>
          </p:cNvPr>
          <p:cNvGraphicFramePr/>
          <p:nvPr/>
        </p:nvGraphicFramePr>
        <p:xfrm>
          <a:off x="191911" y="0"/>
          <a:ext cx="12000089" cy="643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picture containing boat&#10;&#10;Description automatically generated">
            <a:extLst>
              <a:ext uri="{FF2B5EF4-FFF2-40B4-BE49-F238E27FC236}">
                <a16:creationId xmlns:a16="http://schemas.microsoft.com/office/drawing/2014/main" id="{5FE577E5-17CB-D741-ADA6-995F410C9E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4280" y="1422399"/>
            <a:ext cx="1152299" cy="8588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44FF4C-C834-C94A-83EF-6F5FC62DD0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1701" y="4343965"/>
            <a:ext cx="526344" cy="631613"/>
          </a:xfrm>
          <a:prstGeom prst="rect">
            <a:avLst/>
          </a:prstGeom>
        </p:spPr>
      </p:pic>
      <p:pic>
        <p:nvPicPr>
          <p:cNvPr id="13" name="Picture 12" descr="A person wearing a gas mask&#10;&#10;Description automatically generated with medium confidence">
            <a:extLst>
              <a:ext uri="{FF2B5EF4-FFF2-40B4-BE49-F238E27FC236}">
                <a16:creationId xmlns:a16="http://schemas.microsoft.com/office/drawing/2014/main" id="{63361130-340F-1140-ABF4-A1A0326CDD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0961" y="953824"/>
            <a:ext cx="838328" cy="11177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E7D8AC-7C36-9749-B789-80C24022C72C}"/>
              </a:ext>
            </a:extLst>
          </p:cNvPr>
          <p:cNvSpPr txBox="1"/>
          <p:nvPr/>
        </p:nvSpPr>
        <p:spPr>
          <a:xfrm>
            <a:off x="10440747" y="2401668"/>
            <a:ext cx="1339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Helvetica" pitchFamily="2" charset="0"/>
              </a:rPr>
              <a:t>The Apollo </a:t>
            </a:r>
            <a:br>
              <a:rPr lang="en-IN" dirty="0">
                <a:latin typeface="Helvetica" pitchFamily="2" charset="0"/>
              </a:rPr>
            </a:br>
            <a:r>
              <a:rPr lang="en-IN" dirty="0">
                <a:latin typeface="Helvetica" pitchFamily="2" charset="0"/>
              </a:rPr>
              <a:t>guidance</a:t>
            </a:r>
            <a:br>
              <a:rPr lang="en-IN" dirty="0">
                <a:latin typeface="Helvetica" pitchFamily="2" charset="0"/>
              </a:rPr>
            </a:br>
            <a:r>
              <a:rPr lang="en-IN" dirty="0">
                <a:latin typeface="Helvetica" pitchFamily="2" charset="0"/>
              </a:rPr>
              <a:t>computer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C674429D-A3C1-2C4F-9F11-575B4C4959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1569" y="1761986"/>
            <a:ext cx="804730" cy="8099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92D5A26-9A99-5143-8E89-99ACA4BB69DB}"/>
              </a:ext>
            </a:extLst>
          </p:cNvPr>
          <p:cNvSpPr txBox="1"/>
          <p:nvPr/>
        </p:nvSpPr>
        <p:spPr>
          <a:xfrm>
            <a:off x="6204447" y="3032667"/>
            <a:ext cx="139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Helvetica" pitchFamily="2" charset="0"/>
              </a:rPr>
              <a:t>Health Tech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40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20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Modi</dc:creator>
  <cp:lastModifiedBy>Ankit Modi</cp:lastModifiedBy>
  <cp:revision>8</cp:revision>
  <dcterms:created xsi:type="dcterms:W3CDTF">2021-05-23T16:14:04Z</dcterms:created>
  <dcterms:modified xsi:type="dcterms:W3CDTF">2021-05-23T17:51:02Z</dcterms:modified>
</cp:coreProperties>
</file>