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10"/>
  </p:normalViewPr>
  <p:slideViewPr>
    <p:cSldViewPr snapToGrid="0" snapToObjects="1">
      <p:cViewPr varScale="1">
        <p:scale>
          <a:sx n="114" d="100"/>
          <a:sy n="114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7EBAA-83E8-0A4A-A56C-B1D00CC699E1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99A187E4-F18B-C64F-BE1E-8FF7F8B7A415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Software 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Development</a:t>
          </a:r>
        </a:p>
      </dgm:t>
    </dgm:pt>
    <dgm:pt modelId="{69EFD3C3-6962-8F40-BA5B-E1C6BD61074A}" type="parTrans" cxnId="{8875C326-0D71-8C41-BE91-9085BA27F24C}">
      <dgm:prSet/>
      <dgm:spPr/>
      <dgm:t>
        <a:bodyPr/>
        <a:lstStyle/>
        <a:p>
          <a:endParaRPr lang="en-GB"/>
        </a:p>
      </dgm:t>
    </dgm:pt>
    <dgm:pt modelId="{586A2782-87AE-BC4B-8E26-9B7DB8498FE6}" type="sibTrans" cxnId="{8875C326-0D71-8C41-BE91-9085BA27F24C}">
      <dgm:prSet/>
      <dgm:spPr/>
      <dgm:t>
        <a:bodyPr/>
        <a:lstStyle/>
        <a:p>
          <a:endParaRPr lang="en-GB"/>
        </a:p>
      </dgm:t>
    </dgm:pt>
    <dgm:pt modelId="{C386DC32-5FEA-CC4E-90CB-E56761176DF3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Building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Bridges</a:t>
          </a:r>
        </a:p>
      </dgm:t>
    </dgm:pt>
    <dgm:pt modelId="{304D6D07-C629-C242-AEB5-88AE13A0555E}" type="sibTrans" cxnId="{55132228-A8E8-9644-BD36-B5A0B2206DEA}">
      <dgm:prSet/>
      <dgm:spPr/>
      <dgm:t>
        <a:bodyPr/>
        <a:lstStyle/>
        <a:p>
          <a:endParaRPr lang="en-GB"/>
        </a:p>
      </dgm:t>
    </dgm:pt>
    <dgm:pt modelId="{12D6B811-69D4-2B47-86BD-8C13D5C45ABE}" type="parTrans" cxnId="{55132228-A8E8-9644-BD36-B5A0B2206DEA}">
      <dgm:prSet/>
      <dgm:spPr/>
      <dgm:t>
        <a:bodyPr/>
        <a:lstStyle/>
        <a:p>
          <a:endParaRPr lang="en-GB"/>
        </a:p>
      </dgm:t>
    </dgm:pt>
    <dgm:pt modelId="{51A0F628-4018-F24C-9385-ECA88F2EC7D1}" type="pres">
      <dgm:prSet presAssocID="{7797EBAA-83E8-0A4A-A56C-B1D00CC699E1}" presName="arrowDiagram" presStyleCnt="0">
        <dgm:presLayoutVars>
          <dgm:chMax val="5"/>
          <dgm:dir/>
          <dgm:resizeHandles val="exact"/>
        </dgm:presLayoutVars>
      </dgm:prSet>
      <dgm:spPr/>
    </dgm:pt>
    <dgm:pt modelId="{13B9FDE7-445F-3542-85DC-1FF1CFDCB61F}" type="pres">
      <dgm:prSet presAssocID="{7797EBAA-83E8-0A4A-A56C-B1D00CC699E1}" presName="arrow" presStyleLbl="bgShp" presStyleIdx="0" presStyleCnt="1"/>
      <dgm:spPr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</dgm:pt>
    <dgm:pt modelId="{8E87B0BC-FF69-1847-9422-FBD5B289EC1A}" type="pres">
      <dgm:prSet presAssocID="{7797EBAA-83E8-0A4A-A56C-B1D00CC699E1}" presName="arrowDiagram2" presStyleCnt="0"/>
      <dgm:spPr/>
    </dgm:pt>
    <dgm:pt modelId="{7D64ADE4-BD83-9545-B217-0DCC12DE3E76}" type="pres">
      <dgm:prSet presAssocID="{99A187E4-F18B-C64F-BE1E-8FF7F8B7A415}" presName="bullet2a" presStyleLbl="node1" presStyleIdx="0" presStyleCnt="2" custLinFactX="-200000" custLinFactY="173016" custLinFactNeighborX="-228571" custLinFactNeighborY="200000"/>
      <dgm:spPr>
        <a:noFill/>
      </dgm:spPr>
    </dgm:pt>
    <dgm:pt modelId="{378EC05D-9CFC-A64B-8683-5E7BD5AEC866}" type="pres">
      <dgm:prSet presAssocID="{99A187E4-F18B-C64F-BE1E-8FF7F8B7A415}" presName="textBox2a" presStyleLbl="revTx" presStyleIdx="0" presStyleCnt="2" custScaleX="104878" custScaleY="17245" custLinFactNeighborX="-40788" custLinFactNeighborY="13639">
        <dgm:presLayoutVars>
          <dgm:bulletEnabled val="1"/>
        </dgm:presLayoutVars>
      </dgm:prSet>
      <dgm:spPr/>
    </dgm:pt>
    <dgm:pt modelId="{0EC2F1C1-120D-CC47-9854-C28B085B2C15}" type="pres">
      <dgm:prSet presAssocID="{C386DC32-5FEA-CC4E-90CB-E56761176DF3}" presName="bullet2b" presStyleLbl="node1" presStyleIdx="1" presStyleCnt="2" custLinFactX="100000" custLinFactNeighborX="146607" custLinFactNeighborY="-52301"/>
      <dgm:spPr>
        <a:noFill/>
      </dgm:spPr>
    </dgm:pt>
    <dgm:pt modelId="{268B69C9-081C-E542-A0C9-9D120C21F806}" type="pres">
      <dgm:prSet presAssocID="{C386DC32-5FEA-CC4E-90CB-E56761176DF3}" presName="textBox2b" presStyleLbl="revTx" presStyleIdx="1" presStyleCnt="2" custScaleX="58882" custScaleY="26481" custLinFactNeighborX="3110" custLinFactNeighborY="-24755">
        <dgm:presLayoutVars>
          <dgm:bulletEnabled val="1"/>
        </dgm:presLayoutVars>
      </dgm:prSet>
      <dgm:spPr/>
    </dgm:pt>
  </dgm:ptLst>
  <dgm:cxnLst>
    <dgm:cxn modelId="{8875C326-0D71-8C41-BE91-9085BA27F24C}" srcId="{7797EBAA-83E8-0A4A-A56C-B1D00CC699E1}" destId="{99A187E4-F18B-C64F-BE1E-8FF7F8B7A415}" srcOrd="0" destOrd="0" parTransId="{69EFD3C3-6962-8F40-BA5B-E1C6BD61074A}" sibTransId="{586A2782-87AE-BC4B-8E26-9B7DB8498FE6}"/>
    <dgm:cxn modelId="{55132228-A8E8-9644-BD36-B5A0B2206DEA}" srcId="{7797EBAA-83E8-0A4A-A56C-B1D00CC699E1}" destId="{C386DC32-5FEA-CC4E-90CB-E56761176DF3}" srcOrd="1" destOrd="0" parTransId="{12D6B811-69D4-2B47-86BD-8C13D5C45ABE}" sibTransId="{304D6D07-C629-C242-AEB5-88AE13A0555E}"/>
    <dgm:cxn modelId="{4A8FFE5E-DA86-4D44-A941-0B662F29BFAF}" type="presOf" srcId="{99A187E4-F18B-C64F-BE1E-8FF7F8B7A415}" destId="{378EC05D-9CFC-A64B-8683-5E7BD5AEC866}" srcOrd="0" destOrd="0" presId="urn:microsoft.com/office/officeart/2005/8/layout/arrow2"/>
    <dgm:cxn modelId="{58FBC29C-ADAD-A24A-8B29-F82C68A28305}" type="presOf" srcId="{7797EBAA-83E8-0A4A-A56C-B1D00CC699E1}" destId="{51A0F628-4018-F24C-9385-ECA88F2EC7D1}" srcOrd="0" destOrd="0" presId="urn:microsoft.com/office/officeart/2005/8/layout/arrow2"/>
    <dgm:cxn modelId="{C83E23A8-BDCA-A140-914F-FC57387884AD}" type="presOf" srcId="{C386DC32-5FEA-CC4E-90CB-E56761176DF3}" destId="{268B69C9-081C-E542-A0C9-9D120C21F806}" srcOrd="0" destOrd="0" presId="urn:microsoft.com/office/officeart/2005/8/layout/arrow2"/>
    <dgm:cxn modelId="{8392527E-A416-1F40-80EC-8ACDCB417A2B}" type="presParOf" srcId="{51A0F628-4018-F24C-9385-ECA88F2EC7D1}" destId="{13B9FDE7-445F-3542-85DC-1FF1CFDCB61F}" srcOrd="0" destOrd="0" presId="urn:microsoft.com/office/officeart/2005/8/layout/arrow2"/>
    <dgm:cxn modelId="{E355B55C-4CC1-2040-81D6-D0069064F00B}" type="presParOf" srcId="{51A0F628-4018-F24C-9385-ECA88F2EC7D1}" destId="{8E87B0BC-FF69-1847-9422-FBD5B289EC1A}" srcOrd="1" destOrd="0" presId="urn:microsoft.com/office/officeart/2005/8/layout/arrow2"/>
    <dgm:cxn modelId="{C5639C6C-3670-B246-8859-B1BF84CEA1A4}" type="presParOf" srcId="{8E87B0BC-FF69-1847-9422-FBD5B289EC1A}" destId="{7D64ADE4-BD83-9545-B217-0DCC12DE3E76}" srcOrd="0" destOrd="0" presId="urn:microsoft.com/office/officeart/2005/8/layout/arrow2"/>
    <dgm:cxn modelId="{1577258D-57FB-C349-AC78-944AD88DF7E8}" type="presParOf" srcId="{8E87B0BC-FF69-1847-9422-FBD5B289EC1A}" destId="{378EC05D-9CFC-A64B-8683-5E7BD5AEC866}" srcOrd="1" destOrd="0" presId="urn:microsoft.com/office/officeart/2005/8/layout/arrow2"/>
    <dgm:cxn modelId="{F2924BAC-5E5C-3540-B601-0D7D6ACA2B4B}" type="presParOf" srcId="{8E87B0BC-FF69-1847-9422-FBD5B289EC1A}" destId="{0EC2F1C1-120D-CC47-9854-C28B085B2C15}" srcOrd="2" destOrd="0" presId="urn:microsoft.com/office/officeart/2005/8/layout/arrow2"/>
    <dgm:cxn modelId="{026A8533-6A5D-7A4C-BC05-81B775EFB9A0}" type="presParOf" srcId="{8E87B0BC-FF69-1847-9422-FBD5B289EC1A}" destId="{268B69C9-081C-E542-A0C9-9D120C21F80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97EBAA-83E8-0A4A-A56C-B1D00CC699E1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99A187E4-F18B-C64F-BE1E-8FF7F8B7A415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Software 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Development</a:t>
          </a:r>
        </a:p>
      </dgm:t>
    </dgm:pt>
    <dgm:pt modelId="{69EFD3C3-6962-8F40-BA5B-E1C6BD61074A}" type="parTrans" cxnId="{8875C326-0D71-8C41-BE91-9085BA27F24C}">
      <dgm:prSet/>
      <dgm:spPr/>
      <dgm:t>
        <a:bodyPr/>
        <a:lstStyle/>
        <a:p>
          <a:endParaRPr lang="en-GB"/>
        </a:p>
      </dgm:t>
    </dgm:pt>
    <dgm:pt modelId="{586A2782-87AE-BC4B-8E26-9B7DB8498FE6}" type="sibTrans" cxnId="{8875C326-0D71-8C41-BE91-9085BA27F24C}">
      <dgm:prSet/>
      <dgm:spPr/>
      <dgm:t>
        <a:bodyPr/>
        <a:lstStyle/>
        <a:p>
          <a:endParaRPr lang="en-GB"/>
        </a:p>
      </dgm:t>
    </dgm:pt>
    <dgm:pt modelId="{C386DC32-5FEA-CC4E-90CB-E56761176DF3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Building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Bridges</a:t>
          </a:r>
        </a:p>
      </dgm:t>
    </dgm:pt>
    <dgm:pt modelId="{304D6D07-C629-C242-AEB5-88AE13A0555E}" type="sibTrans" cxnId="{55132228-A8E8-9644-BD36-B5A0B2206DEA}">
      <dgm:prSet/>
      <dgm:spPr/>
      <dgm:t>
        <a:bodyPr/>
        <a:lstStyle/>
        <a:p>
          <a:endParaRPr lang="en-GB"/>
        </a:p>
      </dgm:t>
    </dgm:pt>
    <dgm:pt modelId="{12D6B811-69D4-2B47-86BD-8C13D5C45ABE}" type="parTrans" cxnId="{55132228-A8E8-9644-BD36-B5A0B2206DEA}">
      <dgm:prSet/>
      <dgm:spPr/>
      <dgm:t>
        <a:bodyPr/>
        <a:lstStyle/>
        <a:p>
          <a:endParaRPr lang="en-GB"/>
        </a:p>
      </dgm:t>
    </dgm:pt>
    <dgm:pt modelId="{51A0F628-4018-F24C-9385-ECA88F2EC7D1}" type="pres">
      <dgm:prSet presAssocID="{7797EBAA-83E8-0A4A-A56C-B1D00CC699E1}" presName="arrowDiagram" presStyleCnt="0">
        <dgm:presLayoutVars>
          <dgm:chMax val="5"/>
          <dgm:dir/>
          <dgm:resizeHandles val="exact"/>
        </dgm:presLayoutVars>
      </dgm:prSet>
      <dgm:spPr/>
    </dgm:pt>
    <dgm:pt modelId="{13B9FDE7-445F-3542-85DC-1FF1CFDCB61F}" type="pres">
      <dgm:prSet presAssocID="{7797EBAA-83E8-0A4A-A56C-B1D00CC699E1}" presName="arrow" presStyleLbl="bgShp" presStyleIdx="0" presStyleCnt="1"/>
      <dgm:spPr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</dgm:pt>
    <dgm:pt modelId="{8E87B0BC-FF69-1847-9422-FBD5B289EC1A}" type="pres">
      <dgm:prSet presAssocID="{7797EBAA-83E8-0A4A-A56C-B1D00CC699E1}" presName="arrowDiagram2" presStyleCnt="0"/>
      <dgm:spPr/>
    </dgm:pt>
    <dgm:pt modelId="{7D64ADE4-BD83-9545-B217-0DCC12DE3E76}" type="pres">
      <dgm:prSet presAssocID="{99A187E4-F18B-C64F-BE1E-8FF7F8B7A415}" presName="bullet2a" presStyleLbl="node1" presStyleIdx="0" presStyleCnt="2" custLinFactX="-200000" custLinFactY="173016" custLinFactNeighborX="-228571" custLinFactNeighborY="200000"/>
      <dgm:spPr>
        <a:noFill/>
      </dgm:spPr>
    </dgm:pt>
    <dgm:pt modelId="{378EC05D-9CFC-A64B-8683-5E7BD5AEC866}" type="pres">
      <dgm:prSet presAssocID="{99A187E4-F18B-C64F-BE1E-8FF7F8B7A415}" presName="textBox2a" presStyleLbl="revTx" presStyleIdx="0" presStyleCnt="2" custScaleX="104878" custScaleY="17245" custLinFactNeighborX="-40788" custLinFactNeighborY="13639">
        <dgm:presLayoutVars>
          <dgm:bulletEnabled val="1"/>
        </dgm:presLayoutVars>
      </dgm:prSet>
      <dgm:spPr/>
    </dgm:pt>
    <dgm:pt modelId="{0EC2F1C1-120D-CC47-9854-C28B085B2C15}" type="pres">
      <dgm:prSet presAssocID="{C386DC32-5FEA-CC4E-90CB-E56761176DF3}" presName="bullet2b" presStyleLbl="node1" presStyleIdx="1" presStyleCnt="2" custLinFactX="100000" custLinFactNeighborX="146607" custLinFactNeighborY="-52301"/>
      <dgm:spPr>
        <a:noFill/>
      </dgm:spPr>
    </dgm:pt>
    <dgm:pt modelId="{268B69C9-081C-E542-A0C9-9D120C21F806}" type="pres">
      <dgm:prSet presAssocID="{C386DC32-5FEA-CC4E-90CB-E56761176DF3}" presName="textBox2b" presStyleLbl="revTx" presStyleIdx="1" presStyleCnt="2" custScaleX="58882" custScaleY="26481" custLinFactNeighborX="3110" custLinFactNeighborY="-24755">
        <dgm:presLayoutVars>
          <dgm:bulletEnabled val="1"/>
        </dgm:presLayoutVars>
      </dgm:prSet>
      <dgm:spPr/>
    </dgm:pt>
  </dgm:ptLst>
  <dgm:cxnLst>
    <dgm:cxn modelId="{8875C326-0D71-8C41-BE91-9085BA27F24C}" srcId="{7797EBAA-83E8-0A4A-A56C-B1D00CC699E1}" destId="{99A187E4-F18B-C64F-BE1E-8FF7F8B7A415}" srcOrd="0" destOrd="0" parTransId="{69EFD3C3-6962-8F40-BA5B-E1C6BD61074A}" sibTransId="{586A2782-87AE-BC4B-8E26-9B7DB8498FE6}"/>
    <dgm:cxn modelId="{55132228-A8E8-9644-BD36-B5A0B2206DEA}" srcId="{7797EBAA-83E8-0A4A-A56C-B1D00CC699E1}" destId="{C386DC32-5FEA-CC4E-90CB-E56761176DF3}" srcOrd="1" destOrd="0" parTransId="{12D6B811-69D4-2B47-86BD-8C13D5C45ABE}" sibTransId="{304D6D07-C629-C242-AEB5-88AE13A0555E}"/>
    <dgm:cxn modelId="{4A8FFE5E-DA86-4D44-A941-0B662F29BFAF}" type="presOf" srcId="{99A187E4-F18B-C64F-BE1E-8FF7F8B7A415}" destId="{378EC05D-9CFC-A64B-8683-5E7BD5AEC866}" srcOrd="0" destOrd="0" presId="urn:microsoft.com/office/officeart/2005/8/layout/arrow2"/>
    <dgm:cxn modelId="{58FBC29C-ADAD-A24A-8B29-F82C68A28305}" type="presOf" srcId="{7797EBAA-83E8-0A4A-A56C-B1D00CC699E1}" destId="{51A0F628-4018-F24C-9385-ECA88F2EC7D1}" srcOrd="0" destOrd="0" presId="urn:microsoft.com/office/officeart/2005/8/layout/arrow2"/>
    <dgm:cxn modelId="{C83E23A8-BDCA-A140-914F-FC57387884AD}" type="presOf" srcId="{C386DC32-5FEA-CC4E-90CB-E56761176DF3}" destId="{268B69C9-081C-E542-A0C9-9D120C21F806}" srcOrd="0" destOrd="0" presId="urn:microsoft.com/office/officeart/2005/8/layout/arrow2"/>
    <dgm:cxn modelId="{8392527E-A416-1F40-80EC-8ACDCB417A2B}" type="presParOf" srcId="{51A0F628-4018-F24C-9385-ECA88F2EC7D1}" destId="{13B9FDE7-445F-3542-85DC-1FF1CFDCB61F}" srcOrd="0" destOrd="0" presId="urn:microsoft.com/office/officeart/2005/8/layout/arrow2"/>
    <dgm:cxn modelId="{E355B55C-4CC1-2040-81D6-D0069064F00B}" type="presParOf" srcId="{51A0F628-4018-F24C-9385-ECA88F2EC7D1}" destId="{8E87B0BC-FF69-1847-9422-FBD5B289EC1A}" srcOrd="1" destOrd="0" presId="urn:microsoft.com/office/officeart/2005/8/layout/arrow2"/>
    <dgm:cxn modelId="{C5639C6C-3670-B246-8859-B1BF84CEA1A4}" type="presParOf" srcId="{8E87B0BC-FF69-1847-9422-FBD5B289EC1A}" destId="{7D64ADE4-BD83-9545-B217-0DCC12DE3E76}" srcOrd="0" destOrd="0" presId="urn:microsoft.com/office/officeart/2005/8/layout/arrow2"/>
    <dgm:cxn modelId="{1577258D-57FB-C349-AC78-944AD88DF7E8}" type="presParOf" srcId="{8E87B0BC-FF69-1847-9422-FBD5B289EC1A}" destId="{378EC05D-9CFC-A64B-8683-5E7BD5AEC866}" srcOrd="1" destOrd="0" presId="urn:microsoft.com/office/officeart/2005/8/layout/arrow2"/>
    <dgm:cxn modelId="{F2924BAC-5E5C-3540-B601-0D7D6ACA2B4B}" type="presParOf" srcId="{8E87B0BC-FF69-1847-9422-FBD5B289EC1A}" destId="{0EC2F1C1-120D-CC47-9854-C28B085B2C15}" srcOrd="2" destOrd="0" presId="urn:microsoft.com/office/officeart/2005/8/layout/arrow2"/>
    <dgm:cxn modelId="{026A8533-6A5D-7A4C-BC05-81B775EFB9A0}" type="presParOf" srcId="{8E87B0BC-FF69-1847-9422-FBD5B289EC1A}" destId="{268B69C9-081C-E542-A0C9-9D120C21F80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514471-4AB9-C74F-8723-64E7F565D64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EBE32E-3C88-1C41-BC0D-2454E76BA6DE}">
      <dgm:prSet phldrT="[Text]" custT="1"/>
      <dgm:spPr/>
      <dgm:t>
        <a:bodyPr/>
        <a:lstStyle/>
        <a:p>
          <a:r>
            <a:rPr lang="en-GB" sz="2800" i="1" dirty="0">
              <a:latin typeface="Helvetica" pitchFamily="2" charset="0"/>
            </a:rPr>
            <a:t>Reportify</a:t>
          </a:r>
        </a:p>
      </dgm:t>
    </dgm:pt>
    <dgm:pt modelId="{C6BE6773-ADAB-7649-BF0B-5EC5F7293980}" type="parTrans" cxnId="{A3A40E33-C63C-CA44-98C5-FF5A84E29AF6}">
      <dgm:prSet/>
      <dgm:spPr/>
      <dgm:t>
        <a:bodyPr/>
        <a:lstStyle/>
        <a:p>
          <a:endParaRPr lang="en-GB"/>
        </a:p>
      </dgm:t>
    </dgm:pt>
    <dgm:pt modelId="{75D26DAF-8F06-E149-A811-C196745291D5}" type="sibTrans" cxnId="{A3A40E33-C63C-CA44-98C5-FF5A84E29AF6}">
      <dgm:prSet/>
      <dgm:spPr/>
      <dgm:t>
        <a:bodyPr/>
        <a:lstStyle/>
        <a:p>
          <a:endParaRPr lang="en-GB"/>
        </a:p>
      </dgm:t>
    </dgm:pt>
    <dgm:pt modelId="{F13280C8-491B-9545-AD7D-0BCBBCFBF108}">
      <dgm:prSet phldrT="[Text]" custT="1"/>
      <dgm:spPr/>
      <dgm:t>
        <a:bodyPr/>
        <a:lstStyle/>
        <a:p>
          <a:r>
            <a:rPr lang="en-GB" sz="2400" dirty="0">
              <a:latin typeface="Helvetica" pitchFamily="2" charset="0"/>
            </a:rPr>
            <a:t>Pathway 1</a:t>
          </a:r>
        </a:p>
      </dgm:t>
    </dgm:pt>
    <dgm:pt modelId="{5A8968B8-B573-0B4D-B54D-186EA641EBE4}" type="parTrans" cxnId="{9B3F283F-EDA5-9C48-930A-6FB0D0F4B3CA}">
      <dgm:prSet/>
      <dgm:spPr/>
      <dgm:t>
        <a:bodyPr/>
        <a:lstStyle/>
        <a:p>
          <a:endParaRPr lang="en-GB"/>
        </a:p>
      </dgm:t>
    </dgm:pt>
    <dgm:pt modelId="{2B86EA0D-799C-1E42-8FF7-060082A373A5}" type="sibTrans" cxnId="{9B3F283F-EDA5-9C48-930A-6FB0D0F4B3CA}">
      <dgm:prSet/>
      <dgm:spPr/>
      <dgm:t>
        <a:bodyPr/>
        <a:lstStyle/>
        <a:p>
          <a:endParaRPr lang="en-GB"/>
        </a:p>
      </dgm:t>
    </dgm:pt>
    <dgm:pt modelId="{FC31C2E4-C8D3-8541-A2F7-49CEA2AA8863}">
      <dgm:prSet phldrT="[Text]" custT="1"/>
      <dgm:spPr/>
      <dgm:t>
        <a:bodyPr/>
        <a:lstStyle/>
        <a:p>
          <a:r>
            <a:rPr lang="en-GB" sz="2400" dirty="0">
              <a:latin typeface="Helvetica" pitchFamily="2" charset="0"/>
            </a:rPr>
            <a:t>Pathway 2</a:t>
          </a:r>
        </a:p>
      </dgm:t>
    </dgm:pt>
    <dgm:pt modelId="{F0FB35B9-6B4D-404F-9E5F-341D7AF0CB9D}" type="parTrans" cxnId="{FCEE75D9-47F4-BD4F-B20C-D3F85FFC5549}">
      <dgm:prSet/>
      <dgm:spPr/>
      <dgm:t>
        <a:bodyPr/>
        <a:lstStyle/>
        <a:p>
          <a:endParaRPr lang="en-GB"/>
        </a:p>
      </dgm:t>
    </dgm:pt>
    <dgm:pt modelId="{CA8A473E-5CEF-2049-8F66-7DAFC0E7699C}" type="sibTrans" cxnId="{FCEE75D9-47F4-BD4F-B20C-D3F85FFC5549}">
      <dgm:prSet/>
      <dgm:spPr/>
      <dgm:t>
        <a:bodyPr/>
        <a:lstStyle/>
        <a:p>
          <a:endParaRPr lang="en-GB"/>
        </a:p>
      </dgm:t>
    </dgm:pt>
    <dgm:pt modelId="{9EEF0FB8-00C5-014D-BF28-198F01BC87B0}">
      <dgm:prSet phldrT="[Text]" custT="1"/>
      <dgm:spPr/>
      <dgm:t>
        <a:bodyPr/>
        <a:lstStyle/>
        <a:p>
          <a:r>
            <a:rPr lang="en-GB" sz="2400" dirty="0">
              <a:latin typeface="Helvetica" pitchFamily="2" charset="0"/>
            </a:rPr>
            <a:t>Pathway 3</a:t>
          </a:r>
        </a:p>
      </dgm:t>
    </dgm:pt>
    <dgm:pt modelId="{16991E5A-B121-7A46-B171-6731980FCF52}" type="parTrans" cxnId="{E12B2F6E-5450-0F4A-8A7E-B4460B4F5251}">
      <dgm:prSet/>
      <dgm:spPr/>
      <dgm:t>
        <a:bodyPr/>
        <a:lstStyle/>
        <a:p>
          <a:endParaRPr lang="en-GB"/>
        </a:p>
      </dgm:t>
    </dgm:pt>
    <dgm:pt modelId="{FA143941-5159-7846-BF17-9EB3355FF32A}" type="sibTrans" cxnId="{E12B2F6E-5450-0F4A-8A7E-B4460B4F5251}">
      <dgm:prSet/>
      <dgm:spPr/>
      <dgm:t>
        <a:bodyPr/>
        <a:lstStyle/>
        <a:p>
          <a:endParaRPr lang="en-GB"/>
        </a:p>
      </dgm:t>
    </dgm:pt>
    <dgm:pt modelId="{CF2CCE16-04C7-A443-8AA2-659305D5DC85}" type="pres">
      <dgm:prSet presAssocID="{C8514471-4AB9-C74F-8723-64E7F565D64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0280435-7E4B-A745-B764-629E6737051D}" type="pres">
      <dgm:prSet presAssocID="{07EBE32E-3C88-1C41-BC0D-2454E76BA6DE}" presName="root1" presStyleCnt="0"/>
      <dgm:spPr/>
    </dgm:pt>
    <dgm:pt modelId="{43F35AFC-E268-E74A-985F-DFA6EAFB3415}" type="pres">
      <dgm:prSet presAssocID="{07EBE32E-3C88-1C41-BC0D-2454E76BA6DE}" presName="LevelOneTextNode" presStyleLbl="node0" presStyleIdx="0" presStyleCnt="1" custScaleX="30091" custScaleY="22822">
        <dgm:presLayoutVars>
          <dgm:chPref val="3"/>
        </dgm:presLayoutVars>
      </dgm:prSet>
      <dgm:spPr/>
    </dgm:pt>
    <dgm:pt modelId="{4D8817D9-8EFA-7F47-96B5-1BDC9CC2C623}" type="pres">
      <dgm:prSet presAssocID="{07EBE32E-3C88-1C41-BC0D-2454E76BA6DE}" presName="level2hierChild" presStyleCnt="0"/>
      <dgm:spPr/>
    </dgm:pt>
    <dgm:pt modelId="{3E4AC029-13D9-9E43-9B4C-95D4D28BE8AF}" type="pres">
      <dgm:prSet presAssocID="{5A8968B8-B573-0B4D-B54D-186EA641EBE4}" presName="conn2-1" presStyleLbl="parChTrans1D2" presStyleIdx="0" presStyleCnt="3"/>
      <dgm:spPr/>
    </dgm:pt>
    <dgm:pt modelId="{4859C124-09A5-1644-B157-883A333461C4}" type="pres">
      <dgm:prSet presAssocID="{5A8968B8-B573-0B4D-B54D-186EA641EBE4}" presName="connTx" presStyleLbl="parChTrans1D2" presStyleIdx="0" presStyleCnt="3"/>
      <dgm:spPr/>
    </dgm:pt>
    <dgm:pt modelId="{F047B371-8B56-5F48-82E0-55408C331347}" type="pres">
      <dgm:prSet presAssocID="{F13280C8-491B-9545-AD7D-0BCBBCFBF108}" presName="root2" presStyleCnt="0"/>
      <dgm:spPr/>
    </dgm:pt>
    <dgm:pt modelId="{2ED13268-2612-364E-A82B-098FB6B5B703}" type="pres">
      <dgm:prSet presAssocID="{F13280C8-491B-9545-AD7D-0BCBBCFBF108}" presName="LevelTwoTextNode" presStyleLbl="node2" presStyleIdx="0" presStyleCnt="3" custScaleX="31661" custScaleY="26220" custLinFactNeighborX="-33450" custLinFactNeighborY="-30064">
        <dgm:presLayoutVars>
          <dgm:chPref val="3"/>
        </dgm:presLayoutVars>
      </dgm:prSet>
      <dgm:spPr/>
    </dgm:pt>
    <dgm:pt modelId="{AA09DFE9-E5B7-AD4E-9B07-BF4AF54D7339}" type="pres">
      <dgm:prSet presAssocID="{F13280C8-491B-9545-AD7D-0BCBBCFBF108}" presName="level3hierChild" presStyleCnt="0"/>
      <dgm:spPr/>
    </dgm:pt>
    <dgm:pt modelId="{949450E0-3F08-454C-8EAE-408BF7A78E97}" type="pres">
      <dgm:prSet presAssocID="{F0FB35B9-6B4D-404F-9E5F-341D7AF0CB9D}" presName="conn2-1" presStyleLbl="parChTrans1D2" presStyleIdx="1" presStyleCnt="3"/>
      <dgm:spPr/>
    </dgm:pt>
    <dgm:pt modelId="{6C3BD44C-3554-9545-AFFA-F6DE04D582EF}" type="pres">
      <dgm:prSet presAssocID="{F0FB35B9-6B4D-404F-9E5F-341D7AF0CB9D}" presName="connTx" presStyleLbl="parChTrans1D2" presStyleIdx="1" presStyleCnt="3"/>
      <dgm:spPr/>
    </dgm:pt>
    <dgm:pt modelId="{380935C0-1AF6-0443-80D5-AFA422AE52EB}" type="pres">
      <dgm:prSet presAssocID="{FC31C2E4-C8D3-8541-A2F7-49CEA2AA8863}" presName="root2" presStyleCnt="0"/>
      <dgm:spPr/>
    </dgm:pt>
    <dgm:pt modelId="{F37B8ACB-3583-8F4C-99FC-E4C67F185412}" type="pres">
      <dgm:prSet presAssocID="{FC31C2E4-C8D3-8541-A2F7-49CEA2AA8863}" presName="LevelTwoTextNode" presStyleLbl="node2" presStyleIdx="1" presStyleCnt="3" custScaleX="31634" custScaleY="26274" custLinFactNeighborX="-31604" custLinFactNeighborY="-86">
        <dgm:presLayoutVars>
          <dgm:chPref val="3"/>
        </dgm:presLayoutVars>
      </dgm:prSet>
      <dgm:spPr/>
    </dgm:pt>
    <dgm:pt modelId="{64C8023F-1256-C84B-ACED-B61117326E17}" type="pres">
      <dgm:prSet presAssocID="{FC31C2E4-C8D3-8541-A2F7-49CEA2AA8863}" presName="level3hierChild" presStyleCnt="0"/>
      <dgm:spPr/>
    </dgm:pt>
    <dgm:pt modelId="{FC994DD0-4ECE-014B-B982-F33F0200BB59}" type="pres">
      <dgm:prSet presAssocID="{16991E5A-B121-7A46-B171-6731980FCF52}" presName="conn2-1" presStyleLbl="parChTrans1D2" presStyleIdx="2" presStyleCnt="3"/>
      <dgm:spPr/>
    </dgm:pt>
    <dgm:pt modelId="{B4792A39-6933-294A-B1ED-7E254C5D8982}" type="pres">
      <dgm:prSet presAssocID="{16991E5A-B121-7A46-B171-6731980FCF52}" presName="connTx" presStyleLbl="parChTrans1D2" presStyleIdx="2" presStyleCnt="3"/>
      <dgm:spPr/>
    </dgm:pt>
    <dgm:pt modelId="{D0C9E92E-A3C5-A34C-9DEA-9AFAFD075263}" type="pres">
      <dgm:prSet presAssocID="{9EEF0FB8-00C5-014D-BF28-198F01BC87B0}" presName="root2" presStyleCnt="0"/>
      <dgm:spPr/>
    </dgm:pt>
    <dgm:pt modelId="{767BA872-5795-7046-9946-764954509425}" type="pres">
      <dgm:prSet presAssocID="{9EEF0FB8-00C5-014D-BF28-198F01BC87B0}" presName="LevelTwoTextNode" presStyleLbl="node2" presStyleIdx="2" presStyleCnt="3" custScaleX="31634" custScaleY="26250" custLinFactNeighborX="-30322" custLinFactNeighborY="26458">
        <dgm:presLayoutVars>
          <dgm:chPref val="3"/>
        </dgm:presLayoutVars>
      </dgm:prSet>
      <dgm:spPr/>
    </dgm:pt>
    <dgm:pt modelId="{2F169FDD-4CE1-5B41-8F6D-5D0EDA8ED0A5}" type="pres">
      <dgm:prSet presAssocID="{9EEF0FB8-00C5-014D-BF28-198F01BC87B0}" presName="level3hierChild" presStyleCnt="0"/>
      <dgm:spPr/>
    </dgm:pt>
  </dgm:ptLst>
  <dgm:cxnLst>
    <dgm:cxn modelId="{54D23A0E-6371-A146-B6A6-2A2A6A2F0405}" type="presOf" srcId="{F0FB35B9-6B4D-404F-9E5F-341D7AF0CB9D}" destId="{949450E0-3F08-454C-8EAE-408BF7A78E97}" srcOrd="0" destOrd="0" presId="urn:microsoft.com/office/officeart/2005/8/layout/hierarchy2"/>
    <dgm:cxn modelId="{201D6C1C-6F67-524F-9CB8-1C9BEAB386BF}" type="presOf" srcId="{16991E5A-B121-7A46-B171-6731980FCF52}" destId="{FC994DD0-4ECE-014B-B982-F33F0200BB59}" srcOrd="0" destOrd="0" presId="urn:microsoft.com/office/officeart/2005/8/layout/hierarchy2"/>
    <dgm:cxn modelId="{A3A40E33-C63C-CA44-98C5-FF5A84E29AF6}" srcId="{C8514471-4AB9-C74F-8723-64E7F565D643}" destId="{07EBE32E-3C88-1C41-BC0D-2454E76BA6DE}" srcOrd="0" destOrd="0" parTransId="{C6BE6773-ADAB-7649-BF0B-5EC5F7293980}" sibTransId="{75D26DAF-8F06-E149-A811-C196745291D5}"/>
    <dgm:cxn modelId="{3DC85533-F791-1542-8EC2-706CB7906276}" type="presOf" srcId="{C8514471-4AB9-C74F-8723-64E7F565D643}" destId="{CF2CCE16-04C7-A443-8AA2-659305D5DC85}" srcOrd="0" destOrd="0" presId="urn:microsoft.com/office/officeart/2005/8/layout/hierarchy2"/>
    <dgm:cxn modelId="{9B3F283F-EDA5-9C48-930A-6FB0D0F4B3CA}" srcId="{07EBE32E-3C88-1C41-BC0D-2454E76BA6DE}" destId="{F13280C8-491B-9545-AD7D-0BCBBCFBF108}" srcOrd="0" destOrd="0" parTransId="{5A8968B8-B573-0B4D-B54D-186EA641EBE4}" sibTransId="{2B86EA0D-799C-1E42-8FF7-060082A373A5}"/>
    <dgm:cxn modelId="{93A4E063-24B4-244A-9034-AF1F10CDB8B2}" type="presOf" srcId="{5A8968B8-B573-0B4D-B54D-186EA641EBE4}" destId="{4859C124-09A5-1644-B157-883A333461C4}" srcOrd="1" destOrd="0" presId="urn:microsoft.com/office/officeart/2005/8/layout/hierarchy2"/>
    <dgm:cxn modelId="{E12B2F6E-5450-0F4A-8A7E-B4460B4F5251}" srcId="{07EBE32E-3C88-1C41-BC0D-2454E76BA6DE}" destId="{9EEF0FB8-00C5-014D-BF28-198F01BC87B0}" srcOrd="2" destOrd="0" parTransId="{16991E5A-B121-7A46-B171-6731980FCF52}" sibTransId="{FA143941-5159-7846-BF17-9EB3355FF32A}"/>
    <dgm:cxn modelId="{2240157A-5601-C442-9EC2-54724CC571FB}" type="presOf" srcId="{5A8968B8-B573-0B4D-B54D-186EA641EBE4}" destId="{3E4AC029-13D9-9E43-9B4C-95D4D28BE8AF}" srcOrd="0" destOrd="0" presId="urn:microsoft.com/office/officeart/2005/8/layout/hierarchy2"/>
    <dgm:cxn modelId="{78BF6E95-0571-F245-BE27-A5F8121AFCC9}" type="presOf" srcId="{FC31C2E4-C8D3-8541-A2F7-49CEA2AA8863}" destId="{F37B8ACB-3583-8F4C-99FC-E4C67F185412}" srcOrd="0" destOrd="0" presId="urn:microsoft.com/office/officeart/2005/8/layout/hierarchy2"/>
    <dgm:cxn modelId="{6AF350AD-67C0-B94C-B6B1-E16EF8B007D6}" type="presOf" srcId="{9EEF0FB8-00C5-014D-BF28-198F01BC87B0}" destId="{767BA872-5795-7046-9946-764954509425}" srcOrd="0" destOrd="0" presId="urn:microsoft.com/office/officeart/2005/8/layout/hierarchy2"/>
    <dgm:cxn modelId="{E71F5BBB-98AA-3C4A-BA07-91ACCE539F08}" type="presOf" srcId="{F0FB35B9-6B4D-404F-9E5F-341D7AF0CB9D}" destId="{6C3BD44C-3554-9545-AFFA-F6DE04D582EF}" srcOrd="1" destOrd="0" presId="urn:microsoft.com/office/officeart/2005/8/layout/hierarchy2"/>
    <dgm:cxn modelId="{932B19BF-FF45-2941-A388-C9A39AECB829}" type="presOf" srcId="{16991E5A-B121-7A46-B171-6731980FCF52}" destId="{B4792A39-6933-294A-B1ED-7E254C5D8982}" srcOrd="1" destOrd="0" presId="urn:microsoft.com/office/officeart/2005/8/layout/hierarchy2"/>
    <dgm:cxn modelId="{58AF11CA-3545-B048-A3CB-8BF6D2DF8DF4}" type="presOf" srcId="{07EBE32E-3C88-1C41-BC0D-2454E76BA6DE}" destId="{43F35AFC-E268-E74A-985F-DFA6EAFB3415}" srcOrd="0" destOrd="0" presId="urn:microsoft.com/office/officeart/2005/8/layout/hierarchy2"/>
    <dgm:cxn modelId="{1C6212CE-95BC-8047-BB03-931282A13F5A}" type="presOf" srcId="{F13280C8-491B-9545-AD7D-0BCBBCFBF108}" destId="{2ED13268-2612-364E-A82B-098FB6B5B703}" srcOrd="0" destOrd="0" presId="urn:microsoft.com/office/officeart/2005/8/layout/hierarchy2"/>
    <dgm:cxn modelId="{FCEE75D9-47F4-BD4F-B20C-D3F85FFC5549}" srcId="{07EBE32E-3C88-1C41-BC0D-2454E76BA6DE}" destId="{FC31C2E4-C8D3-8541-A2F7-49CEA2AA8863}" srcOrd="1" destOrd="0" parTransId="{F0FB35B9-6B4D-404F-9E5F-341D7AF0CB9D}" sibTransId="{CA8A473E-5CEF-2049-8F66-7DAFC0E7699C}"/>
    <dgm:cxn modelId="{5FD40702-5994-1946-9EA8-88E4A185E5C8}" type="presParOf" srcId="{CF2CCE16-04C7-A443-8AA2-659305D5DC85}" destId="{80280435-7E4B-A745-B764-629E6737051D}" srcOrd="0" destOrd="0" presId="urn:microsoft.com/office/officeart/2005/8/layout/hierarchy2"/>
    <dgm:cxn modelId="{335B32CD-F1CF-5440-80DD-1E6E6AC72E30}" type="presParOf" srcId="{80280435-7E4B-A745-B764-629E6737051D}" destId="{43F35AFC-E268-E74A-985F-DFA6EAFB3415}" srcOrd="0" destOrd="0" presId="urn:microsoft.com/office/officeart/2005/8/layout/hierarchy2"/>
    <dgm:cxn modelId="{875F46B3-7381-704D-9718-A21B9B50E02E}" type="presParOf" srcId="{80280435-7E4B-A745-B764-629E6737051D}" destId="{4D8817D9-8EFA-7F47-96B5-1BDC9CC2C623}" srcOrd="1" destOrd="0" presId="urn:microsoft.com/office/officeart/2005/8/layout/hierarchy2"/>
    <dgm:cxn modelId="{4C007330-E47E-B24B-9DA7-9E49D4B7629E}" type="presParOf" srcId="{4D8817D9-8EFA-7F47-96B5-1BDC9CC2C623}" destId="{3E4AC029-13D9-9E43-9B4C-95D4D28BE8AF}" srcOrd="0" destOrd="0" presId="urn:microsoft.com/office/officeart/2005/8/layout/hierarchy2"/>
    <dgm:cxn modelId="{6C5F11A9-E28B-C144-ADD5-A808586ABFF2}" type="presParOf" srcId="{3E4AC029-13D9-9E43-9B4C-95D4D28BE8AF}" destId="{4859C124-09A5-1644-B157-883A333461C4}" srcOrd="0" destOrd="0" presId="urn:microsoft.com/office/officeart/2005/8/layout/hierarchy2"/>
    <dgm:cxn modelId="{ACBA2CF9-8DED-4949-A448-81509EE5310F}" type="presParOf" srcId="{4D8817D9-8EFA-7F47-96B5-1BDC9CC2C623}" destId="{F047B371-8B56-5F48-82E0-55408C331347}" srcOrd="1" destOrd="0" presId="urn:microsoft.com/office/officeart/2005/8/layout/hierarchy2"/>
    <dgm:cxn modelId="{8CC77FAA-3565-3B48-9378-476A788C0CD4}" type="presParOf" srcId="{F047B371-8B56-5F48-82E0-55408C331347}" destId="{2ED13268-2612-364E-A82B-098FB6B5B703}" srcOrd="0" destOrd="0" presId="urn:microsoft.com/office/officeart/2005/8/layout/hierarchy2"/>
    <dgm:cxn modelId="{4C768321-077A-3B4A-AD9E-2023CD68314E}" type="presParOf" srcId="{F047B371-8B56-5F48-82E0-55408C331347}" destId="{AA09DFE9-E5B7-AD4E-9B07-BF4AF54D7339}" srcOrd="1" destOrd="0" presId="urn:microsoft.com/office/officeart/2005/8/layout/hierarchy2"/>
    <dgm:cxn modelId="{CE533D80-4712-A548-9581-C0B10AC66D06}" type="presParOf" srcId="{4D8817D9-8EFA-7F47-96B5-1BDC9CC2C623}" destId="{949450E0-3F08-454C-8EAE-408BF7A78E97}" srcOrd="2" destOrd="0" presId="urn:microsoft.com/office/officeart/2005/8/layout/hierarchy2"/>
    <dgm:cxn modelId="{7BA54EED-C05A-1D46-A885-D13E867E3119}" type="presParOf" srcId="{949450E0-3F08-454C-8EAE-408BF7A78E97}" destId="{6C3BD44C-3554-9545-AFFA-F6DE04D582EF}" srcOrd="0" destOrd="0" presId="urn:microsoft.com/office/officeart/2005/8/layout/hierarchy2"/>
    <dgm:cxn modelId="{C2E6B30C-E616-DD49-B0A4-CA34F3447D92}" type="presParOf" srcId="{4D8817D9-8EFA-7F47-96B5-1BDC9CC2C623}" destId="{380935C0-1AF6-0443-80D5-AFA422AE52EB}" srcOrd="3" destOrd="0" presId="urn:microsoft.com/office/officeart/2005/8/layout/hierarchy2"/>
    <dgm:cxn modelId="{D58F77B2-9EEC-7946-9CD6-5549869E6AAE}" type="presParOf" srcId="{380935C0-1AF6-0443-80D5-AFA422AE52EB}" destId="{F37B8ACB-3583-8F4C-99FC-E4C67F185412}" srcOrd="0" destOrd="0" presId="urn:microsoft.com/office/officeart/2005/8/layout/hierarchy2"/>
    <dgm:cxn modelId="{620FFA69-CB08-3045-A3F5-11831827B02F}" type="presParOf" srcId="{380935C0-1AF6-0443-80D5-AFA422AE52EB}" destId="{64C8023F-1256-C84B-ACED-B61117326E17}" srcOrd="1" destOrd="0" presId="urn:microsoft.com/office/officeart/2005/8/layout/hierarchy2"/>
    <dgm:cxn modelId="{8966E096-0558-A843-BDE1-16530CB206F3}" type="presParOf" srcId="{4D8817D9-8EFA-7F47-96B5-1BDC9CC2C623}" destId="{FC994DD0-4ECE-014B-B982-F33F0200BB59}" srcOrd="4" destOrd="0" presId="urn:microsoft.com/office/officeart/2005/8/layout/hierarchy2"/>
    <dgm:cxn modelId="{AFEDC712-9CA5-3C4B-8428-F52458F10DFE}" type="presParOf" srcId="{FC994DD0-4ECE-014B-B982-F33F0200BB59}" destId="{B4792A39-6933-294A-B1ED-7E254C5D8982}" srcOrd="0" destOrd="0" presId="urn:microsoft.com/office/officeart/2005/8/layout/hierarchy2"/>
    <dgm:cxn modelId="{29BAB122-900F-F44B-B2C6-FB1BF7D518AB}" type="presParOf" srcId="{4D8817D9-8EFA-7F47-96B5-1BDC9CC2C623}" destId="{D0C9E92E-A3C5-A34C-9DEA-9AFAFD075263}" srcOrd="5" destOrd="0" presId="urn:microsoft.com/office/officeart/2005/8/layout/hierarchy2"/>
    <dgm:cxn modelId="{81D58652-F58D-5C45-A897-6560F3ABD477}" type="presParOf" srcId="{D0C9E92E-A3C5-A34C-9DEA-9AFAFD075263}" destId="{767BA872-5795-7046-9946-764954509425}" srcOrd="0" destOrd="0" presId="urn:microsoft.com/office/officeart/2005/8/layout/hierarchy2"/>
    <dgm:cxn modelId="{FA57F1F8-A99C-0B40-B249-2DE36AFC0AE7}" type="presParOf" srcId="{D0C9E92E-A3C5-A34C-9DEA-9AFAFD075263}" destId="{2F169FDD-4CE1-5B41-8F6D-5D0EDA8ED0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9FDE7-445F-3542-85DC-1FF1CFDCB61F}">
      <dsp:nvSpPr>
        <dsp:cNvPr id="0" name=""/>
        <dsp:cNvSpPr/>
      </dsp:nvSpPr>
      <dsp:spPr>
        <a:xfrm>
          <a:off x="852310" y="0"/>
          <a:ext cx="10295467" cy="6434667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ADE4-BD83-9545-B217-0DCC12DE3E76}">
      <dsp:nvSpPr>
        <dsp:cNvPr id="0" name=""/>
        <dsp:cNvSpPr/>
      </dsp:nvSpPr>
      <dsp:spPr>
        <a:xfrm>
          <a:off x="1701688" y="4851024"/>
          <a:ext cx="360341" cy="36034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C05D-9CFC-A64B-8683-5E7BD5AEC866}">
      <dsp:nvSpPr>
        <dsp:cNvPr id="0" name=""/>
        <dsp:cNvSpPr/>
      </dsp:nvSpPr>
      <dsp:spPr>
        <a:xfrm>
          <a:off x="1979790" y="5198699"/>
          <a:ext cx="3509246" cy="47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3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Software 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Development</a:t>
          </a:r>
        </a:p>
      </dsp:txBody>
      <dsp:txXfrm>
        <a:off x="1979790" y="5198699"/>
        <a:ext cx="3509246" cy="473824"/>
      </dsp:txXfrm>
    </dsp:sp>
    <dsp:sp modelId="{0EC2F1C1-120D-CC47-9854-C28B085B2C15}">
      <dsp:nvSpPr>
        <dsp:cNvPr id="0" name=""/>
        <dsp:cNvSpPr/>
      </dsp:nvSpPr>
      <dsp:spPr>
        <a:xfrm>
          <a:off x="8089655" y="1542975"/>
          <a:ext cx="617728" cy="61772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69C9-081C-E542-A0C9-9D120C21F806}">
      <dsp:nvSpPr>
        <dsp:cNvPr id="0" name=""/>
        <dsp:cNvSpPr/>
      </dsp:nvSpPr>
      <dsp:spPr>
        <a:xfrm>
          <a:off x="7667130" y="2686279"/>
          <a:ext cx="1970207" cy="112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2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Building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Bridges</a:t>
          </a:r>
        </a:p>
      </dsp:txBody>
      <dsp:txXfrm>
        <a:off x="7667130" y="2686279"/>
        <a:ext cx="1970207" cy="1128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9FDE7-445F-3542-85DC-1FF1CFDCB61F}">
      <dsp:nvSpPr>
        <dsp:cNvPr id="0" name=""/>
        <dsp:cNvSpPr/>
      </dsp:nvSpPr>
      <dsp:spPr>
        <a:xfrm>
          <a:off x="852310" y="0"/>
          <a:ext cx="10295467" cy="6434667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ADE4-BD83-9545-B217-0DCC12DE3E76}">
      <dsp:nvSpPr>
        <dsp:cNvPr id="0" name=""/>
        <dsp:cNvSpPr/>
      </dsp:nvSpPr>
      <dsp:spPr>
        <a:xfrm>
          <a:off x="1701688" y="4851024"/>
          <a:ext cx="360341" cy="36034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C05D-9CFC-A64B-8683-5E7BD5AEC866}">
      <dsp:nvSpPr>
        <dsp:cNvPr id="0" name=""/>
        <dsp:cNvSpPr/>
      </dsp:nvSpPr>
      <dsp:spPr>
        <a:xfrm>
          <a:off x="1979790" y="5198699"/>
          <a:ext cx="3509246" cy="47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3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Software 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Development</a:t>
          </a:r>
        </a:p>
      </dsp:txBody>
      <dsp:txXfrm>
        <a:off x="1979790" y="5198699"/>
        <a:ext cx="3509246" cy="473824"/>
      </dsp:txXfrm>
    </dsp:sp>
    <dsp:sp modelId="{0EC2F1C1-120D-CC47-9854-C28B085B2C15}">
      <dsp:nvSpPr>
        <dsp:cNvPr id="0" name=""/>
        <dsp:cNvSpPr/>
      </dsp:nvSpPr>
      <dsp:spPr>
        <a:xfrm>
          <a:off x="8089655" y="1542975"/>
          <a:ext cx="617728" cy="61772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69C9-081C-E542-A0C9-9D120C21F806}">
      <dsp:nvSpPr>
        <dsp:cNvPr id="0" name=""/>
        <dsp:cNvSpPr/>
      </dsp:nvSpPr>
      <dsp:spPr>
        <a:xfrm>
          <a:off x="7667130" y="2686279"/>
          <a:ext cx="1970207" cy="112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2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Building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Bridges</a:t>
          </a:r>
        </a:p>
      </dsp:txBody>
      <dsp:txXfrm>
        <a:off x="7667130" y="2686279"/>
        <a:ext cx="1970207" cy="1128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1096" y="1558510"/>
          <a:ext cx="1336477" cy="534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v1.0</a:t>
          </a:r>
        </a:p>
      </dsp:txBody>
      <dsp:txXfrm>
        <a:off x="268392" y="1558510"/>
        <a:ext cx="801886" cy="534591"/>
      </dsp:txXfrm>
    </dsp:sp>
    <dsp:sp modelId="{487BC288-AD4A-D144-90A5-366903A59FE4}">
      <dsp:nvSpPr>
        <dsp:cNvPr id="0" name=""/>
        <dsp:cNvSpPr/>
      </dsp:nvSpPr>
      <dsp:spPr>
        <a:xfrm>
          <a:off x="1203927" y="1558510"/>
          <a:ext cx="1336477" cy="534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v2.0</a:t>
          </a:r>
        </a:p>
      </dsp:txBody>
      <dsp:txXfrm>
        <a:off x="1471223" y="1558510"/>
        <a:ext cx="801886" cy="534591"/>
      </dsp:txXfrm>
    </dsp:sp>
    <dsp:sp modelId="{7D73F6B6-6BF6-8241-9A39-2AA2A70FF29A}">
      <dsp:nvSpPr>
        <dsp:cNvPr id="0" name=""/>
        <dsp:cNvSpPr/>
      </dsp:nvSpPr>
      <dsp:spPr>
        <a:xfrm>
          <a:off x="2406757" y="1558510"/>
          <a:ext cx="1336477" cy="534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v3.0</a:t>
          </a:r>
        </a:p>
      </dsp:txBody>
      <dsp:txXfrm>
        <a:off x="2674053" y="1558510"/>
        <a:ext cx="801886" cy="534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35AFC-E268-E74A-985F-DFA6EAFB3415}">
      <dsp:nvSpPr>
        <dsp:cNvPr id="0" name=""/>
        <dsp:cNvSpPr/>
      </dsp:nvSpPr>
      <dsp:spPr>
        <a:xfrm>
          <a:off x="60" y="2196785"/>
          <a:ext cx="1836804" cy="69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>
              <a:latin typeface="Helvetica" pitchFamily="2" charset="0"/>
            </a:rPr>
            <a:t>Reportify</a:t>
          </a:r>
        </a:p>
      </dsp:txBody>
      <dsp:txXfrm>
        <a:off x="20461" y="2217186"/>
        <a:ext cx="1796002" cy="655744"/>
      </dsp:txXfrm>
    </dsp:sp>
    <dsp:sp modelId="{3E4AC029-13D9-9E43-9B4C-95D4D28BE8AF}">
      <dsp:nvSpPr>
        <dsp:cNvPr id="0" name=""/>
        <dsp:cNvSpPr/>
      </dsp:nvSpPr>
      <dsp:spPr>
        <a:xfrm rot="16833537">
          <a:off x="945837" y="1418628"/>
          <a:ext cx="2181876" cy="107929"/>
        </a:xfrm>
        <a:custGeom>
          <a:avLst/>
          <a:gdLst/>
          <a:ahLst/>
          <a:cxnLst/>
          <a:rect l="0" t="0" r="0" b="0"/>
          <a:pathLst>
            <a:path>
              <a:moveTo>
                <a:pt x="0" y="53964"/>
              </a:moveTo>
              <a:lnTo>
                <a:pt x="2181876" y="53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982228" y="1418046"/>
        <a:ext cx="109093" cy="109093"/>
      </dsp:txXfrm>
    </dsp:sp>
    <dsp:sp modelId="{2ED13268-2612-364E-A82B-098FB6B5B703}">
      <dsp:nvSpPr>
        <dsp:cNvPr id="0" name=""/>
        <dsp:cNvSpPr/>
      </dsp:nvSpPr>
      <dsp:spPr>
        <a:xfrm>
          <a:off x="2236687" y="0"/>
          <a:ext cx="1932639" cy="80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Helvetica" pitchFamily="2" charset="0"/>
            </a:rPr>
            <a:t>Pathway 1</a:t>
          </a:r>
        </a:p>
      </dsp:txBody>
      <dsp:txXfrm>
        <a:off x="2260126" y="23439"/>
        <a:ext cx="1885761" cy="753378"/>
      </dsp:txXfrm>
    </dsp:sp>
    <dsp:sp modelId="{949450E0-3F08-454C-8EAE-408BF7A78E97}">
      <dsp:nvSpPr>
        <dsp:cNvPr id="0" name=""/>
        <dsp:cNvSpPr/>
      </dsp:nvSpPr>
      <dsp:spPr>
        <a:xfrm rot="21579323">
          <a:off x="1836859" y="2489552"/>
          <a:ext cx="512514" cy="107929"/>
        </a:xfrm>
        <a:custGeom>
          <a:avLst/>
          <a:gdLst/>
          <a:ahLst/>
          <a:cxnLst/>
          <a:rect l="0" t="0" r="0" b="0"/>
          <a:pathLst>
            <a:path>
              <a:moveTo>
                <a:pt x="0" y="53964"/>
              </a:moveTo>
              <a:lnTo>
                <a:pt x="512514" y="53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80304" y="2530704"/>
        <a:ext cx="25625" cy="25625"/>
      </dsp:txXfrm>
    </dsp:sp>
    <dsp:sp modelId="{F37B8ACB-3583-8F4C-99FC-E4C67F185412}">
      <dsp:nvSpPr>
        <dsp:cNvPr id="0" name=""/>
        <dsp:cNvSpPr/>
      </dsp:nvSpPr>
      <dsp:spPr>
        <a:xfrm>
          <a:off x="2349370" y="2141024"/>
          <a:ext cx="1930991" cy="80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Helvetica" pitchFamily="2" charset="0"/>
            </a:rPr>
            <a:t>Pathway 2</a:t>
          </a:r>
        </a:p>
      </dsp:txBody>
      <dsp:txXfrm>
        <a:off x="2372857" y="2164511"/>
        <a:ext cx="1884017" cy="754930"/>
      </dsp:txXfrm>
    </dsp:sp>
    <dsp:sp modelId="{FC994DD0-4ECE-014B-B982-F33F0200BB59}">
      <dsp:nvSpPr>
        <dsp:cNvPr id="0" name=""/>
        <dsp:cNvSpPr/>
      </dsp:nvSpPr>
      <dsp:spPr>
        <a:xfrm rot="4442726">
          <a:off x="1057645" y="3524300"/>
          <a:ext cx="2149199" cy="107929"/>
        </a:xfrm>
        <a:custGeom>
          <a:avLst/>
          <a:gdLst/>
          <a:ahLst/>
          <a:cxnLst/>
          <a:rect l="0" t="0" r="0" b="0"/>
          <a:pathLst>
            <a:path>
              <a:moveTo>
                <a:pt x="0" y="53964"/>
              </a:moveTo>
              <a:lnTo>
                <a:pt x="2149199" y="53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78514" y="3524535"/>
        <a:ext cx="107459" cy="107459"/>
      </dsp:txXfrm>
    </dsp:sp>
    <dsp:sp modelId="{767BA872-5795-7046-9946-764954509425}">
      <dsp:nvSpPr>
        <dsp:cNvPr id="0" name=""/>
        <dsp:cNvSpPr/>
      </dsp:nvSpPr>
      <dsp:spPr>
        <a:xfrm>
          <a:off x="2427625" y="4210885"/>
          <a:ext cx="1930991" cy="80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Helvetica" pitchFamily="2" charset="0"/>
            </a:rPr>
            <a:t>Pathway 3</a:t>
          </a:r>
        </a:p>
      </dsp:txBody>
      <dsp:txXfrm>
        <a:off x="2451090" y="4234350"/>
        <a:ext cx="1884061" cy="754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79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v1.0</a:t>
          </a:r>
        </a:p>
      </dsp:txBody>
      <dsp:txXfrm>
        <a:off x="195121" y="1347125"/>
        <a:ext cx="582974" cy="388648"/>
      </dsp:txXfrm>
    </dsp:sp>
    <dsp:sp modelId="{487BC288-AD4A-D144-90A5-366903A59FE4}">
      <dsp:nvSpPr>
        <dsp:cNvPr id="0" name=""/>
        <dsp:cNvSpPr/>
      </dsp:nvSpPr>
      <dsp:spPr>
        <a:xfrm>
          <a:off x="87525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v2.0</a:t>
          </a:r>
        </a:p>
      </dsp:txBody>
      <dsp:txXfrm>
        <a:off x="1069581" y="1347125"/>
        <a:ext cx="582974" cy="388648"/>
      </dsp:txXfrm>
    </dsp:sp>
    <dsp:sp modelId="{7D73F6B6-6BF6-8241-9A39-2AA2A70FF29A}">
      <dsp:nvSpPr>
        <dsp:cNvPr id="0" name=""/>
        <dsp:cNvSpPr/>
      </dsp:nvSpPr>
      <dsp:spPr>
        <a:xfrm>
          <a:off x="174971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v3.0</a:t>
          </a:r>
        </a:p>
      </dsp:txBody>
      <dsp:txXfrm>
        <a:off x="1944041" y="1347125"/>
        <a:ext cx="582974" cy="388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79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v1.0</a:t>
          </a:r>
        </a:p>
      </dsp:txBody>
      <dsp:txXfrm>
        <a:off x="195121" y="1347125"/>
        <a:ext cx="582974" cy="388648"/>
      </dsp:txXfrm>
    </dsp:sp>
    <dsp:sp modelId="{487BC288-AD4A-D144-90A5-366903A59FE4}">
      <dsp:nvSpPr>
        <dsp:cNvPr id="0" name=""/>
        <dsp:cNvSpPr/>
      </dsp:nvSpPr>
      <dsp:spPr>
        <a:xfrm>
          <a:off x="87525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v2.0</a:t>
          </a:r>
        </a:p>
      </dsp:txBody>
      <dsp:txXfrm>
        <a:off x="1069581" y="1347125"/>
        <a:ext cx="582974" cy="388648"/>
      </dsp:txXfrm>
    </dsp:sp>
    <dsp:sp modelId="{7D73F6B6-6BF6-8241-9A39-2AA2A70FF29A}">
      <dsp:nvSpPr>
        <dsp:cNvPr id="0" name=""/>
        <dsp:cNvSpPr/>
      </dsp:nvSpPr>
      <dsp:spPr>
        <a:xfrm>
          <a:off x="174971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v3.0</a:t>
          </a:r>
        </a:p>
      </dsp:txBody>
      <dsp:txXfrm>
        <a:off x="1944041" y="1347125"/>
        <a:ext cx="582974" cy="388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79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v1.0</a:t>
          </a:r>
        </a:p>
      </dsp:txBody>
      <dsp:txXfrm>
        <a:off x="195121" y="1347125"/>
        <a:ext cx="582974" cy="388648"/>
      </dsp:txXfrm>
    </dsp:sp>
    <dsp:sp modelId="{487BC288-AD4A-D144-90A5-366903A59FE4}">
      <dsp:nvSpPr>
        <dsp:cNvPr id="0" name=""/>
        <dsp:cNvSpPr/>
      </dsp:nvSpPr>
      <dsp:spPr>
        <a:xfrm>
          <a:off x="87525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v2.0</a:t>
          </a:r>
        </a:p>
      </dsp:txBody>
      <dsp:txXfrm>
        <a:off x="1069581" y="1347125"/>
        <a:ext cx="582974" cy="388648"/>
      </dsp:txXfrm>
    </dsp:sp>
    <dsp:sp modelId="{7D73F6B6-6BF6-8241-9A39-2AA2A70FF29A}">
      <dsp:nvSpPr>
        <dsp:cNvPr id="0" name=""/>
        <dsp:cNvSpPr/>
      </dsp:nvSpPr>
      <dsp:spPr>
        <a:xfrm>
          <a:off x="174971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v3.0</a:t>
          </a:r>
        </a:p>
      </dsp:txBody>
      <dsp:txXfrm>
        <a:off x="1944041" y="1347125"/>
        <a:ext cx="582974" cy="388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E77-A207-0143-8934-AE0EE357C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8D4B-85BB-4148-B24B-9F7D09E1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ECF4-0CB2-9744-BA91-199A9D7B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2E2E-BEE3-2F4A-98DA-03DDC2AF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C86-278A-E942-8B82-3F4009C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B77C-F61B-394A-9363-77BA3771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6854-6C46-A14A-8121-2084F886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02F8-C9B3-E24A-A8A6-1270C8A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901F-EAA2-684F-8EA7-FD34269D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4F9D-A5E5-0942-B574-44965D3D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FE0CD-C5E4-6442-8953-5C5CF9EE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8AE0B-9C39-0041-9DE3-42D829CA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3FF5-6685-3A4E-88BD-0B2F76D2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9A76-7A90-7B48-919C-04DA5691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8A51-F1C7-B04C-B4C2-577209C6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20F2-75A1-4149-BA42-BDC66055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E91C-C0CC-8B4F-917E-0CD08FD2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6ADFA-8C0A-B74B-AD59-B652A55D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8E60-2FE4-CB47-84F2-7EAB7D6F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744C-E5CE-584F-996E-2F658AAE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9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981B-C2A1-8C41-ACB3-7D621FA8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44B4-EFC9-F64E-9069-60734597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943B-DC4B-CE43-A3BA-A268E0F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AE4C-8EEB-1D45-9C02-40395886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2C50-2DCD-5B42-A70B-FCCADB67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436A-366F-1C42-8FBC-6987587D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9E-FDE7-034C-95E9-85199736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ED5D-68CD-4946-82CC-21AFDE52B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AC622-A284-8F42-9F8A-37948D4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E6835-5454-784A-9BEC-F106B79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B9202-A90D-A846-B482-73EE7FA4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1AD-C2D9-C94C-8E22-CDA3D74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8A60-8DCF-2441-BC15-DF3261F0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ED17C-B93B-6F46-AAAF-E4F05611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BBC91-C750-AA42-A23C-A262351A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F5D27-BADA-C441-8CAE-2925887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E8B6A-043F-F346-BCAD-E1259B6A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DBB85-4455-1040-A481-BB1300DA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B3033-84F1-AB4C-A948-61D0D6E7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9848-79C7-F94B-BF63-11D0E86B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8C3AA-869A-F74F-9306-F2A7676C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D70C-A1CA-BF41-B925-9DF2F330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241CA-A094-634C-B21B-7E026075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4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8C83A-3CA4-124F-B0F8-65A4D046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90D76-2EB5-7947-8595-688E0897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1D2F-8B72-FE45-94AF-5D0D819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12A7-2531-B24B-8E5E-84C175D4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2D35-2CCF-0648-AC67-5FB06B6A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C4B8A-9B4B-A441-8A3F-8D692379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07015-2823-A443-BC96-D9F3115B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BEFE-46B6-F742-A95F-CCB8ADF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5C9A-45EA-5743-9153-2EF1B228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CEE9-676D-BE47-9324-A3CC16BB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554A1-0871-9F45-91BA-030643E22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68E3B-49D1-1C41-A957-0FAC8720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1476-564A-6147-8DFC-0B06B145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B08B-E538-1A44-859F-1AE229AE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A429D-88E8-FE48-B2DE-6F25E4E1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3452D-E26B-6F4C-BBFB-D5AE561B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1E6C-5D51-FA4C-8585-CD35D377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87EB-D6BE-AF46-8484-371569CC8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AE7-63F1-4C47-923E-B19AF192080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1CD4-8220-9644-BCAC-FAEBACD36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B7CBB-64CC-E740-AC2F-15F269FF0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49863-E7AA-B741-A1FE-3123B4D0E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316082"/>
              </p:ext>
            </p:extLst>
          </p:nvPr>
        </p:nvGraphicFramePr>
        <p:xfrm>
          <a:off x="191911" y="0"/>
          <a:ext cx="12000089" cy="643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boat&#10;&#10;Description automatically generated">
            <a:extLst>
              <a:ext uri="{FF2B5EF4-FFF2-40B4-BE49-F238E27FC236}">
                <a16:creationId xmlns:a16="http://schemas.microsoft.com/office/drawing/2014/main" id="{5FE577E5-17CB-D741-ADA6-995F410C9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80" y="1422399"/>
            <a:ext cx="1152299" cy="8588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44FF4C-C834-C94A-83EF-6F5FC62D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1" y="4343965"/>
            <a:ext cx="526344" cy="6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49863-E7AA-B741-A1FE-3123B4D0EECE}"/>
              </a:ext>
            </a:extLst>
          </p:cNvPr>
          <p:cNvGraphicFramePr/>
          <p:nvPr/>
        </p:nvGraphicFramePr>
        <p:xfrm>
          <a:off x="191911" y="0"/>
          <a:ext cx="12000089" cy="643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boat&#10;&#10;Description automatically generated">
            <a:extLst>
              <a:ext uri="{FF2B5EF4-FFF2-40B4-BE49-F238E27FC236}">
                <a16:creationId xmlns:a16="http://schemas.microsoft.com/office/drawing/2014/main" id="{5FE577E5-17CB-D741-ADA6-995F410C9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80" y="1422399"/>
            <a:ext cx="1152299" cy="8588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44FF4C-C834-C94A-83EF-6F5FC62D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1" y="4343965"/>
            <a:ext cx="526344" cy="631613"/>
          </a:xfrm>
          <a:prstGeom prst="rect">
            <a:avLst/>
          </a:prstGeom>
        </p:spPr>
      </p:pic>
      <p:pic>
        <p:nvPicPr>
          <p:cNvPr id="13" name="Picture 12" descr="A person wearing a gas mask&#10;&#10;Description automatically generated with medium confidence">
            <a:extLst>
              <a:ext uri="{FF2B5EF4-FFF2-40B4-BE49-F238E27FC236}">
                <a16:creationId xmlns:a16="http://schemas.microsoft.com/office/drawing/2014/main" id="{63361130-340F-1140-ABF4-A1A0326CDD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0961" y="953824"/>
            <a:ext cx="838328" cy="11177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7D8AC-7C36-9749-B789-80C24022C72C}"/>
              </a:ext>
            </a:extLst>
          </p:cNvPr>
          <p:cNvSpPr txBox="1"/>
          <p:nvPr/>
        </p:nvSpPr>
        <p:spPr>
          <a:xfrm>
            <a:off x="10440747" y="2401668"/>
            <a:ext cx="1339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The Apollo </a:t>
            </a:r>
            <a:br>
              <a:rPr lang="en-IN" dirty="0">
                <a:latin typeface="Helvetica" pitchFamily="2" charset="0"/>
              </a:rPr>
            </a:br>
            <a:r>
              <a:rPr lang="en-IN" dirty="0">
                <a:latin typeface="Helvetica" pitchFamily="2" charset="0"/>
              </a:rPr>
              <a:t>guidance</a:t>
            </a:r>
            <a:br>
              <a:rPr lang="en-IN" dirty="0">
                <a:latin typeface="Helvetica" pitchFamily="2" charset="0"/>
              </a:rPr>
            </a:br>
            <a:r>
              <a:rPr lang="en-IN" dirty="0">
                <a:latin typeface="Helvetica" pitchFamily="2" charset="0"/>
              </a:rPr>
              <a:t>computer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674429D-A3C1-2C4F-9F11-575B4C4959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1569" y="1761986"/>
            <a:ext cx="804730" cy="8099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2D5A26-9A99-5143-8E89-99ACA4BB69DB}"/>
              </a:ext>
            </a:extLst>
          </p:cNvPr>
          <p:cNvSpPr txBox="1"/>
          <p:nvPr/>
        </p:nvSpPr>
        <p:spPr>
          <a:xfrm>
            <a:off x="6204447" y="3032667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Health Tech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D34840-1DD2-A248-AE19-05C73B2CC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098098"/>
              </p:ext>
            </p:extLst>
          </p:nvPr>
        </p:nvGraphicFramePr>
        <p:xfrm>
          <a:off x="448527" y="1054203"/>
          <a:ext cx="3744332" cy="365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F208CD-AC89-A94F-93D3-C469E257AE24}"/>
              </a:ext>
            </a:extLst>
          </p:cNvPr>
          <p:cNvSpPr txBox="1"/>
          <p:nvPr/>
        </p:nvSpPr>
        <p:spPr>
          <a:xfrm>
            <a:off x="448527" y="5911063"/>
            <a:ext cx="374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Build Fast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C4B4D2-78BF-6B4E-91F5-F069CCA02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08767"/>
              </p:ext>
            </p:extLst>
          </p:nvPr>
        </p:nvGraphicFramePr>
        <p:xfrm>
          <a:off x="4893528" y="407432"/>
          <a:ext cx="6211230" cy="5090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15B027C-DDA8-3E4C-8547-01438CE3F25E}"/>
              </a:ext>
            </a:extLst>
          </p:cNvPr>
          <p:cNvGrpSpPr/>
          <p:nvPr/>
        </p:nvGrpSpPr>
        <p:grpSpPr>
          <a:xfrm>
            <a:off x="1316525" y="1649203"/>
            <a:ext cx="2009338" cy="722186"/>
            <a:chOff x="361723" y="1973414"/>
            <a:chExt cx="2293237" cy="11432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D02F85A-6E49-4749-9CB5-3F4221ECFB20}"/>
                </a:ext>
              </a:extLst>
            </p:cNvPr>
            <p:cNvSpPr/>
            <p:nvPr/>
          </p:nvSpPr>
          <p:spPr>
            <a:xfrm>
              <a:off x="361723" y="1973414"/>
              <a:ext cx="2286576" cy="11432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4962BB16-7B2A-9E42-B532-B2D6AC25F141}"/>
                </a:ext>
              </a:extLst>
            </p:cNvPr>
            <p:cNvSpPr txBox="1"/>
            <p:nvPr/>
          </p:nvSpPr>
          <p:spPr>
            <a:xfrm>
              <a:off x="395207" y="2006898"/>
              <a:ext cx="2259753" cy="1082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200" i="1" kern="1200" dirty="0">
                  <a:latin typeface="Helvetica" pitchFamily="2" charset="0"/>
                </a:rPr>
                <a:t>Reportify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7414C2D-C052-714C-AA99-E4EA8354E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602540"/>
              </p:ext>
            </p:extLst>
          </p:nvPr>
        </p:nvGraphicFramePr>
        <p:xfrm>
          <a:off x="9196659" y="-711511"/>
          <a:ext cx="2722137" cy="30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809E1BD-8F25-B64F-8E4D-8A045B0994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823354"/>
              </p:ext>
            </p:extLst>
          </p:nvPr>
        </p:nvGraphicFramePr>
        <p:xfrm>
          <a:off x="9196659" y="1411041"/>
          <a:ext cx="2722137" cy="30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546A0D8-0B15-4246-A7D1-514014D54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82323"/>
              </p:ext>
            </p:extLst>
          </p:nvPr>
        </p:nvGraphicFramePr>
        <p:xfrm>
          <a:off x="9285868" y="3490331"/>
          <a:ext cx="2722137" cy="30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9DDB6D-952A-FA4A-AC88-458DC1906F4C}"/>
              </a:ext>
            </a:extLst>
          </p:cNvPr>
          <p:cNvSpPr txBox="1"/>
          <p:nvPr/>
        </p:nvSpPr>
        <p:spPr>
          <a:xfrm>
            <a:off x="4893528" y="5911063"/>
            <a:ext cx="711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Explore Fast</a:t>
            </a:r>
          </a:p>
        </p:txBody>
      </p:sp>
    </p:spTree>
    <p:extLst>
      <p:ext uri="{BB962C8B-B14F-4D97-AF65-F5344CB8AC3E}">
        <p14:creationId xmlns:p14="http://schemas.microsoft.com/office/powerpoint/2010/main" val="53563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44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Modi</dc:creator>
  <cp:lastModifiedBy>Ankit Modi</cp:lastModifiedBy>
  <cp:revision>14</cp:revision>
  <dcterms:created xsi:type="dcterms:W3CDTF">2021-05-23T16:14:04Z</dcterms:created>
  <dcterms:modified xsi:type="dcterms:W3CDTF">2021-05-24T13:22:11Z</dcterms:modified>
</cp:coreProperties>
</file>