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7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4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24EA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24EA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24EA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AC84C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AC84C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8684C6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524EA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EB5D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AC84C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AC84C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AC84C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539" y="519811"/>
            <a:ext cx="1113292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24EA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796" y="1611248"/>
            <a:ext cx="11430406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520" y="423647"/>
            <a:ext cx="1804852" cy="2987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716" y="300736"/>
            <a:ext cx="5469890" cy="100901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78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</a:pPr>
            <a:r>
              <a:rPr sz="5900" spc="-114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</a:t>
            </a:r>
            <a:r>
              <a:rPr sz="5900" spc="35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5900" spc="-32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THEORY</a:t>
            </a:r>
            <a:endParaRPr sz="5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904238"/>
            <a:ext cx="6065520" cy="335152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sz="2400" spc="-10" dirty="0">
                <a:solidFill>
                  <a:srgbClr val="8684C6"/>
                </a:solidFill>
                <a:latin typeface="Arial Black"/>
                <a:cs typeface="Arial Black"/>
              </a:rPr>
              <a:t>PROJECT</a:t>
            </a:r>
            <a:r>
              <a:rPr sz="2400" spc="-10" dirty="0">
                <a:solidFill>
                  <a:srgbClr val="6F2F9F"/>
                </a:solidFill>
                <a:latin typeface="Segoe UI"/>
                <a:cs typeface="Segoe UI"/>
              </a:rPr>
              <a:t>:</a:t>
            </a:r>
            <a:r>
              <a:rPr sz="2400" spc="5" dirty="0">
                <a:solidFill>
                  <a:srgbClr val="6F2F9F"/>
                </a:solidFill>
                <a:latin typeface="Segoe UI"/>
                <a:cs typeface="Segoe UI"/>
              </a:rPr>
              <a:t> </a:t>
            </a:r>
            <a:r>
              <a:rPr sz="2400" spc="5" dirty="0">
                <a:solidFill>
                  <a:srgbClr val="2D394D"/>
                </a:solidFill>
                <a:latin typeface="Arial Black"/>
                <a:cs typeface="Arial Black"/>
              </a:rPr>
              <a:t>Pilgrimage</a:t>
            </a:r>
            <a:r>
              <a:rPr sz="2400" dirty="0">
                <a:solidFill>
                  <a:srgbClr val="2D394D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2D394D"/>
                </a:solidFill>
                <a:latin typeface="Arial Black"/>
                <a:cs typeface="Arial Black"/>
              </a:rPr>
              <a:t>cost </a:t>
            </a:r>
            <a:r>
              <a:rPr sz="2400" dirty="0">
                <a:solidFill>
                  <a:srgbClr val="2D394D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2D394D"/>
                </a:solidFill>
                <a:latin typeface="Arial Black"/>
                <a:cs typeface="Arial Black"/>
              </a:rPr>
              <a:t>Optimization</a:t>
            </a:r>
            <a:r>
              <a:rPr sz="2400" spc="-20" dirty="0">
                <a:solidFill>
                  <a:srgbClr val="2D394D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2D394D"/>
                </a:solidFill>
                <a:latin typeface="Arial Black"/>
                <a:cs typeface="Arial Black"/>
              </a:rPr>
              <a:t>Utilizing</a:t>
            </a:r>
            <a:r>
              <a:rPr sz="2400" spc="-40" dirty="0">
                <a:solidFill>
                  <a:srgbClr val="2D394D"/>
                </a:solidFill>
                <a:latin typeface="Arial Black"/>
                <a:cs typeface="Arial Black"/>
              </a:rPr>
              <a:t> </a:t>
            </a:r>
            <a:r>
              <a:rPr sz="2400" spc="10" dirty="0">
                <a:solidFill>
                  <a:srgbClr val="2D394D"/>
                </a:solidFill>
                <a:latin typeface="Arial Black"/>
                <a:cs typeface="Arial Black"/>
              </a:rPr>
              <a:t>Graph</a:t>
            </a:r>
            <a:r>
              <a:rPr sz="2400" dirty="0">
                <a:solidFill>
                  <a:srgbClr val="2D394D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2D394D"/>
                </a:solidFill>
                <a:latin typeface="Arial Black"/>
                <a:cs typeface="Arial Black"/>
              </a:rPr>
              <a:t>Theory.</a:t>
            </a:r>
            <a:endParaRPr sz="2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350" dirty="0">
              <a:latin typeface="Arial Black"/>
              <a:cs typeface="Arial Black"/>
            </a:endParaRPr>
          </a:p>
          <a:p>
            <a:pPr marL="114300">
              <a:lnSpc>
                <a:spcPct val="100000"/>
              </a:lnSpc>
            </a:pPr>
            <a:r>
              <a:rPr sz="2400" dirty="0">
                <a:solidFill>
                  <a:srgbClr val="578793"/>
                </a:solidFill>
                <a:latin typeface="Arial Black"/>
                <a:cs typeface="Arial Black"/>
              </a:rPr>
              <a:t>Presented</a:t>
            </a:r>
            <a:r>
              <a:rPr sz="2400" spc="-45" dirty="0">
                <a:solidFill>
                  <a:srgbClr val="578793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578793"/>
                </a:solidFill>
                <a:latin typeface="Arial Black"/>
                <a:cs typeface="Arial Black"/>
              </a:rPr>
              <a:t>By</a:t>
            </a:r>
            <a:r>
              <a:rPr sz="2400" dirty="0">
                <a:solidFill>
                  <a:srgbClr val="2D394D"/>
                </a:solidFill>
                <a:latin typeface="Arial Black"/>
                <a:cs typeface="Arial Black"/>
              </a:rPr>
              <a:t>:</a:t>
            </a:r>
            <a:endParaRPr sz="2400" dirty="0">
              <a:latin typeface="Arial Black"/>
              <a:cs typeface="Arial Black"/>
            </a:endParaRPr>
          </a:p>
          <a:p>
            <a:pPr marL="88265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solidFill>
                  <a:srgbClr val="6F2F9F"/>
                </a:solidFill>
                <a:latin typeface="Arial Black"/>
                <a:cs typeface="Arial Black"/>
              </a:rPr>
              <a:t>Gulam</a:t>
            </a:r>
            <a:r>
              <a:rPr sz="1800" spc="-55" dirty="0">
                <a:solidFill>
                  <a:srgbClr val="6F2F9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Arial Black"/>
                <a:cs typeface="Arial Black"/>
              </a:rPr>
              <a:t>Hyder-2202041040</a:t>
            </a:r>
            <a:endParaRPr sz="1800" dirty="0">
              <a:latin typeface="Arial Black"/>
              <a:cs typeface="Arial Black"/>
            </a:endParaRPr>
          </a:p>
          <a:p>
            <a:pPr marL="88265" marR="1274445">
              <a:lnSpc>
                <a:spcPct val="146100"/>
              </a:lnSpc>
              <a:spcBef>
                <a:spcPts val="5"/>
              </a:spcBef>
            </a:pPr>
            <a:r>
              <a:rPr sz="1800" spc="-5" dirty="0">
                <a:solidFill>
                  <a:srgbClr val="6F2F9F"/>
                </a:solidFill>
                <a:latin typeface="Arial Black"/>
                <a:cs typeface="Arial Black"/>
              </a:rPr>
              <a:t>Aditya </a:t>
            </a:r>
            <a:r>
              <a:rPr sz="1800" spc="-5">
                <a:solidFill>
                  <a:srgbClr val="6F2F9F"/>
                </a:solidFill>
                <a:latin typeface="Arial Black"/>
                <a:cs typeface="Arial Black"/>
              </a:rPr>
              <a:t>Devraj </a:t>
            </a:r>
            <a:r>
              <a:rPr sz="1800">
                <a:solidFill>
                  <a:srgbClr val="6F2F9F"/>
                </a:solidFill>
                <a:latin typeface="Arial Black"/>
                <a:cs typeface="Arial Black"/>
              </a:rPr>
              <a:t>Choudh</a:t>
            </a:r>
            <a:r>
              <a:rPr lang="en-US" sz="1800">
                <a:solidFill>
                  <a:srgbClr val="6F2F9F"/>
                </a:solidFill>
                <a:latin typeface="Arial Black"/>
                <a:cs typeface="Arial Black"/>
              </a:rPr>
              <a:t>a</a:t>
            </a:r>
            <a:r>
              <a:rPr sz="1800">
                <a:solidFill>
                  <a:srgbClr val="6F2F9F"/>
                </a:solidFill>
                <a:latin typeface="Arial Black"/>
                <a:cs typeface="Arial Black"/>
              </a:rPr>
              <a:t>ry-2202041041 </a:t>
            </a:r>
            <a:r>
              <a:rPr sz="1800" spc="5">
                <a:solidFill>
                  <a:srgbClr val="6F2F9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6F2F9F"/>
                </a:solidFill>
                <a:latin typeface="Arial Black"/>
                <a:cs typeface="Arial Black"/>
              </a:rPr>
              <a:t>Harish</a:t>
            </a:r>
            <a:r>
              <a:rPr sz="1800" spc="-60" dirty="0">
                <a:solidFill>
                  <a:srgbClr val="6F2F9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6F2F9F"/>
                </a:solidFill>
                <a:latin typeface="Arial Black"/>
                <a:cs typeface="Arial Black"/>
              </a:rPr>
              <a:t>Chandra</a:t>
            </a:r>
            <a:r>
              <a:rPr sz="1800" spc="-60" dirty="0">
                <a:solidFill>
                  <a:srgbClr val="6F2F9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6F2F9F"/>
                </a:solidFill>
                <a:latin typeface="Arial Black"/>
                <a:cs typeface="Arial Black"/>
              </a:rPr>
              <a:t>Mohanta-2202041042</a:t>
            </a:r>
            <a:endParaRPr sz="1800" dirty="0">
              <a:latin typeface="Arial Black"/>
              <a:cs typeface="Arial Black"/>
            </a:endParaRPr>
          </a:p>
          <a:p>
            <a:pPr marL="88265">
              <a:lnSpc>
                <a:spcPct val="100000"/>
              </a:lnSpc>
              <a:spcBef>
                <a:spcPts val="1005"/>
              </a:spcBef>
            </a:pPr>
            <a:r>
              <a:rPr sz="1800" dirty="0">
                <a:solidFill>
                  <a:srgbClr val="6F2F9F"/>
                </a:solidFill>
                <a:latin typeface="Arial Black"/>
                <a:cs typeface="Arial Black"/>
              </a:rPr>
              <a:t>Ankit</a:t>
            </a:r>
            <a:r>
              <a:rPr sz="1800" spc="-30" dirty="0">
                <a:solidFill>
                  <a:srgbClr val="6F2F9F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Arial Black"/>
                <a:cs typeface="Arial Black"/>
              </a:rPr>
              <a:t>Mohapatra-2202041043</a:t>
            </a:r>
            <a:endParaRPr sz="1800" dirty="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67143" y="1031747"/>
            <a:ext cx="4048125" cy="4852670"/>
            <a:chOff x="6867143" y="1031747"/>
            <a:chExt cx="4048125" cy="4852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991" y="2775216"/>
              <a:ext cx="1431036" cy="8473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89569" y="2801874"/>
              <a:ext cx="1330960" cy="748665"/>
            </a:xfrm>
            <a:custGeom>
              <a:avLst/>
              <a:gdLst/>
              <a:ahLst/>
              <a:cxnLst/>
              <a:rect l="l" t="t" r="r" b="b"/>
              <a:pathLst>
                <a:path w="1330959" h="748664">
                  <a:moveTo>
                    <a:pt x="0" y="0"/>
                  </a:moveTo>
                  <a:lnTo>
                    <a:pt x="1330832" y="7481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67143" y="1886711"/>
              <a:ext cx="1304925" cy="1304925"/>
            </a:xfrm>
            <a:custGeom>
              <a:avLst/>
              <a:gdLst/>
              <a:ahLst/>
              <a:cxnLst/>
              <a:rect l="l" t="t" r="r" b="b"/>
              <a:pathLst>
                <a:path w="1304925" h="1304925">
                  <a:moveTo>
                    <a:pt x="652272" y="0"/>
                  </a:moveTo>
                  <a:lnTo>
                    <a:pt x="603584" y="1788"/>
                  </a:lnTo>
                  <a:lnTo>
                    <a:pt x="555870" y="7070"/>
                  </a:lnTo>
                  <a:lnTo>
                    <a:pt x="509255" y="15720"/>
                  </a:lnTo>
                  <a:lnTo>
                    <a:pt x="463865" y="27611"/>
                  </a:lnTo>
                  <a:lnTo>
                    <a:pt x="419826" y="42618"/>
                  </a:lnTo>
                  <a:lnTo>
                    <a:pt x="377264" y="60614"/>
                  </a:lnTo>
                  <a:lnTo>
                    <a:pt x="336306" y="81473"/>
                  </a:lnTo>
                  <a:lnTo>
                    <a:pt x="297076" y="105070"/>
                  </a:lnTo>
                  <a:lnTo>
                    <a:pt x="259702" y="131278"/>
                  </a:lnTo>
                  <a:lnTo>
                    <a:pt x="224309" y="159971"/>
                  </a:lnTo>
                  <a:lnTo>
                    <a:pt x="191023" y="191023"/>
                  </a:lnTo>
                  <a:lnTo>
                    <a:pt x="159971" y="224309"/>
                  </a:lnTo>
                  <a:lnTo>
                    <a:pt x="131278" y="259702"/>
                  </a:lnTo>
                  <a:lnTo>
                    <a:pt x="105070" y="297076"/>
                  </a:lnTo>
                  <a:lnTo>
                    <a:pt x="81473" y="336306"/>
                  </a:lnTo>
                  <a:lnTo>
                    <a:pt x="60614" y="377264"/>
                  </a:lnTo>
                  <a:lnTo>
                    <a:pt x="42618" y="419826"/>
                  </a:lnTo>
                  <a:lnTo>
                    <a:pt x="27611" y="463865"/>
                  </a:lnTo>
                  <a:lnTo>
                    <a:pt x="15720" y="509255"/>
                  </a:lnTo>
                  <a:lnTo>
                    <a:pt x="7070" y="555870"/>
                  </a:lnTo>
                  <a:lnTo>
                    <a:pt x="1788" y="603584"/>
                  </a:lnTo>
                  <a:lnTo>
                    <a:pt x="0" y="652272"/>
                  </a:lnTo>
                  <a:lnTo>
                    <a:pt x="1788" y="700959"/>
                  </a:lnTo>
                  <a:lnTo>
                    <a:pt x="7070" y="748673"/>
                  </a:lnTo>
                  <a:lnTo>
                    <a:pt x="15720" y="795288"/>
                  </a:lnTo>
                  <a:lnTo>
                    <a:pt x="27611" y="840678"/>
                  </a:lnTo>
                  <a:lnTo>
                    <a:pt x="42618" y="884717"/>
                  </a:lnTo>
                  <a:lnTo>
                    <a:pt x="60614" y="927279"/>
                  </a:lnTo>
                  <a:lnTo>
                    <a:pt x="81473" y="968237"/>
                  </a:lnTo>
                  <a:lnTo>
                    <a:pt x="105070" y="1007467"/>
                  </a:lnTo>
                  <a:lnTo>
                    <a:pt x="131278" y="1044841"/>
                  </a:lnTo>
                  <a:lnTo>
                    <a:pt x="159971" y="1080234"/>
                  </a:lnTo>
                  <a:lnTo>
                    <a:pt x="191023" y="1113520"/>
                  </a:lnTo>
                  <a:lnTo>
                    <a:pt x="224309" y="1144572"/>
                  </a:lnTo>
                  <a:lnTo>
                    <a:pt x="259702" y="1173265"/>
                  </a:lnTo>
                  <a:lnTo>
                    <a:pt x="297076" y="1199473"/>
                  </a:lnTo>
                  <a:lnTo>
                    <a:pt x="336306" y="1223070"/>
                  </a:lnTo>
                  <a:lnTo>
                    <a:pt x="377264" y="1243929"/>
                  </a:lnTo>
                  <a:lnTo>
                    <a:pt x="419826" y="1261925"/>
                  </a:lnTo>
                  <a:lnTo>
                    <a:pt x="463865" y="1276932"/>
                  </a:lnTo>
                  <a:lnTo>
                    <a:pt x="509255" y="1288823"/>
                  </a:lnTo>
                  <a:lnTo>
                    <a:pt x="555870" y="1297473"/>
                  </a:lnTo>
                  <a:lnTo>
                    <a:pt x="603584" y="1302755"/>
                  </a:lnTo>
                  <a:lnTo>
                    <a:pt x="652272" y="1304543"/>
                  </a:lnTo>
                  <a:lnTo>
                    <a:pt x="700959" y="1302755"/>
                  </a:lnTo>
                  <a:lnTo>
                    <a:pt x="748673" y="1297473"/>
                  </a:lnTo>
                  <a:lnTo>
                    <a:pt x="795288" y="1288823"/>
                  </a:lnTo>
                  <a:lnTo>
                    <a:pt x="840678" y="1276932"/>
                  </a:lnTo>
                  <a:lnTo>
                    <a:pt x="884717" y="1261925"/>
                  </a:lnTo>
                  <a:lnTo>
                    <a:pt x="927279" y="1243929"/>
                  </a:lnTo>
                  <a:lnTo>
                    <a:pt x="968237" y="1223070"/>
                  </a:lnTo>
                  <a:lnTo>
                    <a:pt x="1007467" y="1199473"/>
                  </a:lnTo>
                  <a:lnTo>
                    <a:pt x="1044841" y="1173265"/>
                  </a:lnTo>
                  <a:lnTo>
                    <a:pt x="1080234" y="1144572"/>
                  </a:lnTo>
                  <a:lnTo>
                    <a:pt x="1113520" y="1113520"/>
                  </a:lnTo>
                  <a:lnTo>
                    <a:pt x="1144572" y="1080234"/>
                  </a:lnTo>
                  <a:lnTo>
                    <a:pt x="1173265" y="1044841"/>
                  </a:lnTo>
                  <a:lnTo>
                    <a:pt x="1199473" y="1007467"/>
                  </a:lnTo>
                  <a:lnTo>
                    <a:pt x="1223070" y="968237"/>
                  </a:lnTo>
                  <a:lnTo>
                    <a:pt x="1243929" y="927279"/>
                  </a:lnTo>
                  <a:lnTo>
                    <a:pt x="1261925" y="884717"/>
                  </a:lnTo>
                  <a:lnTo>
                    <a:pt x="1276932" y="840678"/>
                  </a:lnTo>
                  <a:lnTo>
                    <a:pt x="1288823" y="795288"/>
                  </a:lnTo>
                  <a:lnTo>
                    <a:pt x="1297473" y="748673"/>
                  </a:lnTo>
                  <a:lnTo>
                    <a:pt x="1302755" y="700959"/>
                  </a:lnTo>
                  <a:lnTo>
                    <a:pt x="1304544" y="652272"/>
                  </a:lnTo>
                  <a:lnTo>
                    <a:pt x="1302755" y="603584"/>
                  </a:lnTo>
                  <a:lnTo>
                    <a:pt x="1297473" y="555870"/>
                  </a:lnTo>
                  <a:lnTo>
                    <a:pt x="1288823" y="509255"/>
                  </a:lnTo>
                  <a:lnTo>
                    <a:pt x="1276932" y="463865"/>
                  </a:lnTo>
                  <a:lnTo>
                    <a:pt x="1261925" y="419826"/>
                  </a:lnTo>
                  <a:lnTo>
                    <a:pt x="1243929" y="377264"/>
                  </a:lnTo>
                  <a:lnTo>
                    <a:pt x="1223070" y="336306"/>
                  </a:lnTo>
                  <a:lnTo>
                    <a:pt x="1199473" y="297076"/>
                  </a:lnTo>
                  <a:lnTo>
                    <a:pt x="1173265" y="259702"/>
                  </a:lnTo>
                  <a:lnTo>
                    <a:pt x="1144572" y="224309"/>
                  </a:lnTo>
                  <a:lnTo>
                    <a:pt x="1113520" y="191023"/>
                  </a:lnTo>
                  <a:lnTo>
                    <a:pt x="1080234" y="159971"/>
                  </a:lnTo>
                  <a:lnTo>
                    <a:pt x="1044841" y="131278"/>
                  </a:lnTo>
                  <a:lnTo>
                    <a:pt x="1007467" y="105070"/>
                  </a:lnTo>
                  <a:lnTo>
                    <a:pt x="968237" y="81473"/>
                  </a:lnTo>
                  <a:lnTo>
                    <a:pt x="927279" y="60614"/>
                  </a:lnTo>
                  <a:lnTo>
                    <a:pt x="884717" y="42618"/>
                  </a:lnTo>
                  <a:lnTo>
                    <a:pt x="840678" y="27611"/>
                  </a:lnTo>
                  <a:lnTo>
                    <a:pt x="795288" y="15720"/>
                  </a:lnTo>
                  <a:lnTo>
                    <a:pt x="748673" y="7070"/>
                  </a:lnTo>
                  <a:lnTo>
                    <a:pt x="700959" y="1788"/>
                  </a:lnTo>
                  <a:lnTo>
                    <a:pt x="652272" y="0"/>
                  </a:lnTo>
                  <a:close/>
                </a:path>
              </a:pathLst>
            </a:custGeom>
            <a:solidFill>
              <a:srgbClr val="AC84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6063" y="1933955"/>
              <a:ext cx="313969" cy="11551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08641" y="1960625"/>
              <a:ext cx="213995" cy="1055370"/>
            </a:xfrm>
            <a:custGeom>
              <a:avLst/>
              <a:gdLst/>
              <a:ahLst/>
              <a:cxnLst/>
              <a:rect l="l" t="t" r="r" b="b"/>
              <a:pathLst>
                <a:path w="213995" h="1055370">
                  <a:moveTo>
                    <a:pt x="0" y="0"/>
                  </a:moveTo>
                  <a:lnTo>
                    <a:pt x="213994" y="10549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3999" y="1031747"/>
              <a:ext cx="1031875" cy="1030605"/>
            </a:xfrm>
            <a:custGeom>
              <a:avLst/>
              <a:gdLst/>
              <a:ahLst/>
              <a:cxnLst/>
              <a:rect l="l" t="t" r="r" b="b"/>
              <a:pathLst>
                <a:path w="1031875" h="1030605">
                  <a:moveTo>
                    <a:pt x="515874" y="0"/>
                  </a:moveTo>
                  <a:lnTo>
                    <a:pt x="468926" y="2105"/>
                  </a:lnTo>
                  <a:lnTo>
                    <a:pt x="423157" y="8299"/>
                  </a:lnTo>
                  <a:lnTo>
                    <a:pt x="378751" y="18400"/>
                  </a:lnTo>
                  <a:lnTo>
                    <a:pt x="335888" y="32227"/>
                  </a:lnTo>
                  <a:lnTo>
                    <a:pt x="294751" y="49597"/>
                  </a:lnTo>
                  <a:lnTo>
                    <a:pt x="255523" y="70329"/>
                  </a:lnTo>
                  <a:lnTo>
                    <a:pt x="218386" y="94241"/>
                  </a:lnTo>
                  <a:lnTo>
                    <a:pt x="183522" y="121150"/>
                  </a:lnTo>
                  <a:lnTo>
                    <a:pt x="151114" y="150875"/>
                  </a:lnTo>
                  <a:lnTo>
                    <a:pt x="121343" y="183235"/>
                  </a:lnTo>
                  <a:lnTo>
                    <a:pt x="94391" y="218046"/>
                  </a:lnTo>
                  <a:lnTo>
                    <a:pt x="70442" y="255128"/>
                  </a:lnTo>
                  <a:lnTo>
                    <a:pt x="49677" y="294299"/>
                  </a:lnTo>
                  <a:lnTo>
                    <a:pt x="32279" y="335376"/>
                  </a:lnTo>
                  <a:lnTo>
                    <a:pt x="18430" y="378177"/>
                  </a:lnTo>
                  <a:lnTo>
                    <a:pt x="8313" y="422522"/>
                  </a:lnTo>
                  <a:lnTo>
                    <a:pt x="2108" y="468227"/>
                  </a:lnTo>
                  <a:lnTo>
                    <a:pt x="0" y="515112"/>
                  </a:lnTo>
                  <a:lnTo>
                    <a:pt x="2108" y="561996"/>
                  </a:lnTo>
                  <a:lnTo>
                    <a:pt x="8313" y="607701"/>
                  </a:lnTo>
                  <a:lnTo>
                    <a:pt x="18430" y="652046"/>
                  </a:lnTo>
                  <a:lnTo>
                    <a:pt x="32279" y="694847"/>
                  </a:lnTo>
                  <a:lnTo>
                    <a:pt x="49677" y="735924"/>
                  </a:lnTo>
                  <a:lnTo>
                    <a:pt x="70442" y="775095"/>
                  </a:lnTo>
                  <a:lnTo>
                    <a:pt x="94391" y="812177"/>
                  </a:lnTo>
                  <a:lnTo>
                    <a:pt x="121343" y="846988"/>
                  </a:lnTo>
                  <a:lnTo>
                    <a:pt x="151114" y="879347"/>
                  </a:lnTo>
                  <a:lnTo>
                    <a:pt x="183522" y="909073"/>
                  </a:lnTo>
                  <a:lnTo>
                    <a:pt x="218386" y="935982"/>
                  </a:lnTo>
                  <a:lnTo>
                    <a:pt x="255524" y="959894"/>
                  </a:lnTo>
                  <a:lnTo>
                    <a:pt x="294751" y="980626"/>
                  </a:lnTo>
                  <a:lnTo>
                    <a:pt x="335888" y="997996"/>
                  </a:lnTo>
                  <a:lnTo>
                    <a:pt x="378751" y="1011823"/>
                  </a:lnTo>
                  <a:lnTo>
                    <a:pt x="423157" y="1021924"/>
                  </a:lnTo>
                  <a:lnTo>
                    <a:pt x="468926" y="1028118"/>
                  </a:lnTo>
                  <a:lnTo>
                    <a:pt x="515874" y="1030224"/>
                  </a:lnTo>
                  <a:lnTo>
                    <a:pt x="562821" y="1028118"/>
                  </a:lnTo>
                  <a:lnTo>
                    <a:pt x="608590" y="1021924"/>
                  </a:lnTo>
                  <a:lnTo>
                    <a:pt x="652996" y="1011823"/>
                  </a:lnTo>
                  <a:lnTo>
                    <a:pt x="695859" y="997996"/>
                  </a:lnTo>
                  <a:lnTo>
                    <a:pt x="736996" y="980626"/>
                  </a:lnTo>
                  <a:lnTo>
                    <a:pt x="776224" y="959894"/>
                  </a:lnTo>
                  <a:lnTo>
                    <a:pt x="813361" y="935982"/>
                  </a:lnTo>
                  <a:lnTo>
                    <a:pt x="848225" y="909073"/>
                  </a:lnTo>
                  <a:lnTo>
                    <a:pt x="880633" y="879348"/>
                  </a:lnTo>
                  <a:lnTo>
                    <a:pt x="910404" y="846988"/>
                  </a:lnTo>
                  <a:lnTo>
                    <a:pt x="937356" y="812177"/>
                  </a:lnTo>
                  <a:lnTo>
                    <a:pt x="961305" y="775095"/>
                  </a:lnTo>
                  <a:lnTo>
                    <a:pt x="982070" y="735924"/>
                  </a:lnTo>
                  <a:lnTo>
                    <a:pt x="999468" y="694847"/>
                  </a:lnTo>
                  <a:lnTo>
                    <a:pt x="1013317" y="652046"/>
                  </a:lnTo>
                  <a:lnTo>
                    <a:pt x="1023434" y="607701"/>
                  </a:lnTo>
                  <a:lnTo>
                    <a:pt x="1029639" y="561996"/>
                  </a:lnTo>
                  <a:lnTo>
                    <a:pt x="1031748" y="515112"/>
                  </a:lnTo>
                  <a:lnTo>
                    <a:pt x="1029639" y="468227"/>
                  </a:lnTo>
                  <a:lnTo>
                    <a:pt x="1023434" y="422522"/>
                  </a:lnTo>
                  <a:lnTo>
                    <a:pt x="1013317" y="378177"/>
                  </a:lnTo>
                  <a:lnTo>
                    <a:pt x="999468" y="335376"/>
                  </a:lnTo>
                  <a:lnTo>
                    <a:pt x="982070" y="294299"/>
                  </a:lnTo>
                  <a:lnTo>
                    <a:pt x="961305" y="255128"/>
                  </a:lnTo>
                  <a:lnTo>
                    <a:pt x="937356" y="218046"/>
                  </a:lnTo>
                  <a:lnTo>
                    <a:pt x="910404" y="183235"/>
                  </a:lnTo>
                  <a:lnTo>
                    <a:pt x="880633" y="150875"/>
                  </a:lnTo>
                  <a:lnTo>
                    <a:pt x="848225" y="121150"/>
                  </a:lnTo>
                  <a:lnTo>
                    <a:pt x="813361" y="94241"/>
                  </a:lnTo>
                  <a:lnTo>
                    <a:pt x="776224" y="70329"/>
                  </a:lnTo>
                  <a:lnTo>
                    <a:pt x="736996" y="49597"/>
                  </a:lnTo>
                  <a:lnTo>
                    <a:pt x="695859" y="32227"/>
                  </a:lnTo>
                  <a:lnTo>
                    <a:pt x="652996" y="18400"/>
                  </a:lnTo>
                  <a:lnTo>
                    <a:pt x="608590" y="8299"/>
                  </a:lnTo>
                  <a:lnTo>
                    <a:pt x="562821" y="2105"/>
                  </a:lnTo>
                  <a:lnTo>
                    <a:pt x="515874" y="0"/>
                  </a:lnTo>
                  <a:close/>
                </a:path>
              </a:pathLst>
            </a:custGeom>
            <a:solidFill>
              <a:srgbClr val="6E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98407" y="5000244"/>
              <a:ext cx="885825" cy="883919"/>
            </a:xfrm>
            <a:custGeom>
              <a:avLst/>
              <a:gdLst/>
              <a:ahLst/>
              <a:cxnLst/>
              <a:rect l="l" t="t" r="r" b="b"/>
              <a:pathLst>
                <a:path w="885825" h="883920">
                  <a:moveTo>
                    <a:pt x="442722" y="0"/>
                  </a:moveTo>
                  <a:lnTo>
                    <a:pt x="394488" y="2593"/>
                  </a:lnTo>
                  <a:lnTo>
                    <a:pt x="347757" y="10193"/>
                  </a:lnTo>
                  <a:lnTo>
                    <a:pt x="302800" y="22530"/>
                  </a:lnTo>
                  <a:lnTo>
                    <a:pt x="259886" y="39335"/>
                  </a:lnTo>
                  <a:lnTo>
                    <a:pt x="219286" y="60339"/>
                  </a:lnTo>
                  <a:lnTo>
                    <a:pt x="181270" y="85270"/>
                  </a:lnTo>
                  <a:lnTo>
                    <a:pt x="146108" y="113861"/>
                  </a:lnTo>
                  <a:lnTo>
                    <a:pt x="114071" y="145841"/>
                  </a:lnTo>
                  <a:lnTo>
                    <a:pt x="85429" y="180941"/>
                  </a:lnTo>
                  <a:lnTo>
                    <a:pt x="60451" y="218891"/>
                  </a:lnTo>
                  <a:lnTo>
                    <a:pt x="39409" y="259422"/>
                  </a:lnTo>
                  <a:lnTo>
                    <a:pt x="22573" y="302264"/>
                  </a:lnTo>
                  <a:lnTo>
                    <a:pt x="10212" y="347147"/>
                  </a:lnTo>
                  <a:lnTo>
                    <a:pt x="2598" y="393802"/>
                  </a:lnTo>
                  <a:lnTo>
                    <a:pt x="0" y="441959"/>
                  </a:lnTo>
                  <a:lnTo>
                    <a:pt x="2598" y="490115"/>
                  </a:lnTo>
                  <a:lnTo>
                    <a:pt x="10212" y="536768"/>
                  </a:lnTo>
                  <a:lnTo>
                    <a:pt x="22573" y="581651"/>
                  </a:lnTo>
                  <a:lnTo>
                    <a:pt x="39409" y="624492"/>
                  </a:lnTo>
                  <a:lnTo>
                    <a:pt x="60451" y="665022"/>
                  </a:lnTo>
                  <a:lnTo>
                    <a:pt x="85429" y="702973"/>
                  </a:lnTo>
                  <a:lnTo>
                    <a:pt x="114071" y="738073"/>
                  </a:lnTo>
                  <a:lnTo>
                    <a:pt x="146108" y="770054"/>
                  </a:lnTo>
                  <a:lnTo>
                    <a:pt x="181270" y="798645"/>
                  </a:lnTo>
                  <a:lnTo>
                    <a:pt x="219286" y="823578"/>
                  </a:lnTo>
                  <a:lnTo>
                    <a:pt x="259886" y="844582"/>
                  </a:lnTo>
                  <a:lnTo>
                    <a:pt x="302800" y="861387"/>
                  </a:lnTo>
                  <a:lnTo>
                    <a:pt x="347757" y="873725"/>
                  </a:lnTo>
                  <a:lnTo>
                    <a:pt x="394488" y="881326"/>
                  </a:lnTo>
                  <a:lnTo>
                    <a:pt x="442722" y="883919"/>
                  </a:lnTo>
                  <a:lnTo>
                    <a:pt x="490955" y="881326"/>
                  </a:lnTo>
                  <a:lnTo>
                    <a:pt x="537686" y="873725"/>
                  </a:lnTo>
                  <a:lnTo>
                    <a:pt x="582643" y="861387"/>
                  </a:lnTo>
                  <a:lnTo>
                    <a:pt x="625557" y="844582"/>
                  </a:lnTo>
                  <a:lnTo>
                    <a:pt x="666157" y="823578"/>
                  </a:lnTo>
                  <a:lnTo>
                    <a:pt x="704173" y="798645"/>
                  </a:lnTo>
                  <a:lnTo>
                    <a:pt x="739335" y="770054"/>
                  </a:lnTo>
                  <a:lnTo>
                    <a:pt x="771372" y="738073"/>
                  </a:lnTo>
                  <a:lnTo>
                    <a:pt x="800014" y="702973"/>
                  </a:lnTo>
                  <a:lnTo>
                    <a:pt x="824992" y="665022"/>
                  </a:lnTo>
                  <a:lnTo>
                    <a:pt x="846034" y="624492"/>
                  </a:lnTo>
                  <a:lnTo>
                    <a:pt x="862870" y="581651"/>
                  </a:lnTo>
                  <a:lnTo>
                    <a:pt x="875231" y="536768"/>
                  </a:lnTo>
                  <a:lnTo>
                    <a:pt x="882845" y="490115"/>
                  </a:lnTo>
                  <a:lnTo>
                    <a:pt x="885444" y="441959"/>
                  </a:lnTo>
                  <a:lnTo>
                    <a:pt x="882845" y="393802"/>
                  </a:lnTo>
                  <a:lnTo>
                    <a:pt x="875231" y="347147"/>
                  </a:lnTo>
                  <a:lnTo>
                    <a:pt x="862870" y="302264"/>
                  </a:lnTo>
                  <a:lnTo>
                    <a:pt x="846034" y="259422"/>
                  </a:lnTo>
                  <a:lnTo>
                    <a:pt x="824992" y="218891"/>
                  </a:lnTo>
                  <a:lnTo>
                    <a:pt x="800014" y="180941"/>
                  </a:lnTo>
                  <a:lnTo>
                    <a:pt x="771372" y="145841"/>
                  </a:lnTo>
                  <a:lnTo>
                    <a:pt x="739335" y="113861"/>
                  </a:lnTo>
                  <a:lnTo>
                    <a:pt x="704173" y="85270"/>
                  </a:lnTo>
                  <a:lnTo>
                    <a:pt x="666157" y="60339"/>
                  </a:lnTo>
                  <a:lnTo>
                    <a:pt x="625557" y="39335"/>
                  </a:lnTo>
                  <a:lnTo>
                    <a:pt x="582643" y="22530"/>
                  </a:lnTo>
                  <a:lnTo>
                    <a:pt x="537686" y="10193"/>
                  </a:lnTo>
                  <a:lnTo>
                    <a:pt x="490955" y="2593"/>
                  </a:lnTo>
                  <a:lnTo>
                    <a:pt x="442722" y="0"/>
                  </a:lnTo>
                  <a:close/>
                </a:path>
              </a:pathLst>
            </a:custGeom>
            <a:solidFill>
              <a:srgbClr val="868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2495" y="4439412"/>
              <a:ext cx="601954" cy="7635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355073" y="4466082"/>
              <a:ext cx="501650" cy="664210"/>
            </a:xfrm>
            <a:custGeom>
              <a:avLst/>
              <a:gdLst/>
              <a:ahLst/>
              <a:cxnLst/>
              <a:rect l="l" t="t" r="r" b="b"/>
              <a:pathLst>
                <a:path w="501650" h="664210">
                  <a:moveTo>
                    <a:pt x="501650" y="0"/>
                  </a:moveTo>
                  <a:lnTo>
                    <a:pt x="0" y="66370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3999" y="3015996"/>
              <a:ext cx="1771014" cy="1769745"/>
            </a:xfrm>
            <a:custGeom>
              <a:avLst/>
              <a:gdLst/>
              <a:ahLst/>
              <a:cxnLst/>
              <a:rect l="l" t="t" r="r" b="b"/>
              <a:pathLst>
                <a:path w="1771015" h="1769745">
                  <a:moveTo>
                    <a:pt x="885444" y="0"/>
                  </a:moveTo>
                  <a:lnTo>
                    <a:pt x="836856" y="1309"/>
                  </a:lnTo>
                  <a:lnTo>
                    <a:pt x="788954" y="5191"/>
                  </a:lnTo>
                  <a:lnTo>
                    <a:pt x="741805" y="11579"/>
                  </a:lnTo>
                  <a:lnTo>
                    <a:pt x="695477" y="20406"/>
                  </a:lnTo>
                  <a:lnTo>
                    <a:pt x="650037" y="31603"/>
                  </a:lnTo>
                  <a:lnTo>
                    <a:pt x="605552" y="45104"/>
                  </a:lnTo>
                  <a:lnTo>
                    <a:pt x="562090" y="60840"/>
                  </a:lnTo>
                  <a:lnTo>
                    <a:pt x="519718" y="78745"/>
                  </a:lnTo>
                  <a:lnTo>
                    <a:pt x="478505" y="98751"/>
                  </a:lnTo>
                  <a:lnTo>
                    <a:pt x="438516" y="120791"/>
                  </a:lnTo>
                  <a:lnTo>
                    <a:pt x="399821" y="144796"/>
                  </a:lnTo>
                  <a:lnTo>
                    <a:pt x="362486" y="170700"/>
                  </a:lnTo>
                  <a:lnTo>
                    <a:pt x="326579" y="198434"/>
                  </a:lnTo>
                  <a:lnTo>
                    <a:pt x="292167" y="227933"/>
                  </a:lnTo>
                  <a:lnTo>
                    <a:pt x="259318" y="259127"/>
                  </a:lnTo>
                  <a:lnTo>
                    <a:pt x="228099" y="291950"/>
                  </a:lnTo>
                  <a:lnTo>
                    <a:pt x="198578" y="326334"/>
                  </a:lnTo>
                  <a:lnTo>
                    <a:pt x="170822" y="362212"/>
                  </a:lnTo>
                  <a:lnTo>
                    <a:pt x="144898" y="399515"/>
                  </a:lnTo>
                  <a:lnTo>
                    <a:pt x="120875" y="438178"/>
                  </a:lnTo>
                  <a:lnTo>
                    <a:pt x="98820" y="478131"/>
                  </a:lnTo>
                  <a:lnTo>
                    <a:pt x="78800" y="519308"/>
                  </a:lnTo>
                  <a:lnTo>
                    <a:pt x="60882" y="561642"/>
                  </a:lnTo>
                  <a:lnTo>
                    <a:pt x="45134" y="605064"/>
                  </a:lnTo>
                  <a:lnTo>
                    <a:pt x="31624" y="649507"/>
                  </a:lnTo>
                  <a:lnTo>
                    <a:pt x="20419" y="694905"/>
                  </a:lnTo>
                  <a:lnTo>
                    <a:pt x="11587" y="741188"/>
                  </a:lnTo>
                  <a:lnTo>
                    <a:pt x="5194" y="788290"/>
                  </a:lnTo>
                  <a:lnTo>
                    <a:pt x="1309" y="836144"/>
                  </a:lnTo>
                  <a:lnTo>
                    <a:pt x="0" y="884681"/>
                  </a:lnTo>
                  <a:lnTo>
                    <a:pt x="1309" y="933219"/>
                  </a:lnTo>
                  <a:lnTo>
                    <a:pt x="5194" y="981073"/>
                  </a:lnTo>
                  <a:lnTo>
                    <a:pt x="11587" y="1028175"/>
                  </a:lnTo>
                  <a:lnTo>
                    <a:pt x="20419" y="1074458"/>
                  </a:lnTo>
                  <a:lnTo>
                    <a:pt x="31624" y="1119856"/>
                  </a:lnTo>
                  <a:lnTo>
                    <a:pt x="45134" y="1164299"/>
                  </a:lnTo>
                  <a:lnTo>
                    <a:pt x="60882" y="1207721"/>
                  </a:lnTo>
                  <a:lnTo>
                    <a:pt x="78800" y="1250055"/>
                  </a:lnTo>
                  <a:lnTo>
                    <a:pt x="98820" y="1291232"/>
                  </a:lnTo>
                  <a:lnTo>
                    <a:pt x="120875" y="1331185"/>
                  </a:lnTo>
                  <a:lnTo>
                    <a:pt x="144898" y="1369848"/>
                  </a:lnTo>
                  <a:lnTo>
                    <a:pt x="170822" y="1407151"/>
                  </a:lnTo>
                  <a:lnTo>
                    <a:pt x="198578" y="1443029"/>
                  </a:lnTo>
                  <a:lnTo>
                    <a:pt x="228099" y="1477413"/>
                  </a:lnTo>
                  <a:lnTo>
                    <a:pt x="259318" y="1510236"/>
                  </a:lnTo>
                  <a:lnTo>
                    <a:pt x="292167" y="1541430"/>
                  </a:lnTo>
                  <a:lnTo>
                    <a:pt x="326579" y="1570929"/>
                  </a:lnTo>
                  <a:lnTo>
                    <a:pt x="362486" y="1598663"/>
                  </a:lnTo>
                  <a:lnTo>
                    <a:pt x="399821" y="1624567"/>
                  </a:lnTo>
                  <a:lnTo>
                    <a:pt x="438516" y="1648572"/>
                  </a:lnTo>
                  <a:lnTo>
                    <a:pt x="478505" y="1670612"/>
                  </a:lnTo>
                  <a:lnTo>
                    <a:pt x="519718" y="1690618"/>
                  </a:lnTo>
                  <a:lnTo>
                    <a:pt x="562090" y="1708523"/>
                  </a:lnTo>
                  <a:lnTo>
                    <a:pt x="605552" y="1724259"/>
                  </a:lnTo>
                  <a:lnTo>
                    <a:pt x="650037" y="1737760"/>
                  </a:lnTo>
                  <a:lnTo>
                    <a:pt x="695477" y="1748957"/>
                  </a:lnTo>
                  <a:lnTo>
                    <a:pt x="741805" y="1757784"/>
                  </a:lnTo>
                  <a:lnTo>
                    <a:pt x="788954" y="1764172"/>
                  </a:lnTo>
                  <a:lnTo>
                    <a:pt x="836856" y="1768054"/>
                  </a:lnTo>
                  <a:lnTo>
                    <a:pt x="885444" y="1769364"/>
                  </a:lnTo>
                  <a:lnTo>
                    <a:pt x="934031" y="1768054"/>
                  </a:lnTo>
                  <a:lnTo>
                    <a:pt x="981933" y="1764172"/>
                  </a:lnTo>
                  <a:lnTo>
                    <a:pt x="1029082" y="1757784"/>
                  </a:lnTo>
                  <a:lnTo>
                    <a:pt x="1075410" y="1748957"/>
                  </a:lnTo>
                  <a:lnTo>
                    <a:pt x="1120850" y="1737760"/>
                  </a:lnTo>
                  <a:lnTo>
                    <a:pt x="1165335" y="1724259"/>
                  </a:lnTo>
                  <a:lnTo>
                    <a:pt x="1208797" y="1708523"/>
                  </a:lnTo>
                  <a:lnTo>
                    <a:pt x="1251169" y="1690618"/>
                  </a:lnTo>
                  <a:lnTo>
                    <a:pt x="1292382" y="1670612"/>
                  </a:lnTo>
                  <a:lnTo>
                    <a:pt x="1332371" y="1648572"/>
                  </a:lnTo>
                  <a:lnTo>
                    <a:pt x="1371066" y="1624567"/>
                  </a:lnTo>
                  <a:lnTo>
                    <a:pt x="1408401" y="1598663"/>
                  </a:lnTo>
                  <a:lnTo>
                    <a:pt x="1444308" y="1570929"/>
                  </a:lnTo>
                  <a:lnTo>
                    <a:pt x="1478720" y="1541430"/>
                  </a:lnTo>
                  <a:lnTo>
                    <a:pt x="1511569" y="1510236"/>
                  </a:lnTo>
                  <a:lnTo>
                    <a:pt x="1542788" y="1477413"/>
                  </a:lnTo>
                  <a:lnTo>
                    <a:pt x="1572309" y="1443029"/>
                  </a:lnTo>
                  <a:lnTo>
                    <a:pt x="1600065" y="1407151"/>
                  </a:lnTo>
                  <a:lnTo>
                    <a:pt x="1625989" y="1369848"/>
                  </a:lnTo>
                  <a:lnTo>
                    <a:pt x="1650012" y="1331185"/>
                  </a:lnTo>
                  <a:lnTo>
                    <a:pt x="1672067" y="1291232"/>
                  </a:lnTo>
                  <a:lnTo>
                    <a:pt x="1692087" y="1250055"/>
                  </a:lnTo>
                  <a:lnTo>
                    <a:pt x="1710005" y="1207721"/>
                  </a:lnTo>
                  <a:lnTo>
                    <a:pt x="1725753" y="1164299"/>
                  </a:lnTo>
                  <a:lnTo>
                    <a:pt x="1739263" y="1119856"/>
                  </a:lnTo>
                  <a:lnTo>
                    <a:pt x="1750468" y="1074458"/>
                  </a:lnTo>
                  <a:lnTo>
                    <a:pt x="1759300" y="1028175"/>
                  </a:lnTo>
                  <a:lnTo>
                    <a:pt x="1765693" y="981073"/>
                  </a:lnTo>
                  <a:lnTo>
                    <a:pt x="1769578" y="933219"/>
                  </a:lnTo>
                  <a:lnTo>
                    <a:pt x="1770888" y="884681"/>
                  </a:lnTo>
                  <a:lnTo>
                    <a:pt x="1769578" y="836144"/>
                  </a:lnTo>
                  <a:lnTo>
                    <a:pt x="1765693" y="788290"/>
                  </a:lnTo>
                  <a:lnTo>
                    <a:pt x="1759300" y="741188"/>
                  </a:lnTo>
                  <a:lnTo>
                    <a:pt x="1750468" y="694905"/>
                  </a:lnTo>
                  <a:lnTo>
                    <a:pt x="1739263" y="649507"/>
                  </a:lnTo>
                  <a:lnTo>
                    <a:pt x="1725753" y="605064"/>
                  </a:lnTo>
                  <a:lnTo>
                    <a:pt x="1710005" y="561642"/>
                  </a:lnTo>
                  <a:lnTo>
                    <a:pt x="1692087" y="519308"/>
                  </a:lnTo>
                  <a:lnTo>
                    <a:pt x="1672067" y="478131"/>
                  </a:lnTo>
                  <a:lnTo>
                    <a:pt x="1650012" y="438178"/>
                  </a:lnTo>
                  <a:lnTo>
                    <a:pt x="1625989" y="399515"/>
                  </a:lnTo>
                  <a:lnTo>
                    <a:pt x="1600065" y="362212"/>
                  </a:lnTo>
                  <a:lnTo>
                    <a:pt x="1572309" y="326334"/>
                  </a:lnTo>
                  <a:lnTo>
                    <a:pt x="1542788" y="291950"/>
                  </a:lnTo>
                  <a:lnTo>
                    <a:pt x="1511569" y="259127"/>
                  </a:lnTo>
                  <a:lnTo>
                    <a:pt x="1478720" y="227933"/>
                  </a:lnTo>
                  <a:lnTo>
                    <a:pt x="1444308" y="198434"/>
                  </a:lnTo>
                  <a:lnTo>
                    <a:pt x="1408401" y="170700"/>
                  </a:lnTo>
                  <a:lnTo>
                    <a:pt x="1371066" y="144796"/>
                  </a:lnTo>
                  <a:lnTo>
                    <a:pt x="1332371" y="120791"/>
                  </a:lnTo>
                  <a:lnTo>
                    <a:pt x="1292382" y="98751"/>
                  </a:lnTo>
                  <a:lnTo>
                    <a:pt x="1251169" y="78745"/>
                  </a:lnTo>
                  <a:lnTo>
                    <a:pt x="1208797" y="60840"/>
                  </a:lnTo>
                  <a:lnTo>
                    <a:pt x="1165335" y="45104"/>
                  </a:lnTo>
                  <a:lnTo>
                    <a:pt x="1120850" y="31603"/>
                  </a:lnTo>
                  <a:lnTo>
                    <a:pt x="1075410" y="20406"/>
                  </a:lnTo>
                  <a:lnTo>
                    <a:pt x="1029082" y="11579"/>
                  </a:lnTo>
                  <a:lnTo>
                    <a:pt x="981933" y="5191"/>
                  </a:lnTo>
                  <a:lnTo>
                    <a:pt x="934031" y="1309"/>
                  </a:lnTo>
                  <a:lnTo>
                    <a:pt x="88544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807" y="878204"/>
            <a:ext cx="175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Description: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96" y="1611248"/>
            <a:ext cx="93833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394D"/>
                </a:solidFill>
                <a:latin typeface="Arial"/>
                <a:cs typeface="Arial"/>
              </a:rPr>
              <a:t>Pilgrimage </a:t>
            </a:r>
            <a:r>
              <a:rPr sz="2400" b="1" spc="-5" dirty="0">
                <a:solidFill>
                  <a:srgbClr val="2D394D"/>
                </a:solidFill>
                <a:latin typeface="Arial"/>
                <a:cs typeface="Arial"/>
              </a:rPr>
              <a:t>cost </a:t>
            </a:r>
            <a:r>
              <a:rPr sz="2400" b="1" dirty="0">
                <a:solidFill>
                  <a:srgbClr val="2D394D"/>
                </a:solidFill>
                <a:latin typeface="Arial"/>
                <a:cs typeface="Arial"/>
              </a:rPr>
              <a:t>optimization </a:t>
            </a:r>
            <a:r>
              <a:rPr sz="2400" b="1" spc="-5" dirty="0">
                <a:solidFill>
                  <a:srgbClr val="2D394D"/>
                </a:solidFill>
                <a:latin typeface="Arial"/>
                <a:cs typeface="Arial"/>
              </a:rPr>
              <a:t>utilizing </a:t>
            </a:r>
            <a:r>
              <a:rPr sz="2400" b="1" dirty="0">
                <a:solidFill>
                  <a:srgbClr val="2D394D"/>
                </a:solidFill>
                <a:latin typeface="Arial"/>
                <a:cs typeface="Arial"/>
              </a:rPr>
              <a:t>graph </a:t>
            </a:r>
            <a:r>
              <a:rPr sz="2400" b="1" spc="-5" dirty="0">
                <a:solidFill>
                  <a:srgbClr val="2D394D"/>
                </a:solidFill>
                <a:latin typeface="Arial"/>
                <a:cs typeface="Arial"/>
              </a:rPr>
              <a:t>theory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project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aimed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assisting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pilgrims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planning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their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pilgrimage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journeys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efficiently while minimizing </a:t>
            </a:r>
            <a:r>
              <a:rPr sz="2400" b="1" spc="-5" dirty="0">
                <a:latin typeface="Arial"/>
                <a:cs typeface="Arial"/>
              </a:rPr>
              <a:t>costs.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project focuses </a:t>
            </a:r>
            <a:r>
              <a:rPr sz="2400" b="1" dirty="0">
                <a:latin typeface="Arial"/>
                <a:cs typeface="Arial"/>
              </a:rPr>
              <a:t>on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providing </a:t>
            </a:r>
            <a:r>
              <a:rPr sz="2400" b="1" spc="-5" dirty="0">
                <a:latin typeface="Arial"/>
                <a:cs typeface="Arial"/>
              </a:rPr>
              <a:t>a comprehensive </a:t>
            </a:r>
            <a:r>
              <a:rPr sz="2400" b="1" dirty="0">
                <a:latin typeface="Arial"/>
                <a:cs typeface="Arial"/>
              </a:rPr>
              <a:t>platform that helps </a:t>
            </a:r>
            <a:r>
              <a:rPr sz="2400" b="1" spc="-5" dirty="0">
                <a:latin typeface="Arial"/>
                <a:cs typeface="Arial"/>
              </a:rPr>
              <a:t>pilgrims </a:t>
            </a:r>
            <a:r>
              <a:rPr sz="2400" b="1" dirty="0">
                <a:latin typeface="Arial"/>
                <a:cs typeface="Arial"/>
              </a:rPr>
              <a:t>find the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most</a:t>
            </a:r>
            <a:r>
              <a:rPr sz="2400" b="1" spc="-5" dirty="0">
                <a:latin typeface="Arial"/>
                <a:cs typeface="Arial"/>
              </a:rPr>
              <a:t> cost-effective</a:t>
            </a:r>
            <a:r>
              <a:rPr sz="2400" b="1" dirty="0">
                <a:latin typeface="Arial"/>
                <a:cs typeface="Arial"/>
              </a:rPr>
              <a:t> routes.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 marR="287655">
              <a:lnSpc>
                <a:spcPct val="100000"/>
              </a:lnSpc>
              <a:tabLst>
                <a:tab pos="8798560" algn="l"/>
              </a:tabLst>
            </a:pP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util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zes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ad</a:t>
            </a:r>
            <a:r>
              <a:rPr sz="2400" b="1" spc="-10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an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ed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algori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hms,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h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 di</a:t>
            </a:r>
            <a:r>
              <a:rPr sz="2400" b="1" spc="5" dirty="0">
                <a:latin typeface="Arial"/>
                <a:cs typeface="Arial"/>
              </a:rPr>
              <a:t>j</a:t>
            </a:r>
            <a:r>
              <a:rPr sz="2400" b="1" spc="-5" dirty="0">
                <a:latin typeface="Arial"/>
                <a:cs typeface="Arial"/>
              </a:rPr>
              <a:t>kstra's</a:t>
            </a:r>
            <a:r>
              <a:rPr sz="2400" b="1" dirty="0">
                <a:latin typeface="Arial"/>
                <a:cs typeface="Arial"/>
              </a:rPr>
              <a:t> algorithm	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o  </a:t>
            </a:r>
            <a:r>
              <a:rPr sz="2400" b="1" spc="-5" dirty="0">
                <a:latin typeface="Arial"/>
                <a:cs typeface="Arial"/>
              </a:rPr>
              <a:t>calculate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shortest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most </a:t>
            </a:r>
            <a:r>
              <a:rPr sz="2400" b="1" spc="-5" dirty="0">
                <a:latin typeface="Arial"/>
                <a:cs typeface="Arial"/>
              </a:rPr>
              <a:t>cost-effective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routes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between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pilgrimage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sites.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prioritizes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routes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that minimize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travel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expenses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while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ensuring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timely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arrival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each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pilgrimage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destination.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162" y="1105661"/>
            <a:ext cx="11119485" cy="0"/>
          </a:xfrm>
          <a:custGeom>
            <a:avLst/>
            <a:gdLst/>
            <a:ahLst/>
            <a:cxnLst/>
            <a:rect l="l" t="t" r="r" b="b"/>
            <a:pathLst>
              <a:path w="11119485">
                <a:moveTo>
                  <a:pt x="0" y="0"/>
                </a:moveTo>
                <a:lnTo>
                  <a:pt x="11119104" y="0"/>
                </a:lnTo>
              </a:path>
            </a:pathLst>
          </a:custGeom>
          <a:ln w="25400">
            <a:solidFill>
              <a:srgbClr val="D246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9539" y="1234821"/>
            <a:ext cx="265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1.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dijkstra(G,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39" y="1681734"/>
            <a:ext cx="1892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2.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39" y="2082546"/>
            <a:ext cx="1892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3.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39" y="2484882"/>
            <a:ext cx="1892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4.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539" y="2885694"/>
            <a:ext cx="1892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5.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539" y="3286760"/>
            <a:ext cx="1892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6.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539" y="3689096"/>
            <a:ext cx="1892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7.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539" y="4089908"/>
            <a:ext cx="1892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8.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539" y="4490720"/>
            <a:ext cx="1892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9.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539" y="4893309"/>
            <a:ext cx="2851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10.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539" y="5294122"/>
            <a:ext cx="2851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11.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539" y="5694984"/>
            <a:ext cx="2851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12.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9539" y="6097320"/>
            <a:ext cx="2851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13.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539" y="1509522"/>
            <a:ext cx="6337300" cy="5243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1065" marR="3178810" indent="-273050">
              <a:lnSpc>
                <a:spcPct val="146400"/>
              </a:lnSpc>
              <a:spcBef>
                <a:spcPts val="9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each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vertex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distance[V]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&lt;-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infinite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previous[V]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&lt;-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NULL</a:t>
            </a:r>
            <a:endParaRPr sz="1800">
              <a:latin typeface="Trebuchet MS"/>
              <a:cs typeface="Trebuchet MS"/>
            </a:endParaRPr>
          </a:p>
          <a:p>
            <a:pPr marL="628015" marR="1851025" indent="272415">
              <a:lnSpc>
                <a:spcPts val="3160"/>
              </a:lnSpc>
              <a:spcBef>
                <a:spcPts val="27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!=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Priority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Queue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distance[S]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&lt;-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673735">
              <a:lnSpc>
                <a:spcPct val="100000"/>
              </a:lnSpc>
              <a:spcBef>
                <a:spcPts val="73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EMPTY</a:t>
            </a:r>
            <a:endParaRPr sz="1800">
              <a:latin typeface="Trebuchet MS"/>
              <a:cs typeface="Trebuchet MS"/>
            </a:endParaRPr>
          </a:p>
          <a:p>
            <a:pPr marL="901065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&lt;-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Extract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MIN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endParaRPr sz="1800">
              <a:latin typeface="Trebuchet MS"/>
              <a:cs typeface="Trebuchet MS"/>
            </a:endParaRPr>
          </a:p>
          <a:p>
            <a:pPr marL="901065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unvisited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neighbour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endParaRPr sz="1800">
              <a:latin typeface="Trebuchet MS"/>
              <a:cs typeface="Trebuchet MS"/>
            </a:endParaRPr>
          </a:p>
          <a:p>
            <a:pPr marL="1242060" marR="5080">
              <a:lnSpc>
                <a:spcPct val="146100"/>
              </a:lnSpc>
              <a:spcBef>
                <a:spcPts val="1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tempDistance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&lt;-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distance[U]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edge_weight(U, V)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tempDistance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&lt;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distance[V]</a:t>
            </a:r>
            <a:endParaRPr sz="1800">
              <a:latin typeface="Trebuchet MS"/>
              <a:cs typeface="Trebuchet MS"/>
            </a:endParaRPr>
          </a:p>
          <a:p>
            <a:pPr marL="1447800" marR="1905635" indent="66675">
              <a:lnSpc>
                <a:spcPts val="3170"/>
              </a:lnSpc>
              <a:spcBef>
                <a:spcPts val="26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distance[V]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&lt;-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tempDistance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previous[V]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&lt;-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696595" algn="l"/>
              </a:tabLst>
            </a:pPr>
            <a:r>
              <a:rPr sz="1450" spc="-5" dirty="0">
                <a:solidFill>
                  <a:srgbClr val="AC84C5"/>
                </a:solidFill>
                <a:latin typeface="Trebuchet MS"/>
                <a:cs typeface="Trebuchet MS"/>
              </a:rPr>
              <a:t>14.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return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distance[],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previous[]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9539" y="519811"/>
            <a:ext cx="2388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PSEU</a:t>
            </a:r>
            <a:r>
              <a:rPr spc="-120" dirty="0"/>
              <a:t>D</a:t>
            </a:r>
            <a:r>
              <a:rPr spc="-280" dirty="0"/>
              <a:t>O</a:t>
            </a:r>
            <a:r>
              <a:rPr spc="-5" dirty="0"/>
              <a:t> </a:t>
            </a:r>
            <a:r>
              <a:rPr spc="-220" dirty="0"/>
              <a:t>COD</a:t>
            </a:r>
            <a:r>
              <a:rPr spc="-180" dirty="0"/>
              <a:t>E</a:t>
            </a:r>
            <a:r>
              <a:rPr spc="-5" dirty="0">
                <a:latin typeface="Trebuchet MS"/>
                <a:cs typeface="Trebuchet MS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249C8-9885-9A9E-78FB-DB8498C67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-1"/>
            <a:ext cx="1177721" cy="762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67BAE-DE09-2B2E-8ED8-B41198D1F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24" y="762542"/>
            <a:ext cx="984504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73593-7A26-CF1C-BDA2-A31806F5C84A}"/>
              </a:ext>
            </a:extLst>
          </p:cNvPr>
          <p:cNvSpPr txBox="1"/>
          <p:nvPr/>
        </p:nvSpPr>
        <p:spPr>
          <a:xfrm flipH="1">
            <a:off x="6934200" y="762542"/>
            <a:ext cx="117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Bhimpur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B56B8-DC10-4F7A-AC41-B3FC1E7CF3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60" y="1525085"/>
            <a:ext cx="891702" cy="83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5FF91A-55CD-0490-BB30-39AF751D5E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06" y="2626623"/>
            <a:ext cx="1515533" cy="852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F3094A-1385-2613-9807-8A389E6837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04" y="1514646"/>
            <a:ext cx="1209614" cy="9832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AD1160-E453-1A88-8308-BEE8AD5A1CE3}"/>
              </a:ext>
            </a:extLst>
          </p:cNvPr>
          <p:cNvSpPr txBox="1"/>
          <p:nvPr/>
        </p:nvSpPr>
        <p:spPr>
          <a:xfrm>
            <a:off x="1312231" y="2648239"/>
            <a:ext cx="138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Nagpur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301BA1-4C44-E6D2-9723-8A4D2DFAE4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88" y="5476816"/>
            <a:ext cx="1272822" cy="1066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205F3F-45F7-D370-5377-08628B8AB8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03" y="2756854"/>
            <a:ext cx="1378534" cy="8524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E8E92C0-4083-C7FC-5380-566D8AE157A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58" y="5425602"/>
            <a:ext cx="1811144" cy="1066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C39732-4FB6-1325-8AE7-836C60ED82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66" y="5640627"/>
            <a:ext cx="1489984" cy="9724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8217F7-8687-918F-C7D3-0ACCA522057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1" y="3679076"/>
            <a:ext cx="1404824" cy="991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D9C326-5B02-0458-2A95-9640700C188A}"/>
              </a:ext>
            </a:extLst>
          </p:cNvPr>
          <p:cNvSpPr txBox="1"/>
          <p:nvPr/>
        </p:nvSpPr>
        <p:spPr>
          <a:xfrm>
            <a:off x="-80783" y="4722144"/>
            <a:ext cx="114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Vadodora</a:t>
            </a:r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0964ED-145A-1B02-3581-51D1694EB3F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97" y="3907694"/>
            <a:ext cx="1061866" cy="7902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7A4CF96-3043-9EBD-3831-9771F4CBE214}"/>
              </a:ext>
            </a:extLst>
          </p:cNvPr>
          <p:cNvSpPr txBox="1"/>
          <p:nvPr/>
        </p:nvSpPr>
        <p:spPr>
          <a:xfrm>
            <a:off x="9948332" y="6543616"/>
            <a:ext cx="129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Kedarnath</a:t>
            </a:r>
            <a:endParaRPr lang="en-IN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79BA4E-431E-5C02-AAD9-0D93FF125EE8}"/>
              </a:ext>
            </a:extLst>
          </p:cNvPr>
          <p:cNvSpPr txBox="1"/>
          <p:nvPr/>
        </p:nvSpPr>
        <p:spPr>
          <a:xfrm>
            <a:off x="8452597" y="4722144"/>
            <a:ext cx="127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Rishikesh</a:t>
            </a:r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0C689D5-0FCE-83CC-9B96-8857C47CFB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582" y="3195435"/>
            <a:ext cx="1143816" cy="71284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2A56329-00FE-9E79-1BE3-B044280AB3E2}"/>
              </a:ext>
            </a:extLst>
          </p:cNvPr>
          <p:cNvSpPr txBox="1"/>
          <p:nvPr/>
        </p:nvSpPr>
        <p:spPr>
          <a:xfrm>
            <a:off x="6629400" y="3990012"/>
            <a:ext cx="120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Ambala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A5FEA8-A833-20FF-E6FB-CB52BB0BA437}"/>
              </a:ext>
            </a:extLst>
          </p:cNvPr>
          <p:cNvSpPr txBox="1"/>
          <p:nvPr/>
        </p:nvSpPr>
        <p:spPr>
          <a:xfrm>
            <a:off x="10315246" y="3519487"/>
            <a:ext cx="157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Haridwar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7721CA-C27F-F9B3-5982-4F8416FF5E2D}"/>
              </a:ext>
            </a:extLst>
          </p:cNvPr>
          <p:cNvSpPr txBox="1"/>
          <p:nvPr/>
        </p:nvSpPr>
        <p:spPr>
          <a:xfrm>
            <a:off x="4566755" y="3756019"/>
            <a:ext cx="134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Sambalpur</a:t>
            </a:r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87A98F-F68D-EF00-F713-F620F6CFC8C0}"/>
              </a:ext>
            </a:extLst>
          </p:cNvPr>
          <p:cNvCxnSpPr>
            <a:stCxn id="29" idx="2"/>
            <a:endCxn id="29" idx="2"/>
          </p:cNvCxnSpPr>
          <p:nvPr/>
        </p:nvCxnSpPr>
        <p:spPr>
          <a:xfrm>
            <a:off x="924423" y="467027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D13473C-15B7-7A56-0A40-863C961C5C57}"/>
              </a:ext>
            </a:extLst>
          </p:cNvPr>
          <p:cNvSpPr txBox="1"/>
          <p:nvPr/>
        </p:nvSpPr>
        <p:spPr>
          <a:xfrm>
            <a:off x="2971801" y="1389749"/>
            <a:ext cx="81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  <a:endParaRPr lang="en-IN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EF843D1-51F4-51D0-4CA4-8F059810104F}"/>
              </a:ext>
            </a:extLst>
          </p:cNvPr>
          <p:cNvSpPr txBox="1"/>
          <p:nvPr/>
        </p:nvSpPr>
        <p:spPr>
          <a:xfrm>
            <a:off x="7160362" y="4468582"/>
            <a:ext cx="9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</a:t>
            </a:r>
            <a:endParaRPr lang="en-IN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11FA9CA-8F00-033C-D58F-C13725FD8183}"/>
              </a:ext>
            </a:extLst>
          </p:cNvPr>
          <p:cNvSpPr txBox="1"/>
          <p:nvPr/>
        </p:nvSpPr>
        <p:spPr>
          <a:xfrm>
            <a:off x="10444753" y="4876800"/>
            <a:ext cx="56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  <a:endParaRPr lang="en-IN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67A113-2CD3-4402-9726-8820E828BB3E}"/>
              </a:ext>
            </a:extLst>
          </p:cNvPr>
          <p:cNvSpPr txBox="1"/>
          <p:nvPr/>
        </p:nvSpPr>
        <p:spPr>
          <a:xfrm>
            <a:off x="5111576" y="4551595"/>
            <a:ext cx="97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630</a:t>
            </a:r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CB003CF-21EE-0F42-3E9E-538B51019833}"/>
              </a:ext>
            </a:extLst>
          </p:cNvPr>
          <p:cNvSpPr txBox="1"/>
          <p:nvPr/>
        </p:nvSpPr>
        <p:spPr>
          <a:xfrm>
            <a:off x="3643727" y="5665647"/>
            <a:ext cx="6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  <a:endParaRPr lang="en-IN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D416C43-DAF8-F2F1-3F72-D3ED9B8CC991}"/>
              </a:ext>
            </a:extLst>
          </p:cNvPr>
          <p:cNvSpPr txBox="1"/>
          <p:nvPr/>
        </p:nvSpPr>
        <p:spPr>
          <a:xfrm>
            <a:off x="5845613" y="2235677"/>
            <a:ext cx="101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600</a:t>
            </a:r>
            <a:endParaRPr lang="en-IN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53E4B6F-94EA-1881-B1FD-67CCAF0BEC74}"/>
              </a:ext>
            </a:extLst>
          </p:cNvPr>
          <p:cNvSpPr txBox="1"/>
          <p:nvPr/>
        </p:nvSpPr>
        <p:spPr>
          <a:xfrm>
            <a:off x="4747586" y="1922546"/>
            <a:ext cx="6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850</a:t>
            </a:r>
            <a:endParaRPr lang="en-IN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F81DB7F-F844-6972-5C6E-29FD3CEC0C5E}"/>
              </a:ext>
            </a:extLst>
          </p:cNvPr>
          <p:cNvSpPr txBox="1"/>
          <p:nvPr/>
        </p:nvSpPr>
        <p:spPr>
          <a:xfrm>
            <a:off x="3641503" y="4197859"/>
            <a:ext cx="72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450</a:t>
            </a:r>
            <a:endParaRPr lang="en-IN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4A09E90-4DFF-3832-1850-CE1A74F6B1E4}"/>
              </a:ext>
            </a:extLst>
          </p:cNvPr>
          <p:cNvSpPr txBox="1"/>
          <p:nvPr/>
        </p:nvSpPr>
        <p:spPr>
          <a:xfrm>
            <a:off x="9219668" y="2217599"/>
            <a:ext cx="68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  <a:endParaRPr lang="en-IN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F40EA4-4D80-F31F-AA9C-DB1D225B2912}"/>
              </a:ext>
            </a:extLst>
          </p:cNvPr>
          <p:cNvSpPr txBox="1"/>
          <p:nvPr/>
        </p:nvSpPr>
        <p:spPr>
          <a:xfrm>
            <a:off x="5735740" y="357618"/>
            <a:ext cx="5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  <a:endParaRPr lang="en-IN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5C03BBF-02DF-6062-481D-8C574F6CD8A2}"/>
              </a:ext>
            </a:extLst>
          </p:cNvPr>
          <p:cNvSpPr txBox="1"/>
          <p:nvPr/>
        </p:nvSpPr>
        <p:spPr>
          <a:xfrm>
            <a:off x="2443250" y="4359344"/>
            <a:ext cx="5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  <a:endParaRPr lang="en-IN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19498BF-1D8B-1E5E-1D9F-91CC0B5F2852}"/>
              </a:ext>
            </a:extLst>
          </p:cNvPr>
          <p:cNvSpPr txBox="1"/>
          <p:nvPr/>
        </p:nvSpPr>
        <p:spPr>
          <a:xfrm>
            <a:off x="1847955" y="3489125"/>
            <a:ext cx="8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</a:t>
            </a:r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6948F00-CEE8-5C2C-5DD8-FEF8E8DF9F63}"/>
              </a:ext>
            </a:extLst>
          </p:cNvPr>
          <p:cNvSpPr txBox="1"/>
          <p:nvPr/>
        </p:nvSpPr>
        <p:spPr>
          <a:xfrm>
            <a:off x="7344532" y="2667000"/>
            <a:ext cx="80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750</a:t>
            </a:r>
            <a:endParaRPr lang="en-IN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C73C4F2-5774-2C55-737D-62AB69750BFE}"/>
              </a:ext>
            </a:extLst>
          </p:cNvPr>
          <p:cNvSpPr txBox="1"/>
          <p:nvPr/>
        </p:nvSpPr>
        <p:spPr>
          <a:xfrm>
            <a:off x="6452830" y="1171335"/>
            <a:ext cx="89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  <a:endParaRPr lang="en-IN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FE77A55-FB4D-7B8F-A0AA-CB264F181102}"/>
              </a:ext>
            </a:extLst>
          </p:cNvPr>
          <p:cNvSpPr txBox="1"/>
          <p:nvPr/>
        </p:nvSpPr>
        <p:spPr>
          <a:xfrm>
            <a:off x="6180474" y="3052591"/>
            <a:ext cx="81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720</a:t>
            </a:r>
            <a:endParaRPr lang="en-IN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A48D13F-F0CB-CBE3-9F10-093A7108B664}"/>
              </a:ext>
            </a:extLst>
          </p:cNvPr>
          <p:cNvSpPr txBox="1"/>
          <p:nvPr/>
        </p:nvSpPr>
        <p:spPr>
          <a:xfrm>
            <a:off x="9393470" y="3326281"/>
            <a:ext cx="55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</a:t>
            </a:r>
            <a:endParaRPr lang="en-IN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AD32119-BB99-145C-A0D5-6D552D4B0641}"/>
              </a:ext>
            </a:extLst>
          </p:cNvPr>
          <p:cNvSpPr txBox="1"/>
          <p:nvPr/>
        </p:nvSpPr>
        <p:spPr>
          <a:xfrm>
            <a:off x="1312231" y="52042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320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97883-82B2-2E6A-736E-B1756E723CE6}"/>
              </a:ext>
            </a:extLst>
          </p:cNvPr>
          <p:cNvSpPr txBox="1"/>
          <p:nvPr/>
        </p:nvSpPr>
        <p:spPr>
          <a:xfrm>
            <a:off x="890669" y="6034979"/>
            <a:ext cx="10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Veroval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66378D-221A-819D-9550-CF0C4ADC3B59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92518" y="1221291"/>
            <a:ext cx="1867540" cy="78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5C2A1-3965-429C-E66D-D4DF445208AE}"/>
              </a:ext>
            </a:extLst>
          </p:cNvPr>
          <p:cNvCxnSpPr>
            <a:stCxn id="13" idx="3"/>
          </p:cNvCxnSpPr>
          <p:nvPr/>
        </p:nvCxnSpPr>
        <p:spPr>
          <a:xfrm>
            <a:off x="2692518" y="2006284"/>
            <a:ext cx="1487309" cy="89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9F33E6-4236-7679-4FBE-2024AA4D7C6E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flipH="1">
            <a:off x="1626835" y="3183098"/>
            <a:ext cx="2014668" cy="99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8F6DAD-CD12-CEBD-8BD3-BF72344F9ED4}"/>
              </a:ext>
            </a:extLst>
          </p:cNvPr>
          <p:cNvCxnSpPr>
            <a:cxnSpLocks/>
          </p:cNvCxnSpPr>
          <p:nvPr/>
        </p:nvCxnSpPr>
        <p:spPr>
          <a:xfrm flipV="1">
            <a:off x="2512805" y="1922547"/>
            <a:ext cx="5069521" cy="374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4E5412-AB69-606E-AE20-6AA74C70C296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3202850" y="5959002"/>
            <a:ext cx="1516108" cy="167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D419DD-A8FC-67E5-66BD-5936EDC7F3BA}"/>
              </a:ext>
            </a:extLst>
          </p:cNvPr>
          <p:cNvCxnSpPr>
            <a:cxnSpLocks/>
          </p:cNvCxnSpPr>
          <p:nvPr/>
        </p:nvCxnSpPr>
        <p:spPr>
          <a:xfrm flipH="1">
            <a:off x="2516565" y="1048729"/>
            <a:ext cx="2161466" cy="453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128DB3-F590-E5BB-F80D-B2637537D02E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5603828" y="381271"/>
            <a:ext cx="1025572" cy="72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995553-051A-FB4D-0F9A-23F3C052237A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4330770" y="3609342"/>
            <a:ext cx="1293760" cy="181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E98C6C-64D7-445F-4E0A-F5CA38141CFF}"/>
              </a:ext>
            </a:extLst>
          </p:cNvPr>
          <p:cNvCxnSpPr>
            <a:stCxn id="32" idx="3"/>
            <a:endCxn id="18" idx="0"/>
          </p:cNvCxnSpPr>
          <p:nvPr/>
        </p:nvCxnSpPr>
        <p:spPr>
          <a:xfrm>
            <a:off x="9514463" y="4302801"/>
            <a:ext cx="1281036" cy="11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A277A1-E282-1882-DDCC-E5E9165DFC0C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414762" y="1944185"/>
            <a:ext cx="1464744" cy="1108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2A26C3-2439-900D-C35F-C17238BFA31A}"/>
              </a:ext>
            </a:extLst>
          </p:cNvPr>
          <p:cNvCxnSpPr>
            <a:stCxn id="32" idx="0"/>
            <a:endCxn id="11" idx="1"/>
          </p:cNvCxnSpPr>
          <p:nvPr/>
        </p:nvCxnSpPr>
        <p:spPr>
          <a:xfrm flipV="1">
            <a:off x="8983530" y="3052867"/>
            <a:ext cx="895976" cy="85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819DE7-ADBE-302B-FCA4-BA5BA0DB283C}"/>
              </a:ext>
            </a:extLst>
          </p:cNvPr>
          <p:cNvSpPr txBox="1"/>
          <p:nvPr/>
        </p:nvSpPr>
        <p:spPr>
          <a:xfrm>
            <a:off x="8244440" y="3379161"/>
            <a:ext cx="81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</a:t>
            </a:r>
            <a:endParaRPr lang="en-I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3A20CB-398D-ED7A-1BD4-6E4F8D2C3DB8}"/>
              </a:ext>
            </a:extLst>
          </p:cNvPr>
          <p:cNvCxnSpPr>
            <a:stCxn id="22" idx="0"/>
            <a:endCxn id="5" idx="2"/>
          </p:cNvCxnSpPr>
          <p:nvPr/>
        </p:nvCxnSpPr>
        <p:spPr>
          <a:xfrm flipV="1">
            <a:off x="4330770" y="1448342"/>
            <a:ext cx="780806" cy="130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0C72C8-33F7-0B11-40BF-7414CDC0C343}"/>
              </a:ext>
            </a:extLst>
          </p:cNvPr>
          <p:cNvCxnSpPr>
            <a:stCxn id="22" idx="3"/>
            <a:endCxn id="39" idx="1"/>
          </p:cNvCxnSpPr>
          <p:nvPr/>
        </p:nvCxnSpPr>
        <p:spPr>
          <a:xfrm>
            <a:off x="5020037" y="3183098"/>
            <a:ext cx="2069545" cy="36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C64B634-2ADF-EC1E-A159-071833EBAFD0}"/>
              </a:ext>
            </a:extLst>
          </p:cNvPr>
          <p:cNvCxnSpPr>
            <a:stCxn id="22" idx="3"/>
            <a:endCxn id="9" idx="1"/>
          </p:cNvCxnSpPr>
          <p:nvPr/>
        </p:nvCxnSpPr>
        <p:spPr>
          <a:xfrm flipV="1">
            <a:off x="5020037" y="1944185"/>
            <a:ext cx="2503023" cy="1238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D9C55BD-9DC5-64A7-7EC7-F3B85DF1E272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 flipV="1">
            <a:off x="5603828" y="1105442"/>
            <a:ext cx="1919232" cy="83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9E105D-7D77-42FD-90E9-27A94E49CD54}"/>
              </a:ext>
            </a:extLst>
          </p:cNvPr>
          <p:cNvCxnSpPr>
            <a:stCxn id="5" idx="3"/>
            <a:endCxn id="39" idx="0"/>
          </p:cNvCxnSpPr>
          <p:nvPr/>
        </p:nvCxnSpPr>
        <p:spPr>
          <a:xfrm>
            <a:off x="5603828" y="1105442"/>
            <a:ext cx="2057662" cy="208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49B6435-1AEE-A75A-E9DE-523DD967A59E}"/>
              </a:ext>
            </a:extLst>
          </p:cNvPr>
          <p:cNvCxnSpPr>
            <a:stCxn id="25" idx="0"/>
            <a:endCxn id="11" idx="1"/>
          </p:cNvCxnSpPr>
          <p:nvPr/>
        </p:nvCxnSpPr>
        <p:spPr>
          <a:xfrm flipV="1">
            <a:off x="5624530" y="3052867"/>
            <a:ext cx="4254976" cy="237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54FA68-1A0A-8595-3A97-61978ED40C4D}"/>
              </a:ext>
            </a:extLst>
          </p:cNvPr>
          <p:cNvCxnSpPr>
            <a:cxnSpLocks/>
            <a:stCxn id="69" idx="1"/>
            <a:endCxn id="32" idx="0"/>
          </p:cNvCxnSpPr>
          <p:nvPr/>
        </p:nvCxnSpPr>
        <p:spPr>
          <a:xfrm>
            <a:off x="8244440" y="3563827"/>
            <a:ext cx="739090" cy="34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6E2E4DF-D0DF-76D5-0BEA-A7C0730976AD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96697" y="4670279"/>
            <a:ext cx="1461161" cy="97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2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10C0-DFB2-4BA5-3448-E1FCD8EF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96" y="0"/>
            <a:ext cx="11132921" cy="583287"/>
          </a:xfrm>
        </p:spPr>
        <p:txBody>
          <a:bodyPr/>
          <a:lstStyle/>
          <a:p>
            <a:r>
              <a:rPr lang="en-US" dirty="0"/>
              <a:t>POSSIBLE PATHS 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FA6D-BF64-088B-EE26-B3556A700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28623"/>
            <a:ext cx="11430406" cy="6217087"/>
          </a:xfrm>
        </p:spPr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</a:rPr>
              <a:t>From Sambalpur to Veroval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sz="1600" b="1" dirty="0"/>
              <a:t>Sambalpur  </a:t>
            </a:r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 Surat  </a:t>
            </a:r>
            <a:r>
              <a:rPr lang="en-US" sz="1600" b="1" dirty="0">
                <a:sym typeface="Wingdings" panose="05000000000000000000" pitchFamily="2" charset="2"/>
              </a:rPr>
              <a:t>  Veroval(Somnath Temple) :For this route total cost is Rs.930 via train.[MIN COST ROUTE]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  Vadodora   Veroval (Somnath Temple): For this route total cost is Rs.1020 via train.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  Ujjain  Veroval(Somnath Temple): For this route total cost is Rs.1050 via train.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From Sambalpur to Bhimpur(Bhimashankar Temple):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   Nagpur  Pune  Bhimpur: For this route total cost is Rs.1300 via train.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   Ujjain  Pune  Bhimpur: For this route total cost is Rs.1400 via train.</a:t>
            </a:r>
          </a:p>
          <a:p>
            <a:r>
              <a:rPr lang="en-US" sz="1600" b="1" dirty="0">
                <a:sym typeface="Wingdings" panose="05000000000000000000" pitchFamily="2" charset="2"/>
              </a:rPr>
              <a:t>Sambalpur  Pune  Bhimpur: For this route total cost is Rs.1150 via train.[MIN COST ROUTE]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From Sambalpur to Kedarnath Temple: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  Ujjain  Haridwar  Rishikesh  Kedarnath: For this route total cost is Rs.1680 via train.</a:t>
            </a:r>
          </a:p>
          <a:p>
            <a:r>
              <a:rPr lang="en-US" sz="1600" b="1" dirty="0">
                <a:sym typeface="Wingdings" panose="05000000000000000000" pitchFamily="2" charset="2"/>
              </a:rPr>
              <a:t>Sambalpur  Ambala CNT  Rishikesh  Kedarnath: For this route total cost is Rs.920 via train.[MIN COST ROUTE]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  Pune  Ambala CNT  Rishikesh  Kedarnath: For this route total cost is Rs.1800 via train.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From Sambalpur to Ujjain(Mahakaleswar Temple):</a:t>
            </a:r>
          </a:p>
          <a:p>
            <a:r>
              <a:rPr lang="en-US" sz="1600" b="1" dirty="0">
                <a:sym typeface="Wingdings" panose="05000000000000000000" pitchFamily="2" charset="2"/>
              </a:rPr>
              <a:t>Sambalpur Ujjain : For this route total cost is Rs.600 via train.[MIN COST ROUTE]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Sambalpur Pune Ujjain : For this route total cost is Rs.1350 via train.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From Sambalpur to Haridwar :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Sambalpur Ujjain Haridwar : For this route total cost is Rs.1100 via train.</a:t>
            </a:r>
          </a:p>
          <a:p>
            <a:r>
              <a:rPr lang="en-US" sz="1600" b="1" dirty="0">
                <a:sym typeface="Wingdings" panose="05000000000000000000" pitchFamily="2" charset="2"/>
              </a:rPr>
              <a:t>Sambalpur Ambala CNT Rishikesh Haridwar : For this route total cost is Rs.1020 via train.[MIN COST ROUTE]</a:t>
            </a:r>
          </a:p>
          <a:p>
            <a:r>
              <a:rPr lang="en-US" sz="1600" dirty="0">
                <a:sym typeface="Wingdings" panose="05000000000000000000" pitchFamily="2" charset="2"/>
              </a:rPr>
              <a:t>Sambalpur Surat Haridwar : For this route total cost is Rs.1210 via train.</a:t>
            </a:r>
          </a:p>
          <a:p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352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27A660-1CF5-33EE-1073-4A4068AD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39" y="519811"/>
            <a:ext cx="11132921" cy="430887"/>
          </a:xfrm>
        </p:spPr>
        <p:txBody>
          <a:bodyPr/>
          <a:lstStyle/>
          <a:p>
            <a:r>
              <a:rPr lang="en-US" dirty="0"/>
              <a:t>OUTPUT :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47DAF0-59AF-5E6F-0696-66073D464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58158"/>
              </p:ext>
            </p:extLst>
          </p:nvPr>
        </p:nvGraphicFramePr>
        <p:xfrm>
          <a:off x="76200" y="1676400"/>
          <a:ext cx="12115799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755">
                  <a:extLst>
                    <a:ext uri="{9D8B030D-6E8A-4147-A177-3AD203B41FA5}">
                      <a16:colId xmlns:a16="http://schemas.microsoft.com/office/drawing/2014/main" val="1862478643"/>
                    </a:ext>
                  </a:extLst>
                </a:gridCol>
                <a:gridCol w="3549852">
                  <a:extLst>
                    <a:ext uri="{9D8B030D-6E8A-4147-A177-3AD203B41FA5}">
                      <a16:colId xmlns:a16="http://schemas.microsoft.com/office/drawing/2014/main" val="3954783249"/>
                    </a:ext>
                  </a:extLst>
                </a:gridCol>
                <a:gridCol w="5648993">
                  <a:extLst>
                    <a:ext uri="{9D8B030D-6E8A-4147-A177-3AD203B41FA5}">
                      <a16:colId xmlns:a16="http://schemas.microsoft.com/office/drawing/2014/main" val="3458430089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58574764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OPTIMAL  ROUTE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  <a:p>
                      <a:r>
                        <a:rPr lang="en-US" dirty="0"/>
                        <a:t>      COST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01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SAMBALPUR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VEROVAL(SOMNATH TEMPLE)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SAMBLPUR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SURATVEROVAL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2753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SAMBALPUR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BHIMPUR(BHIMSHANKAR TEMPLE)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SAMBALPUR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PUNEBHIMPUR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077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SAMBALPUR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KEDARNATH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SAMBALPUR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AMBALA CNTRISHIKESHKEDARNATH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8087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SAMBALPUR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UJJAIN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SAMBALPUR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UJJAIN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2264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SAMBALPUR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HARIDWAR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SAMBALPUR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AMBALA CNTRISHIKESHHARIDWAR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94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17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533B-3FAE-342E-9607-2FB7A61E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86" y="2420256"/>
            <a:ext cx="9936450" cy="1107996"/>
          </a:xfrm>
        </p:spPr>
        <p:txBody>
          <a:bodyPr/>
          <a:lstStyle/>
          <a:p>
            <a:r>
              <a:rPr lang="en-US" sz="7200" dirty="0">
                <a:latin typeface="Sitka Text Semibold" pitchFamily="2" charset="0"/>
              </a:rPr>
              <a:t>Thank  You</a:t>
            </a:r>
            <a:endParaRPr lang="en-IN" sz="7200" dirty="0"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9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665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Cambria</vt:lpstr>
      <vt:lpstr>Segoe UI</vt:lpstr>
      <vt:lpstr>Sitka Text Semibold</vt:lpstr>
      <vt:lpstr>Times New Roman</vt:lpstr>
      <vt:lpstr>Trebuchet MS</vt:lpstr>
      <vt:lpstr>Wingdings</vt:lpstr>
      <vt:lpstr>Office Theme</vt:lpstr>
      <vt:lpstr>GRAPH THEORY</vt:lpstr>
      <vt:lpstr>Description:</vt:lpstr>
      <vt:lpstr>PSEUDO CODE:</vt:lpstr>
      <vt:lpstr>PowerPoint Presentation</vt:lpstr>
      <vt:lpstr>POSSIBLE PATHS :</vt:lpstr>
      <vt:lpstr>OUTPUT :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  </dc:title>
  <dc:creator>Gulam Hyder</dc:creator>
  <cp:lastModifiedBy>ANKIT MOHAPATRA</cp:lastModifiedBy>
  <cp:revision>16</cp:revision>
  <dcterms:created xsi:type="dcterms:W3CDTF">2024-04-01T11:45:55Z</dcterms:created>
  <dcterms:modified xsi:type="dcterms:W3CDTF">2024-04-11T18:47:50Z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2024-04-01T00:00:00Z</vt:filetime>
  </property>
</Properties>
</file>