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80" r:id="rId8"/>
    <p:sldId id="273" r:id="rId9"/>
    <p:sldId id="279" r:id="rId10"/>
    <p:sldId id="270" r:id="rId11"/>
    <p:sldId id="281" r:id="rId12"/>
    <p:sldId id="278" r:id="rId13"/>
    <p:sldId id="272" r:id="rId14"/>
    <p:sldId id="282" r:id="rId15"/>
    <p:sldId id="277" r:id="rId16"/>
    <p:sldId id="283" r:id="rId17"/>
    <p:sldId id="276" r:id="rId18"/>
    <p:sldId id="284" r:id="rId19"/>
    <p:sldId id="28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91" autoAdjust="0"/>
    <p:restoredTop sz="94660"/>
  </p:normalViewPr>
  <p:slideViewPr>
    <p:cSldViewPr>
      <p:cViewPr varScale="1">
        <p:scale>
          <a:sx n="75" d="100"/>
          <a:sy n="75" d="100"/>
        </p:scale>
        <p:origin x="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16C260D4-6EAE-4D31-A052-9D1E592BDD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31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4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EFDE-BBD5-4DD1-9E24-146DE97FF74A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944F-17D8-4967-8392-0B4EBD078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458200" cy="20574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STEGANOGRAPHY &amp; ENCRYPTION IN AUDIO </a:t>
            </a:r>
            <a:r>
              <a:rPr lang="en-US" b="1" dirty="0" smtClean="0"/>
              <a:t>FILES</a:t>
            </a:r>
            <a:br>
              <a:rPr lang="en-US" b="1" dirty="0" smtClean="0"/>
            </a:br>
            <a:r>
              <a:rPr lang="en-US" sz="3600" dirty="0" smtClean="0"/>
              <a:t>using LSB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5081"/>
            <a:ext cx="5956300" cy="95163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Submitted to-</a:t>
            </a:r>
          </a:p>
          <a:p>
            <a:pPr algn="r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Asso. Prof. R.S. Sharma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4196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Presented by- </a:t>
            </a:r>
            <a:endParaRPr lang="en-US" sz="2000" dirty="0" smtClean="0"/>
          </a:p>
          <a:p>
            <a:pPr algn="r">
              <a:buNone/>
            </a:pPr>
            <a:r>
              <a:rPr lang="en-US" sz="2000" dirty="0" smtClean="0"/>
              <a:t> </a:t>
            </a:r>
            <a:r>
              <a:rPr lang="en-US" sz="2000" dirty="0"/>
              <a:t>Aditi Sharma 10/151</a:t>
            </a:r>
          </a:p>
          <a:p>
            <a:pPr algn="r">
              <a:buNone/>
            </a:pPr>
            <a:r>
              <a:rPr lang="en-US" sz="2000" dirty="0"/>
              <a:t>Anand Singh 10/152</a:t>
            </a:r>
          </a:p>
          <a:p>
            <a:pPr algn="r">
              <a:buNone/>
            </a:pPr>
            <a:r>
              <a:rPr lang="en-US" sz="2000" dirty="0"/>
              <a:t>Ankit Goyal 10/153</a:t>
            </a:r>
          </a:p>
          <a:p>
            <a:pPr algn="r">
              <a:buNone/>
            </a:pPr>
            <a:r>
              <a:rPr lang="en-US" sz="2000" dirty="0" smtClean="0"/>
              <a:t>Ankit </a:t>
            </a:r>
            <a:r>
              <a:rPr lang="en-US" sz="2000" dirty="0"/>
              <a:t>Mohla 10/154</a:t>
            </a:r>
          </a:p>
          <a:p>
            <a:pPr algn="r">
              <a:buNone/>
            </a:pPr>
            <a:r>
              <a:rPr lang="en-US" sz="2000" dirty="0"/>
              <a:t>Arpit Hotwani 10/155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US" dirty="0" smtClean="0"/>
              <a:t>Canonical Wave File Format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106253"/>
            <a:ext cx="5257800" cy="459934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</a:t>
            </a:r>
            <a:r>
              <a:rPr lang="en-US" dirty="0" smtClean="0"/>
              <a:t>Mp3 </a:t>
            </a:r>
            <a:r>
              <a:rPr lang="en-US" dirty="0"/>
              <a:t>File Format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118684" cy="1524000"/>
          </a:xfrm>
        </p:spPr>
      </p:pic>
      <p:sp>
        <p:nvSpPr>
          <p:cNvPr id="7" name="TextBox 6"/>
          <p:cNvSpPr txBox="1"/>
          <p:nvPr/>
        </p:nvSpPr>
        <p:spPr>
          <a:xfrm>
            <a:off x="1676400" y="4572000"/>
            <a:ext cx="57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Same data packet is repeated till the end of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5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3124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LSB ALGORITHM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335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LSB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610077" cy="4495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LSB </a:t>
            </a:r>
            <a:r>
              <a:rPr lang="en-US" dirty="0" smtClean="0"/>
              <a:t>Algorithm 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487695" cy="2162477"/>
          </a:xfrm>
        </p:spPr>
      </p:pic>
    </p:spTree>
    <p:extLst>
      <p:ext uri="{BB962C8B-B14F-4D97-AF65-F5344CB8AC3E}">
        <p14:creationId xmlns:p14="http://schemas.microsoft.com/office/powerpoint/2010/main" val="36313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0480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RETRIVAL OF CIPHER TEXT FROM AUDIO FILE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334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Module 4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362200"/>
            <a:ext cx="7958138" cy="3881437"/>
          </a:xfrm>
        </p:spPr>
        <p:txBody>
          <a:bodyPr/>
          <a:lstStyle/>
          <a:p>
            <a:r>
              <a:rPr lang="en-IN" sz="3000" dirty="0" smtClean="0"/>
              <a:t>Retrieve data chunk from output wav file.</a:t>
            </a:r>
          </a:p>
          <a:p>
            <a:r>
              <a:rPr lang="en-IN" sz="3000" dirty="0" smtClean="0"/>
              <a:t>Implement reverse of LSB algorithm to obtain byte array of encrypted message.</a:t>
            </a:r>
          </a:p>
          <a:p>
            <a:pPr lvl="1"/>
            <a:r>
              <a:rPr lang="en-IN" dirty="0" smtClean="0"/>
              <a:t>Obtain key from file to compare with the key given by the user.</a:t>
            </a:r>
          </a:p>
          <a:p>
            <a:pPr lvl="1"/>
            <a:r>
              <a:rPr lang="en-IN" dirty="0" smtClean="0"/>
              <a:t>Obtain least significant bits from the data and arrange in an array.</a:t>
            </a:r>
          </a:p>
          <a:p>
            <a:pPr lvl="1"/>
            <a:r>
              <a:rPr lang="en-IN" dirty="0" smtClean="0"/>
              <a:t>This array is the encrypted secret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94050" y="30480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DECRYPTION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8749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from </a:t>
            </a:r>
            <a:r>
              <a:rPr lang="en-IN" dirty="0"/>
              <a:t>traditional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7010400" cy="3599316"/>
          </a:xfrm>
        </p:spPr>
        <p:txBody>
          <a:bodyPr/>
          <a:lstStyle/>
          <a:p>
            <a:r>
              <a:rPr lang="en-IN" dirty="0"/>
              <a:t>Use of audio file steganography: traditionally either text or image steganography used.</a:t>
            </a:r>
          </a:p>
          <a:p>
            <a:r>
              <a:rPr lang="en-IN" dirty="0" smtClean="0"/>
              <a:t>More secure: Use of secret key in steganography while traditionally only encryption used key. </a:t>
            </a:r>
          </a:p>
          <a:p>
            <a:r>
              <a:rPr lang="en-IN" dirty="0" smtClean="0"/>
              <a:t>Double security: Encryption as well as steganography.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Steganography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467600" cy="3987727"/>
          </a:xfrm>
        </p:spPr>
        <p:txBody>
          <a:bodyPr/>
          <a:lstStyle/>
          <a:p>
            <a:r>
              <a:rPr lang="en-IN" dirty="0" smtClean="0"/>
              <a:t>Steganography </a:t>
            </a:r>
            <a:r>
              <a:rPr lang="en-IN" dirty="0"/>
              <a:t>is applicable to, but not limited to, the following areas.</a:t>
            </a:r>
          </a:p>
          <a:p>
            <a:pPr lvl="1"/>
            <a:r>
              <a:rPr lang="en-IN" dirty="0" smtClean="0"/>
              <a:t>Confidential </a:t>
            </a:r>
            <a:r>
              <a:rPr lang="en-IN" dirty="0"/>
              <a:t>communication and secret data storing   </a:t>
            </a:r>
            <a:endParaRPr lang="en-IN" dirty="0" smtClean="0"/>
          </a:p>
          <a:p>
            <a:pPr lvl="1"/>
            <a:r>
              <a:rPr lang="en-IN" dirty="0" smtClean="0"/>
              <a:t>Protection </a:t>
            </a:r>
            <a:r>
              <a:rPr lang="en-IN" dirty="0"/>
              <a:t>of data alteration   </a:t>
            </a:r>
            <a:endParaRPr lang="en-IN" dirty="0" smtClean="0"/>
          </a:p>
          <a:p>
            <a:pPr lvl="1"/>
            <a:r>
              <a:rPr lang="en-IN" dirty="0" smtClean="0"/>
              <a:t>Access </a:t>
            </a:r>
            <a:r>
              <a:rPr lang="en-IN" dirty="0"/>
              <a:t>control system for digital content distribution   </a:t>
            </a:r>
            <a:endParaRPr lang="en-IN" dirty="0" smtClean="0"/>
          </a:p>
          <a:p>
            <a:pPr lvl="1"/>
            <a:r>
              <a:rPr lang="en-IN" dirty="0" smtClean="0"/>
              <a:t>Media </a:t>
            </a:r>
            <a:r>
              <a:rPr lang="en-IN" dirty="0"/>
              <a:t>Database systems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Used </a:t>
            </a:r>
            <a:r>
              <a:rPr lang="en-IN" dirty="0"/>
              <a:t>by intelligence agencies and terrorists for sending highly secure information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7010400" cy="3505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Deals with 2 important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Steganography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Encryption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14600"/>
            <a:ext cx="6069268" cy="13730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 </a:t>
            </a:r>
            <a:r>
              <a:rPr lang="en-US" sz="4800" dirty="0" smtClean="0">
                <a:solidFill>
                  <a:schemeClr val="bg1"/>
                </a:solidFill>
              </a:rPr>
              <a:t>YOU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934200" cy="838200"/>
          </a:xfrm>
        </p:spPr>
        <p:txBody>
          <a:bodyPr/>
          <a:lstStyle/>
          <a:p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543800" cy="4068763"/>
          </a:xfrm>
        </p:spPr>
        <p:txBody>
          <a:bodyPr/>
          <a:lstStyle/>
          <a:p>
            <a:r>
              <a:rPr lang="en-US" sz="2800" dirty="0"/>
              <a:t>Main Aim: Hiding data in between other files and providing a more secure environment.</a:t>
            </a:r>
          </a:p>
          <a:p>
            <a:r>
              <a:rPr lang="en-US" sz="2800" dirty="0" smtClean="0"/>
              <a:t>To restrict unauthorized </a:t>
            </a:r>
            <a:r>
              <a:rPr lang="en-US" sz="2800" dirty="0"/>
              <a:t>access to </a:t>
            </a:r>
            <a:r>
              <a:rPr lang="en-US" sz="2800" dirty="0" smtClean="0"/>
              <a:t>information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ransform </a:t>
            </a:r>
            <a:r>
              <a:rPr lang="en-US" sz="2800" dirty="0"/>
              <a:t>the message so as to make </a:t>
            </a:r>
            <a:r>
              <a:rPr lang="en-US" sz="2800" dirty="0" smtClean="0"/>
              <a:t>it obscure to the </a:t>
            </a:r>
            <a:r>
              <a:rPr lang="en-US" sz="2800" dirty="0"/>
              <a:t>person who </a:t>
            </a:r>
            <a:r>
              <a:rPr lang="en-US" sz="2800" dirty="0" smtClean="0"/>
              <a:t>intercepts.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smtClean="0"/>
              <a:t>Diagram of Traditional Approach</a:t>
            </a:r>
            <a:endParaRPr lang="en-US" dirty="0"/>
          </a:p>
        </p:txBody>
      </p:sp>
      <p:pic>
        <p:nvPicPr>
          <p:cNvPr id="1026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56262" y="2336800"/>
            <a:ext cx="6463738" cy="41227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 </a:t>
            </a:r>
            <a:r>
              <a:rPr lang="en-US" dirty="0"/>
              <a:t>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3599050" cy="2514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dirty="0" smtClean="0"/>
              <a:t>Cover medium(wav file)</a:t>
            </a:r>
          </a:p>
          <a:p>
            <a:pPr algn="ctr">
              <a:buNone/>
            </a:pPr>
            <a:r>
              <a:rPr lang="en-US" sz="2400" dirty="0" smtClean="0"/>
              <a:t>+</a:t>
            </a:r>
          </a:p>
          <a:p>
            <a:pPr algn="ctr">
              <a:buNone/>
            </a:pPr>
            <a:r>
              <a:rPr lang="en-US" sz="2400" dirty="0" smtClean="0"/>
              <a:t>Hidden </a:t>
            </a:r>
            <a:r>
              <a:rPr lang="en-US" sz="2400" dirty="0" smtClean="0"/>
              <a:t>data(encrypted txt </a:t>
            </a:r>
            <a:r>
              <a:rPr lang="en-US" sz="2400" dirty="0" smtClean="0"/>
              <a:t>file)</a:t>
            </a:r>
          </a:p>
          <a:p>
            <a:pPr algn="ctr">
              <a:buNone/>
            </a:pPr>
            <a:r>
              <a:rPr lang="en-US" sz="2400" dirty="0" smtClean="0"/>
              <a:t> +</a:t>
            </a:r>
          </a:p>
          <a:p>
            <a:pPr algn="ctr">
              <a:buNone/>
            </a:pPr>
            <a:r>
              <a:rPr lang="en-US" sz="2400" dirty="0" smtClean="0"/>
              <a:t>Secret key(entered by user)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4114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       stego_medium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688738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Steganography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File Conversion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Encryption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Implementation of LSB 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De-steganography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Retrieval of cipher text from audio file by comparing the secret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De-encryption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1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3352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ENCRYPTION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195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086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simplest form of so called substitution cipher. The substitution in Caesar cipher is based on SHIFT operation done on letters of the plaintext. For example if the shift 3, </a:t>
            </a:r>
            <a:r>
              <a:rPr lang="en-US" dirty="0" smtClean="0"/>
              <a:t>then:</a:t>
            </a:r>
            <a:endParaRPr lang="en-US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"CROSS THE RUBICON"</a:t>
            </a:r>
          </a:p>
          <a:p>
            <a:pPr>
              <a:buNone/>
            </a:pPr>
            <a:r>
              <a:rPr lang="en-US" sz="2400" dirty="0" smtClean="0"/>
              <a:t>It is sent as:</a:t>
            </a:r>
          </a:p>
          <a:p>
            <a:pPr>
              <a:buNone/>
            </a:pPr>
            <a:r>
              <a:rPr lang="en-US" sz="2400" dirty="0" smtClean="0"/>
              <a:t>"</a:t>
            </a:r>
            <a:r>
              <a:rPr lang="en-US" sz="2400" b="1" dirty="0" smtClean="0"/>
              <a:t>FURVV WKH UXELFRQ"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FILE CONVERSION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241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346</TotalTime>
  <Words>389</Words>
  <Application>Microsoft Office PowerPoint</Application>
  <PresentationFormat>On-screen Show (4:3)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STEGANOGRAPHY &amp; ENCRYPTION IN AUDIO FILES using LSB Algorithm</vt:lpstr>
      <vt:lpstr>Introduction</vt:lpstr>
      <vt:lpstr>Steganography</vt:lpstr>
      <vt:lpstr>Block Diagram of Traditional Approach</vt:lpstr>
      <vt:lpstr>PRINCIPLE OF STEGANOGRAPHY</vt:lpstr>
      <vt:lpstr>Modules</vt:lpstr>
      <vt:lpstr>Module 1</vt:lpstr>
      <vt:lpstr>Modified Caesar Cipher</vt:lpstr>
      <vt:lpstr>Module 2</vt:lpstr>
      <vt:lpstr>Canonical Wave File Format</vt:lpstr>
      <vt:lpstr>Canonical Mp3 File Format</vt:lpstr>
      <vt:lpstr>Module 3</vt:lpstr>
      <vt:lpstr>LSB Algorithm</vt:lpstr>
      <vt:lpstr>LSB Algorithm Block Diagram</vt:lpstr>
      <vt:lpstr>Module 4</vt:lpstr>
      <vt:lpstr>Steps in Module 4</vt:lpstr>
      <vt:lpstr>Module 5</vt:lpstr>
      <vt:lpstr>Comparison from traditional technique</vt:lpstr>
      <vt:lpstr>Applications of Steganography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&amp; ENCRYPTION IN AUDIO FILES</dc:title>
  <dc:creator>user</dc:creator>
  <cp:lastModifiedBy>Ankit Mohla</cp:lastModifiedBy>
  <cp:revision>40</cp:revision>
  <dcterms:created xsi:type="dcterms:W3CDTF">2014-03-25T04:41:23Z</dcterms:created>
  <dcterms:modified xsi:type="dcterms:W3CDTF">2014-05-22T17:21:08Z</dcterms:modified>
</cp:coreProperties>
</file>