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07/12/2017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59653"/>
            <a:ext cx="8825658" cy="2677648"/>
          </a:xfrm>
        </p:spPr>
        <p:txBody>
          <a:bodyPr/>
          <a:lstStyle/>
          <a:p>
            <a:r>
              <a:rPr lang="en-US" sz="4000" dirty="0" smtClean="0"/>
              <a:t>Restaurants </a:t>
            </a:r>
            <a:r>
              <a:rPr lang="en-US" sz="4000" dirty="0"/>
              <a:t>near </a:t>
            </a:r>
            <a:r>
              <a:rPr lang="en-US" sz="4000" dirty="0" smtClean="0"/>
              <a:t>Pace University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41803"/>
            <a:ext cx="8825658" cy="10094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by:</a:t>
            </a:r>
          </a:p>
          <a:p>
            <a:r>
              <a:rPr lang="en-US" dirty="0" smtClean="0"/>
              <a:t>Saksham </a:t>
            </a:r>
            <a:r>
              <a:rPr lang="en-US" dirty="0"/>
              <a:t>Chandrawat (U01465354)</a:t>
            </a:r>
            <a:endParaRPr lang="en-US" dirty="0" smtClean="0"/>
          </a:p>
          <a:p>
            <a:r>
              <a:rPr lang="en-US" dirty="0"/>
              <a:t>Ankit Mohokar (</a:t>
            </a:r>
            <a:r>
              <a:rPr lang="en-US" dirty="0" smtClean="0"/>
              <a:t>U01392644)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0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model show the restaurants near pace university depending on the ratings selected.</a:t>
            </a:r>
          </a:p>
          <a:p>
            <a:r>
              <a:rPr lang="en-US" dirty="0" smtClean="0"/>
              <a:t>Other fields includes distance from university, name, type and price range.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24296" y="4362993"/>
            <a:ext cx="1724297" cy="1384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Ratings</a:t>
            </a:r>
          </a:p>
          <a:p>
            <a:pPr algn="ctr"/>
            <a:r>
              <a:rPr lang="en-US" dirty="0" smtClean="0"/>
              <a:t>(ex: 3)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90305" y="4180115"/>
            <a:ext cx="1998324" cy="183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restaurants with </a:t>
            </a:r>
            <a:r>
              <a:rPr lang="en-US" dirty="0" smtClean="0"/>
              <a:t>3*’s</a:t>
            </a:r>
            <a:r>
              <a:rPr lang="en-US" dirty="0" smtClean="0"/>
              <a:t> </a:t>
            </a:r>
            <a:r>
              <a:rPr lang="en-US" dirty="0" smtClean="0"/>
              <a:t>ratings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86800" y="3879669"/>
            <a:ext cx="2690949" cy="2429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Docker environment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 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33112" y="4362995"/>
            <a:ext cx="1998324" cy="16568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in JSON format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 flipV="1">
            <a:off x="3448593" y="5055324"/>
            <a:ext cx="15417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6988629" y="5094515"/>
            <a:ext cx="1698171" cy="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0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69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Restaurants near Pace University</vt:lpstr>
      <vt:lpstr>Data Model 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Restaurants near Pace University</dc:title>
  <dc:creator>Saksham Chandrawat</dc:creator>
  <cp:lastModifiedBy>Saksham Chandrawat</cp:lastModifiedBy>
  <cp:revision>4</cp:revision>
  <dcterms:created xsi:type="dcterms:W3CDTF">2017-12-08T03:49:22Z</dcterms:created>
  <dcterms:modified xsi:type="dcterms:W3CDTF">2017-12-08T04:23:48Z</dcterms:modified>
</cp:coreProperties>
</file>