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Elevator Scheduling using Disk Scheduling Algorithm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smtClean="0"/>
              <a:t>                                                                                                    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59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592849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Elevator Scheduling works on Disk Scheduling Algorithm (SCAN).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According to SCAN Algorithm, the disk arm moves in a particular direction, and it reverses at the 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Same method is followed in Elevator’s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70" y="1661670"/>
            <a:ext cx="4246200" cy="3184650"/>
          </a:xfrm>
        </p:spPr>
      </p:pic>
      <p:sp>
        <p:nvSpPr>
          <p:cNvPr id="5" name="TextBox 4"/>
          <p:cNvSpPr txBox="1"/>
          <p:nvPr/>
        </p:nvSpPr>
        <p:spPr>
          <a:xfrm>
            <a:off x="1785257" y="24035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2029097"/>
            <a:ext cx="601478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Consider the elevator is on the 50</a:t>
            </a:r>
            <a:r>
              <a:rPr lang="en-US" baseline="30000" dirty="0" smtClean="0"/>
              <a:t>th</a:t>
            </a:r>
            <a:r>
              <a:rPr lang="en-US" dirty="0" smtClean="0"/>
              <a:t> Floor.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Elevator’s first input is 34</a:t>
            </a:r>
            <a:r>
              <a:rPr lang="en-US" baseline="30000" dirty="0" smtClean="0"/>
              <a:t>th</a:t>
            </a:r>
            <a:r>
              <a:rPr lang="en-US" dirty="0" smtClean="0"/>
              <a:t> Floor and it continues to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move towards ground floor(0</a:t>
            </a:r>
            <a:r>
              <a:rPr lang="en-US" baseline="30000" dirty="0" smtClean="0"/>
              <a:t>th</a:t>
            </a:r>
            <a:r>
              <a:rPr lang="en-US" dirty="0" smtClean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Then moves towards other end i.e. to 199</a:t>
            </a:r>
            <a:r>
              <a:rPr lang="en-US" baseline="30000" dirty="0" smtClean="0"/>
              <a:t>th</a:t>
            </a:r>
            <a:r>
              <a:rPr lang="en-US" dirty="0" smtClean="0"/>
              <a:t> Floor.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This process in based on SCAN disk scheduling.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4279"/>
            <a:ext cx="8946541" cy="4195481"/>
          </a:xfrm>
        </p:spPr>
        <p:txBody>
          <a:bodyPr/>
          <a:lstStyle/>
          <a:p>
            <a:r>
              <a:rPr lang="en-US" dirty="0"/>
              <a:t>Used Collection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check the floor is valid input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956370"/>
            <a:ext cx="6762750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3" y="2333309"/>
            <a:ext cx="5981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Elevator moment from </a:t>
            </a:r>
            <a:r>
              <a:rPr lang="en-US" dirty="0" err="1"/>
              <a:t>currentFloor</a:t>
            </a:r>
            <a:r>
              <a:rPr lang="en-US" dirty="0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57908"/>
            <a:ext cx="7486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4278"/>
            <a:ext cx="8946541" cy="4195481"/>
          </a:xfrm>
        </p:spPr>
        <p:txBody>
          <a:bodyPr/>
          <a:lstStyle/>
          <a:p>
            <a:r>
              <a:rPr lang="en-US" dirty="0"/>
              <a:t>The run method from Thread Class: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943592"/>
            <a:ext cx="10631489" cy="46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Video Demo</a:t>
            </a:r>
            <a:endParaRPr lang="en-US" b="1" dirty="0"/>
          </a:p>
        </p:txBody>
      </p:sp>
      <p:pic>
        <p:nvPicPr>
          <p:cNvPr id="4" name="ElevatorDem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9139" y="1208873"/>
            <a:ext cx="9976610" cy="5039527"/>
          </a:xfrm>
        </p:spPr>
      </p:pic>
    </p:spTree>
    <p:extLst>
      <p:ext uri="{BB962C8B-B14F-4D97-AF65-F5344CB8AC3E}">
        <p14:creationId xmlns:p14="http://schemas.microsoft.com/office/powerpoint/2010/main" val="6393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2706713"/>
            <a:ext cx="9404723" cy="1443945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124</Words>
  <Application>Microsoft Office PowerPoint</Application>
  <PresentationFormat>Widescreen</PresentationFormat>
  <Paragraphs>25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Elevator Scheduling using Disk Scheduling Algorithm </vt:lpstr>
      <vt:lpstr>Introduction</vt:lpstr>
      <vt:lpstr>Working</vt:lpstr>
      <vt:lpstr>Working</vt:lpstr>
      <vt:lpstr>Working</vt:lpstr>
      <vt:lpstr>Working</vt:lpstr>
      <vt:lpstr>Video Demo</vt:lpstr>
      <vt:lpstr>Thank You!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Scheduling using Disk Scheduling Algorithm</dc:title>
  <dc:creator>am97811n</dc:creator>
  <cp:lastModifiedBy>Kittu</cp:lastModifiedBy>
  <cp:revision>12</cp:revision>
  <dcterms:created xsi:type="dcterms:W3CDTF">2017-12-13T18:07:37Z</dcterms:created>
  <dcterms:modified xsi:type="dcterms:W3CDTF">2018-01-28T01:32:20Z</dcterms:modified>
</cp:coreProperties>
</file>