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84"/>
  </p:normalViewPr>
  <p:slideViewPr>
    <p:cSldViewPr snapToGrid="0">
      <p:cViewPr varScale="1">
        <p:scale>
          <a:sx n="113" d="100"/>
          <a:sy n="113"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2" Type="http://schemas.openxmlformats.org/officeDocument/2006/relationships/hyperlink" Target="https://monkeylearn.com/blog/semantic-analysis/" TargetMode="External"/><Relationship Id="rId1" Type="http://schemas.openxmlformats.org/officeDocument/2006/relationships/hyperlink" Target="https://www.geeksforgeeks.org/semantic-analysis-in-compiler-design/"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2" Type="http://schemas.openxmlformats.org/officeDocument/2006/relationships/hyperlink" Target="https://monkeylearn.com/blog/semantic-analysis/" TargetMode="External"/><Relationship Id="rId1" Type="http://schemas.openxmlformats.org/officeDocument/2006/relationships/hyperlink" Target="https://www.geeksforgeeks.org/semantic-analysis-in-compiler-design/"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45316-DEEA-48E3-8E44-A00DC1ADB9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1AADB4-A239-4150-B67E-4FEA2F45A1D6}">
      <dgm:prSet/>
      <dgm:spPr/>
      <dgm:t>
        <a:bodyPr/>
        <a:lstStyle/>
        <a:p>
          <a:r>
            <a:rPr lang="en-US"/>
            <a:t>Introduction</a:t>
          </a:r>
        </a:p>
      </dgm:t>
    </dgm:pt>
    <dgm:pt modelId="{DA952E44-9CB0-472A-B70C-0B1F26A11DF4}" type="parTrans" cxnId="{333E0887-E969-49B4-87BD-39767DE46409}">
      <dgm:prSet/>
      <dgm:spPr/>
      <dgm:t>
        <a:bodyPr/>
        <a:lstStyle/>
        <a:p>
          <a:endParaRPr lang="en-US"/>
        </a:p>
      </dgm:t>
    </dgm:pt>
    <dgm:pt modelId="{F7C3B3D0-37FB-4A27-B11D-B8F7A1AADE12}" type="sibTrans" cxnId="{333E0887-E969-49B4-87BD-39767DE46409}">
      <dgm:prSet/>
      <dgm:spPr/>
      <dgm:t>
        <a:bodyPr/>
        <a:lstStyle/>
        <a:p>
          <a:endParaRPr lang="en-US"/>
        </a:p>
      </dgm:t>
    </dgm:pt>
    <dgm:pt modelId="{E51D565F-8FE7-4176-9A82-2EFB81341DD3}">
      <dgm:prSet/>
      <dgm:spPr/>
      <dgm:t>
        <a:bodyPr/>
        <a:lstStyle/>
        <a:p>
          <a:r>
            <a:rPr lang="en-US"/>
            <a:t>Structure &amp; Algorithm</a:t>
          </a:r>
        </a:p>
      </dgm:t>
    </dgm:pt>
    <dgm:pt modelId="{F630E7CE-DB64-43B2-9C5D-BB6355E31B99}" type="parTrans" cxnId="{0DE6867E-F912-48BB-B674-E2757B180188}">
      <dgm:prSet/>
      <dgm:spPr/>
      <dgm:t>
        <a:bodyPr/>
        <a:lstStyle/>
        <a:p>
          <a:endParaRPr lang="en-US"/>
        </a:p>
      </dgm:t>
    </dgm:pt>
    <dgm:pt modelId="{746A2887-E9B9-4F6E-8908-56E2F2271E85}" type="sibTrans" cxnId="{0DE6867E-F912-48BB-B674-E2757B180188}">
      <dgm:prSet/>
      <dgm:spPr/>
      <dgm:t>
        <a:bodyPr/>
        <a:lstStyle/>
        <a:p>
          <a:endParaRPr lang="en-US"/>
        </a:p>
      </dgm:t>
    </dgm:pt>
    <dgm:pt modelId="{08C73FD8-6CD6-4B03-B324-337352701E31}">
      <dgm:prSet/>
      <dgm:spPr/>
      <dgm:t>
        <a:bodyPr/>
        <a:lstStyle/>
        <a:p>
          <a:r>
            <a:rPr lang="en-US" dirty="0"/>
            <a:t>Actions</a:t>
          </a:r>
        </a:p>
      </dgm:t>
    </dgm:pt>
    <dgm:pt modelId="{712AB5D7-71C3-4599-B00A-03FB7B8F57DE}" type="parTrans" cxnId="{47078430-21C4-4799-B2AD-5BDFFD20098B}">
      <dgm:prSet/>
      <dgm:spPr/>
      <dgm:t>
        <a:bodyPr/>
        <a:lstStyle/>
        <a:p>
          <a:endParaRPr lang="en-US"/>
        </a:p>
      </dgm:t>
    </dgm:pt>
    <dgm:pt modelId="{7B5B6376-2B2E-4D0B-8A1F-ABD8AD38DB93}" type="sibTrans" cxnId="{47078430-21C4-4799-B2AD-5BDFFD20098B}">
      <dgm:prSet/>
      <dgm:spPr/>
      <dgm:t>
        <a:bodyPr/>
        <a:lstStyle/>
        <a:p>
          <a:endParaRPr lang="en-US"/>
        </a:p>
      </dgm:t>
    </dgm:pt>
    <dgm:pt modelId="{1783DD6B-DF96-4072-AC92-453DBD7876E6}">
      <dgm:prSet/>
      <dgm:spPr/>
      <dgm:t>
        <a:bodyPr/>
        <a:lstStyle/>
        <a:p>
          <a:r>
            <a:rPr lang="en-US"/>
            <a:t>Implementation</a:t>
          </a:r>
        </a:p>
      </dgm:t>
    </dgm:pt>
    <dgm:pt modelId="{94C4BC13-7BF9-4878-8DEF-429C26E2C632}" type="parTrans" cxnId="{E429E8E4-6A77-442D-9547-86CDE3DDA2B0}">
      <dgm:prSet/>
      <dgm:spPr/>
      <dgm:t>
        <a:bodyPr/>
        <a:lstStyle/>
        <a:p>
          <a:endParaRPr lang="en-US"/>
        </a:p>
      </dgm:t>
    </dgm:pt>
    <dgm:pt modelId="{19CC89B4-97BF-427F-9FAB-D0F2F65D4A03}" type="sibTrans" cxnId="{E429E8E4-6A77-442D-9547-86CDE3DDA2B0}">
      <dgm:prSet/>
      <dgm:spPr/>
      <dgm:t>
        <a:bodyPr/>
        <a:lstStyle/>
        <a:p>
          <a:endParaRPr lang="en-US"/>
        </a:p>
      </dgm:t>
    </dgm:pt>
    <dgm:pt modelId="{0DF34093-D71C-4945-AE3A-5BF60259BD33}">
      <dgm:prSet/>
      <dgm:spPr/>
      <dgm:t>
        <a:bodyPr/>
        <a:lstStyle/>
        <a:p>
          <a:r>
            <a:rPr lang="en-US"/>
            <a:t>Conclusion</a:t>
          </a:r>
        </a:p>
      </dgm:t>
    </dgm:pt>
    <dgm:pt modelId="{17F82BF4-B9B6-428E-B1D8-1BD77A0096A4}" type="parTrans" cxnId="{03014F88-5578-4A70-9A2D-926442EFC064}">
      <dgm:prSet/>
      <dgm:spPr/>
      <dgm:t>
        <a:bodyPr/>
        <a:lstStyle/>
        <a:p>
          <a:endParaRPr lang="en-US"/>
        </a:p>
      </dgm:t>
    </dgm:pt>
    <dgm:pt modelId="{76F221B3-7FD6-495A-9BCC-D51A96E1B947}" type="sibTrans" cxnId="{03014F88-5578-4A70-9A2D-926442EFC064}">
      <dgm:prSet/>
      <dgm:spPr/>
      <dgm:t>
        <a:bodyPr/>
        <a:lstStyle/>
        <a:p>
          <a:endParaRPr lang="en-US"/>
        </a:p>
      </dgm:t>
    </dgm:pt>
    <dgm:pt modelId="{9B4369DA-9FB6-4373-82FA-DBF6F931639A}">
      <dgm:prSet/>
      <dgm:spPr/>
      <dgm:t>
        <a:bodyPr/>
        <a:lstStyle/>
        <a:p>
          <a:r>
            <a:rPr lang="en-US"/>
            <a:t>References</a:t>
          </a:r>
        </a:p>
      </dgm:t>
    </dgm:pt>
    <dgm:pt modelId="{A7C156E6-C789-47D0-8039-39DBE36072E9}" type="parTrans" cxnId="{8EEA4D51-AC7B-4AD3-827B-5AC27D9FB1EA}">
      <dgm:prSet/>
      <dgm:spPr/>
      <dgm:t>
        <a:bodyPr/>
        <a:lstStyle/>
        <a:p>
          <a:endParaRPr lang="en-US"/>
        </a:p>
      </dgm:t>
    </dgm:pt>
    <dgm:pt modelId="{9737C046-2973-4B94-AA19-E75779E05050}" type="sibTrans" cxnId="{8EEA4D51-AC7B-4AD3-827B-5AC27D9FB1EA}">
      <dgm:prSet/>
      <dgm:spPr/>
      <dgm:t>
        <a:bodyPr/>
        <a:lstStyle/>
        <a:p>
          <a:endParaRPr lang="en-US"/>
        </a:p>
      </dgm:t>
    </dgm:pt>
    <dgm:pt modelId="{EBAC34E6-2481-4CD8-B098-4560E37B2D6B}" type="pres">
      <dgm:prSet presAssocID="{60945316-DEEA-48E3-8E44-A00DC1ADB92F}" presName="root" presStyleCnt="0">
        <dgm:presLayoutVars>
          <dgm:dir/>
          <dgm:resizeHandles val="exact"/>
        </dgm:presLayoutVars>
      </dgm:prSet>
      <dgm:spPr/>
    </dgm:pt>
    <dgm:pt modelId="{2DB89B68-F2B5-444D-A624-49A5BAF67153}" type="pres">
      <dgm:prSet presAssocID="{AC1AADB4-A239-4150-B67E-4FEA2F45A1D6}" presName="compNode" presStyleCnt="0"/>
      <dgm:spPr/>
    </dgm:pt>
    <dgm:pt modelId="{AF8C73E7-B111-4E07-9F92-733AF5C01961}" type="pres">
      <dgm:prSet presAssocID="{AC1AADB4-A239-4150-B67E-4FEA2F45A1D6}" presName="bgRect" presStyleLbl="bgShp" presStyleIdx="0" presStyleCnt="6"/>
      <dgm:spPr/>
    </dgm:pt>
    <dgm:pt modelId="{E8BC4C0A-8F71-4B37-A4E6-1796A41F9210}" type="pres">
      <dgm:prSet presAssocID="{AC1AADB4-A239-4150-B67E-4FEA2F45A1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61357173-F7F8-4E38-B8D7-FB02DF6FB579}" type="pres">
      <dgm:prSet presAssocID="{AC1AADB4-A239-4150-B67E-4FEA2F45A1D6}" presName="spaceRect" presStyleCnt="0"/>
      <dgm:spPr/>
    </dgm:pt>
    <dgm:pt modelId="{094CA9C3-B5DB-45B1-ABAB-CDA221AE8E9B}" type="pres">
      <dgm:prSet presAssocID="{AC1AADB4-A239-4150-B67E-4FEA2F45A1D6}" presName="parTx" presStyleLbl="revTx" presStyleIdx="0" presStyleCnt="6">
        <dgm:presLayoutVars>
          <dgm:chMax val="0"/>
          <dgm:chPref val="0"/>
        </dgm:presLayoutVars>
      </dgm:prSet>
      <dgm:spPr/>
    </dgm:pt>
    <dgm:pt modelId="{1408F617-C98A-4125-9934-999314DC247D}" type="pres">
      <dgm:prSet presAssocID="{F7C3B3D0-37FB-4A27-B11D-B8F7A1AADE12}" presName="sibTrans" presStyleCnt="0"/>
      <dgm:spPr/>
    </dgm:pt>
    <dgm:pt modelId="{0320077A-1B99-41C1-AA17-EE48CDE2AD6C}" type="pres">
      <dgm:prSet presAssocID="{E51D565F-8FE7-4176-9A82-2EFB81341DD3}" presName="compNode" presStyleCnt="0"/>
      <dgm:spPr/>
    </dgm:pt>
    <dgm:pt modelId="{541B5344-377F-44CB-9AFB-05F30ABEECCD}" type="pres">
      <dgm:prSet presAssocID="{E51D565F-8FE7-4176-9A82-2EFB81341DD3}" presName="bgRect" presStyleLbl="bgShp" presStyleIdx="1" presStyleCnt="6"/>
      <dgm:spPr/>
    </dgm:pt>
    <dgm:pt modelId="{D3EA0E55-CD58-4F17-BD63-654D4AC5498F}" type="pres">
      <dgm:prSet presAssocID="{E51D565F-8FE7-4176-9A82-2EFB81341D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mo"/>
        </a:ext>
      </dgm:extLst>
    </dgm:pt>
    <dgm:pt modelId="{07A94EB0-62BE-4940-B861-5632DEADB257}" type="pres">
      <dgm:prSet presAssocID="{E51D565F-8FE7-4176-9A82-2EFB81341DD3}" presName="spaceRect" presStyleCnt="0"/>
      <dgm:spPr/>
    </dgm:pt>
    <dgm:pt modelId="{C3D9D043-7CAA-4FEE-BC47-5CAE5A0EB3B3}" type="pres">
      <dgm:prSet presAssocID="{E51D565F-8FE7-4176-9A82-2EFB81341DD3}" presName="parTx" presStyleLbl="revTx" presStyleIdx="1" presStyleCnt="6">
        <dgm:presLayoutVars>
          <dgm:chMax val="0"/>
          <dgm:chPref val="0"/>
        </dgm:presLayoutVars>
      </dgm:prSet>
      <dgm:spPr/>
    </dgm:pt>
    <dgm:pt modelId="{3822CEAF-898F-4F61-A48A-AF718C0DEF6D}" type="pres">
      <dgm:prSet presAssocID="{746A2887-E9B9-4F6E-8908-56E2F2271E85}" presName="sibTrans" presStyleCnt="0"/>
      <dgm:spPr/>
    </dgm:pt>
    <dgm:pt modelId="{A8F5894B-9231-43DE-BF84-49071610E220}" type="pres">
      <dgm:prSet presAssocID="{08C73FD8-6CD6-4B03-B324-337352701E31}" presName="compNode" presStyleCnt="0"/>
      <dgm:spPr/>
    </dgm:pt>
    <dgm:pt modelId="{B61235D3-CD5F-4D9F-8DB9-515A47A14605}" type="pres">
      <dgm:prSet presAssocID="{08C73FD8-6CD6-4B03-B324-337352701E31}" presName="bgRect" presStyleLbl="bgShp" presStyleIdx="2" presStyleCnt="6"/>
      <dgm:spPr/>
    </dgm:pt>
    <dgm:pt modelId="{5CFF2796-4DBF-4E37-B6A4-ED909F834744}" type="pres">
      <dgm:prSet presAssocID="{08C73FD8-6CD6-4B03-B324-337352701E3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00899112-7C77-4871-8FD9-E5000B0CFBC1}" type="pres">
      <dgm:prSet presAssocID="{08C73FD8-6CD6-4B03-B324-337352701E31}" presName="spaceRect" presStyleCnt="0"/>
      <dgm:spPr/>
    </dgm:pt>
    <dgm:pt modelId="{DB87FCB4-4206-48A0-AD74-06D7A39931EF}" type="pres">
      <dgm:prSet presAssocID="{08C73FD8-6CD6-4B03-B324-337352701E31}" presName="parTx" presStyleLbl="revTx" presStyleIdx="2" presStyleCnt="6">
        <dgm:presLayoutVars>
          <dgm:chMax val="0"/>
          <dgm:chPref val="0"/>
        </dgm:presLayoutVars>
      </dgm:prSet>
      <dgm:spPr/>
    </dgm:pt>
    <dgm:pt modelId="{098FE37E-616A-4931-B9C3-A310783EF718}" type="pres">
      <dgm:prSet presAssocID="{7B5B6376-2B2E-4D0B-8A1F-ABD8AD38DB93}" presName="sibTrans" presStyleCnt="0"/>
      <dgm:spPr/>
    </dgm:pt>
    <dgm:pt modelId="{87C16609-06F5-4E02-9CA0-39ACE66935EA}" type="pres">
      <dgm:prSet presAssocID="{1783DD6B-DF96-4072-AC92-453DBD7876E6}" presName="compNode" presStyleCnt="0"/>
      <dgm:spPr/>
    </dgm:pt>
    <dgm:pt modelId="{75433449-1C96-4311-8628-634E591FFDF9}" type="pres">
      <dgm:prSet presAssocID="{1783DD6B-DF96-4072-AC92-453DBD7876E6}" presName="bgRect" presStyleLbl="bgShp" presStyleIdx="3" presStyleCnt="6"/>
      <dgm:spPr/>
    </dgm:pt>
    <dgm:pt modelId="{42595094-123A-496F-9342-9A21DFDBF556}" type="pres">
      <dgm:prSet presAssocID="{1783DD6B-DF96-4072-AC92-453DBD7876E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hedule Event Action"/>
        </a:ext>
      </dgm:extLst>
    </dgm:pt>
    <dgm:pt modelId="{8E83BFB6-A2D6-4393-B4E8-70C690DB47F9}" type="pres">
      <dgm:prSet presAssocID="{1783DD6B-DF96-4072-AC92-453DBD7876E6}" presName="spaceRect" presStyleCnt="0"/>
      <dgm:spPr/>
    </dgm:pt>
    <dgm:pt modelId="{B763BDB2-FF54-4E7C-97C6-1EB928A278C1}" type="pres">
      <dgm:prSet presAssocID="{1783DD6B-DF96-4072-AC92-453DBD7876E6}" presName="parTx" presStyleLbl="revTx" presStyleIdx="3" presStyleCnt="6">
        <dgm:presLayoutVars>
          <dgm:chMax val="0"/>
          <dgm:chPref val="0"/>
        </dgm:presLayoutVars>
      </dgm:prSet>
      <dgm:spPr/>
    </dgm:pt>
    <dgm:pt modelId="{9904BA4C-E4A3-4022-90D8-6215EF38BF94}" type="pres">
      <dgm:prSet presAssocID="{19CC89B4-97BF-427F-9FAB-D0F2F65D4A03}" presName="sibTrans" presStyleCnt="0"/>
      <dgm:spPr/>
    </dgm:pt>
    <dgm:pt modelId="{A2972472-F113-43FF-B590-0B72BABC444B}" type="pres">
      <dgm:prSet presAssocID="{0DF34093-D71C-4945-AE3A-5BF60259BD33}" presName="compNode" presStyleCnt="0"/>
      <dgm:spPr/>
    </dgm:pt>
    <dgm:pt modelId="{2C8E4CCC-537B-47AC-8EB8-60FF6A42A5CB}" type="pres">
      <dgm:prSet presAssocID="{0DF34093-D71C-4945-AE3A-5BF60259BD33}" presName="bgRect" presStyleLbl="bgShp" presStyleIdx="4" presStyleCnt="6"/>
      <dgm:spPr/>
    </dgm:pt>
    <dgm:pt modelId="{8C3DA327-A873-4340-93B9-E10408FCB96A}" type="pres">
      <dgm:prSet presAssocID="{0DF34093-D71C-4945-AE3A-5BF60259BD3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EC35840C-9C82-4884-976B-4E151D5C677D}" type="pres">
      <dgm:prSet presAssocID="{0DF34093-D71C-4945-AE3A-5BF60259BD33}" presName="spaceRect" presStyleCnt="0"/>
      <dgm:spPr/>
    </dgm:pt>
    <dgm:pt modelId="{FE25C9DB-536A-45D2-BDAE-8C8A2F811809}" type="pres">
      <dgm:prSet presAssocID="{0DF34093-D71C-4945-AE3A-5BF60259BD33}" presName="parTx" presStyleLbl="revTx" presStyleIdx="4" presStyleCnt="6">
        <dgm:presLayoutVars>
          <dgm:chMax val="0"/>
          <dgm:chPref val="0"/>
        </dgm:presLayoutVars>
      </dgm:prSet>
      <dgm:spPr/>
    </dgm:pt>
    <dgm:pt modelId="{75D3BBE8-CCCA-4599-A035-E61AC7E943C9}" type="pres">
      <dgm:prSet presAssocID="{76F221B3-7FD6-495A-9BCC-D51A96E1B947}" presName="sibTrans" presStyleCnt="0"/>
      <dgm:spPr/>
    </dgm:pt>
    <dgm:pt modelId="{3EF79B6F-F52C-4183-80BC-8D695C4DA467}" type="pres">
      <dgm:prSet presAssocID="{9B4369DA-9FB6-4373-82FA-DBF6F931639A}" presName="compNode" presStyleCnt="0"/>
      <dgm:spPr/>
    </dgm:pt>
    <dgm:pt modelId="{B2831147-C9A7-4E6C-8B60-E4FD0CAA9AF9}" type="pres">
      <dgm:prSet presAssocID="{9B4369DA-9FB6-4373-82FA-DBF6F931639A}" presName="bgRect" presStyleLbl="bgShp" presStyleIdx="5" presStyleCnt="6"/>
      <dgm:spPr/>
    </dgm:pt>
    <dgm:pt modelId="{0E25CA01-38FE-4C3D-92AC-79B52B544371}" type="pres">
      <dgm:prSet presAssocID="{9B4369DA-9FB6-4373-82FA-DBF6F931639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oter"/>
        </a:ext>
      </dgm:extLst>
    </dgm:pt>
    <dgm:pt modelId="{0B22E729-E049-4D8A-9CA8-ACA626047C26}" type="pres">
      <dgm:prSet presAssocID="{9B4369DA-9FB6-4373-82FA-DBF6F931639A}" presName="spaceRect" presStyleCnt="0"/>
      <dgm:spPr/>
    </dgm:pt>
    <dgm:pt modelId="{C52881B5-31E8-40F8-B28C-642137767D5A}" type="pres">
      <dgm:prSet presAssocID="{9B4369DA-9FB6-4373-82FA-DBF6F931639A}" presName="parTx" presStyleLbl="revTx" presStyleIdx="5" presStyleCnt="6">
        <dgm:presLayoutVars>
          <dgm:chMax val="0"/>
          <dgm:chPref val="0"/>
        </dgm:presLayoutVars>
      </dgm:prSet>
      <dgm:spPr/>
    </dgm:pt>
  </dgm:ptLst>
  <dgm:cxnLst>
    <dgm:cxn modelId="{4667F303-6E03-47C7-9740-C3D115407801}" type="presOf" srcId="{E51D565F-8FE7-4176-9A82-2EFB81341DD3}" destId="{C3D9D043-7CAA-4FEE-BC47-5CAE5A0EB3B3}" srcOrd="0" destOrd="0" presId="urn:microsoft.com/office/officeart/2018/2/layout/IconVerticalSolidList"/>
    <dgm:cxn modelId="{7E41861C-B8CE-4EB3-9E95-23D12415760A}" type="presOf" srcId="{0DF34093-D71C-4945-AE3A-5BF60259BD33}" destId="{FE25C9DB-536A-45D2-BDAE-8C8A2F811809}" srcOrd="0" destOrd="0" presId="urn:microsoft.com/office/officeart/2018/2/layout/IconVerticalSolidList"/>
    <dgm:cxn modelId="{47078430-21C4-4799-B2AD-5BDFFD20098B}" srcId="{60945316-DEEA-48E3-8E44-A00DC1ADB92F}" destId="{08C73FD8-6CD6-4B03-B324-337352701E31}" srcOrd="2" destOrd="0" parTransId="{712AB5D7-71C3-4599-B00A-03FB7B8F57DE}" sibTransId="{7B5B6376-2B2E-4D0B-8A1F-ABD8AD38DB93}"/>
    <dgm:cxn modelId="{21562B39-BDF5-421B-95FB-04F448A58004}" type="presOf" srcId="{1783DD6B-DF96-4072-AC92-453DBD7876E6}" destId="{B763BDB2-FF54-4E7C-97C6-1EB928A278C1}" srcOrd="0" destOrd="0" presId="urn:microsoft.com/office/officeart/2018/2/layout/IconVerticalSolidList"/>
    <dgm:cxn modelId="{BC74EE3A-5D96-4F06-A04F-10D102BDA78A}" type="presOf" srcId="{9B4369DA-9FB6-4373-82FA-DBF6F931639A}" destId="{C52881B5-31E8-40F8-B28C-642137767D5A}" srcOrd="0" destOrd="0" presId="urn:microsoft.com/office/officeart/2018/2/layout/IconVerticalSolidList"/>
    <dgm:cxn modelId="{8EEA4D51-AC7B-4AD3-827B-5AC27D9FB1EA}" srcId="{60945316-DEEA-48E3-8E44-A00DC1ADB92F}" destId="{9B4369DA-9FB6-4373-82FA-DBF6F931639A}" srcOrd="5" destOrd="0" parTransId="{A7C156E6-C789-47D0-8039-39DBE36072E9}" sibTransId="{9737C046-2973-4B94-AA19-E75779E05050}"/>
    <dgm:cxn modelId="{B9708169-A5D7-44B0-9082-05EB30A192D7}" type="presOf" srcId="{AC1AADB4-A239-4150-B67E-4FEA2F45A1D6}" destId="{094CA9C3-B5DB-45B1-ABAB-CDA221AE8E9B}" srcOrd="0" destOrd="0" presId="urn:microsoft.com/office/officeart/2018/2/layout/IconVerticalSolidList"/>
    <dgm:cxn modelId="{22946E73-C0F1-46EC-8599-E246A0D23627}" type="presOf" srcId="{08C73FD8-6CD6-4B03-B324-337352701E31}" destId="{DB87FCB4-4206-48A0-AD74-06D7A39931EF}" srcOrd="0" destOrd="0" presId="urn:microsoft.com/office/officeart/2018/2/layout/IconVerticalSolidList"/>
    <dgm:cxn modelId="{0DE6867E-F912-48BB-B674-E2757B180188}" srcId="{60945316-DEEA-48E3-8E44-A00DC1ADB92F}" destId="{E51D565F-8FE7-4176-9A82-2EFB81341DD3}" srcOrd="1" destOrd="0" parTransId="{F630E7CE-DB64-43B2-9C5D-BB6355E31B99}" sibTransId="{746A2887-E9B9-4F6E-8908-56E2F2271E85}"/>
    <dgm:cxn modelId="{333E0887-E969-49B4-87BD-39767DE46409}" srcId="{60945316-DEEA-48E3-8E44-A00DC1ADB92F}" destId="{AC1AADB4-A239-4150-B67E-4FEA2F45A1D6}" srcOrd="0" destOrd="0" parTransId="{DA952E44-9CB0-472A-B70C-0B1F26A11DF4}" sibTransId="{F7C3B3D0-37FB-4A27-B11D-B8F7A1AADE12}"/>
    <dgm:cxn modelId="{03014F88-5578-4A70-9A2D-926442EFC064}" srcId="{60945316-DEEA-48E3-8E44-A00DC1ADB92F}" destId="{0DF34093-D71C-4945-AE3A-5BF60259BD33}" srcOrd="4" destOrd="0" parTransId="{17F82BF4-B9B6-428E-B1D8-1BD77A0096A4}" sibTransId="{76F221B3-7FD6-495A-9BCC-D51A96E1B947}"/>
    <dgm:cxn modelId="{B02E42AD-A6F8-40D6-88F4-2B67A0BF2AD2}" type="presOf" srcId="{60945316-DEEA-48E3-8E44-A00DC1ADB92F}" destId="{EBAC34E6-2481-4CD8-B098-4560E37B2D6B}" srcOrd="0" destOrd="0" presId="urn:microsoft.com/office/officeart/2018/2/layout/IconVerticalSolidList"/>
    <dgm:cxn modelId="{E429E8E4-6A77-442D-9547-86CDE3DDA2B0}" srcId="{60945316-DEEA-48E3-8E44-A00DC1ADB92F}" destId="{1783DD6B-DF96-4072-AC92-453DBD7876E6}" srcOrd="3" destOrd="0" parTransId="{94C4BC13-7BF9-4878-8DEF-429C26E2C632}" sibTransId="{19CC89B4-97BF-427F-9FAB-D0F2F65D4A03}"/>
    <dgm:cxn modelId="{9850EB21-1EF4-47B1-9ACE-8A03062DC4E2}" type="presParOf" srcId="{EBAC34E6-2481-4CD8-B098-4560E37B2D6B}" destId="{2DB89B68-F2B5-444D-A624-49A5BAF67153}" srcOrd="0" destOrd="0" presId="urn:microsoft.com/office/officeart/2018/2/layout/IconVerticalSolidList"/>
    <dgm:cxn modelId="{B781A3F3-589B-48D6-BB62-A085B4C7EF7E}" type="presParOf" srcId="{2DB89B68-F2B5-444D-A624-49A5BAF67153}" destId="{AF8C73E7-B111-4E07-9F92-733AF5C01961}" srcOrd="0" destOrd="0" presId="urn:microsoft.com/office/officeart/2018/2/layout/IconVerticalSolidList"/>
    <dgm:cxn modelId="{095061EA-4E73-4496-96C1-376CD69A577A}" type="presParOf" srcId="{2DB89B68-F2B5-444D-A624-49A5BAF67153}" destId="{E8BC4C0A-8F71-4B37-A4E6-1796A41F9210}" srcOrd="1" destOrd="0" presId="urn:microsoft.com/office/officeart/2018/2/layout/IconVerticalSolidList"/>
    <dgm:cxn modelId="{68736AFE-03C5-4798-98F7-8664838D24C2}" type="presParOf" srcId="{2DB89B68-F2B5-444D-A624-49A5BAF67153}" destId="{61357173-F7F8-4E38-B8D7-FB02DF6FB579}" srcOrd="2" destOrd="0" presId="urn:microsoft.com/office/officeart/2018/2/layout/IconVerticalSolidList"/>
    <dgm:cxn modelId="{568FC195-D190-473F-8CD6-421F706AC996}" type="presParOf" srcId="{2DB89B68-F2B5-444D-A624-49A5BAF67153}" destId="{094CA9C3-B5DB-45B1-ABAB-CDA221AE8E9B}" srcOrd="3" destOrd="0" presId="urn:microsoft.com/office/officeart/2018/2/layout/IconVerticalSolidList"/>
    <dgm:cxn modelId="{2AF2236B-C340-42B8-B05E-DF1D630F4F5B}" type="presParOf" srcId="{EBAC34E6-2481-4CD8-B098-4560E37B2D6B}" destId="{1408F617-C98A-4125-9934-999314DC247D}" srcOrd="1" destOrd="0" presId="urn:microsoft.com/office/officeart/2018/2/layout/IconVerticalSolidList"/>
    <dgm:cxn modelId="{814CFEF3-1B8C-428B-BA6E-E730688E528F}" type="presParOf" srcId="{EBAC34E6-2481-4CD8-B098-4560E37B2D6B}" destId="{0320077A-1B99-41C1-AA17-EE48CDE2AD6C}" srcOrd="2" destOrd="0" presId="urn:microsoft.com/office/officeart/2018/2/layout/IconVerticalSolidList"/>
    <dgm:cxn modelId="{3006FC64-794F-4C44-9AA1-4C24550C184D}" type="presParOf" srcId="{0320077A-1B99-41C1-AA17-EE48CDE2AD6C}" destId="{541B5344-377F-44CB-9AFB-05F30ABEECCD}" srcOrd="0" destOrd="0" presId="urn:microsoft.com/office/officeart/2018/2/layout/IconVerticalSolidList"/>
    <dgm:cxn modelId="{74BB9E43-24D3-4D9D-B166-1874506C54D4}" type="presParOf" srcId="{0320077A-1B99-41C1-AA17-EE48CDE2AD6C}" destId="{D3EA0E55-CD58-4F17-BD63-654D4AC5498F}" srcOrd="1" destOrd="0" presId="urn:microsoft.com/office/officeart/2018/2/layout/IconVerticalSolidList"/>
    <dgm:cxn modelId="{2B7252BA-4F8E-46B3-9B83-915F9ADE61CB}" type="presParOf" srcId="{0320077A-1B99-41C1-AA17-EE48CDE2AD6C}" destId="{07A94EB0-62BE-4940-B861-5632DEADB257}" srcOrd="2" destOrd="0" presId="urn:microsoft.com/office/officeart/2018/2/layout/IconVerticalSolidList"/>
    <dgm:cxn modelId="{1E6F224A-6078-4FA5-941C-3F2847429341}" type="presParOf" srcId="{0320077A-1B99-41C1-AA17-EE48CDE2AD6C}" destId="{C3D9D043-7CAA-4FEE-BC47-5CAE5A0EB3B3}" srcOrd="3" destOrd="0" presId="urn:microsoft.com/office/officeart/2018/2/layout/IconVerticalSolidList"/>
    <dgm:cxn modelId="{2FD5D0DA-BC87-40A3-B721-ADE7D0A3A2AE}" type="presParOf" srcId="{EBAC34E6-2481-4CD8-B098-4560E37B2D6B}" destId="{3822CEAF-898F-4F61-A48A-AF718C0DEF6D}" srcOrd="3" destOrd="0" presId="urn:microsoft.com/office/officeart/2018/2/layout/IconVerticalSolidList"/>
    <dgm:cxn modelId="{650323E8-E16D-4672-B1F2-514E12BCCE91}" type="presParOf" srcId="{EBAC34E6-2481-4CD8-B098-4560E37B2D6B}" destId="{A8F5894B-9231-43DE-BF84-49071610E220}" srcOrd="4" destOrd="0" presId="urn:microsoft.com/office/officeart/2018/2/layout/IconVerticalSolidList"/>
    <dgm:cxn modelId="{9592F865-00D2-4331-AB11-8C54576D56DB}" type="presParOf" srcId="{A8F5894B-9231-43DE-BF84-49071610E220}" destId="{B61235D3-CD5F-4D9F-8DB9-515A47A14605}" srcOrd="0" destOrd="0" presId="urn:microsoft.com/office/officeart/2018/2/layout/IconVerticalSolidList"/>
    <dgm:cxn modelId="{56249239-8F35-44BF-951F-6BF2D584C9BD}" type="presParOf" srcId="{A8F5894B-9231-43DE-BF84-49071610E220}" destId="{5CFF2796-4DBF-4E37-B6A4-ED909F834744}" srcOrd="1" destOrd="0" presId="urn:microsoft.com/office/officeart/2018/2/layout/IconVerticalSolidList"/>
    <dgm:cxn modelId="{88B160DA-53F9-432C-A426-245BBE57798F}" type="presParOf" srcId="{A8F5894B-9231-43DE-BF84-49071610E220}" destId="{00899112-7C77-4871-8FD9-E5000B0CFBC1}" srcOrd="2" destOrd="0" presId="urn:microsoft.com/office/officeart/2018/2/layout/IconVerticalSolidList"/>
    <dgm:cxn modelId="{F7D2607A-C203-4273-984F-3A41E6D07EEC}" type="presParOf" srcId="{A8F5894B-9231-43DE-BF84-49071610E220}" destId="{DB87FCB4-4206-48A0-AD74-06D7A39931EF}" srcOrd="3" destOrd="0" presId="urn:microsoft.com/office/officeart/2018/2/layout/IconVerticalSolidList"/>
    <dgm:cxn modelId="{D5106994-81CA-4D3B-9C1F-96B04841AE83}" type="presParOf" srcId="{EBAC34E6-2481-4CD8-B098-4560E37B2D6B}" destId="{098FE37E-616A-4931-B9C3-A310783EF718}" srcOrd="5" destOrd="0" presId="urn:microsoft.com/office/officeart/2018/2/layout/IconVerticalSolidList"/>
    <dgm:cxn modelId="{B332CF71-2349-445A-9C4B-B1C6CE52B8FE}" type="presParOf" srcId="{EBAC34E6-2481-4CD8-B098-4560E37B2D6B}" destId="{87C16609-06F5-4E02-9CA0-39ACE66935EA}" srcOrd="6" destOrd="0" presId="urn:microsoft.com/office/officeart/2018/2/layout/IconVerticalSolidList"/>
    <dgm:cxn modelId="{975EB4CC-88FE-49E3-A998-15D992EE037C}" type="presParOf" srcId="{87C16609-06F5-4E02-9CA0-39ACE66935EA}" destId="{75433449-1C96-4311-8628-634E591FFDF9}" srcOrd="0" destOrd="0" presId="urn:microsoft.com/office/officeart/2018/2/layout/IconVerticalSolidList"/>
    <dgm:cxn modelId="{1ECA4676-95C2-4680-A0CC-985959001A54}" type="presParOf" srcId="{87C16609-06F5-4E02-9CA0-39ACE66935EA}" destId="{42595094-123A-496F-9342-9A21DFDBF556}" srcOrd="1" destOrd="0" presId="urn:microsoft.com/office/officeart/2018/2/layout/IconVerticalSolidList"/>
    <dgm:cxn modelId="{D57A4CEC-730B-40E2-AD0C-B46A07FB3889}" type="presParOf" srcId="{87C16609-06F5-4E02-9CA0-39ACE66935EA}" destId="{8E83BFB6-A2D6-4393-B4E8-70C690DB47F9}" srcOrd="2" destOrd="0" presId="urn:microsoft.com/office/officeart/2018/2/layout/IconVerticalSolidList"/>
    <dgm:cxn modelId="{0F705868-0ECF-4D36-9DDB-B7D3EA347207}" type="presParOf" srcId="{87C16609-06F5-4E02-9CA0-39ACE66935EA}" destId="{B763BDB2-FF54-4E7C-97C6-1EB928A278C1}" srcOrd="3" destOrd="0" presId="urn:microsoft.com/office/officeart/2018/2/layout/IconVerticalSolidList"/>
    <dgm:cxn modelId="{5D1BEEF0-A474-46E0-81E1-D4DB935C96FE}" type="presParOf" srcId="{EBAC34E6-2481-4CD8-B098-4560E37B2D6B}" destId="{9904BA4C-E4A3-4022-90D8-6215EF38BF94}" srcOrd="7" destOrd="0" presId="urn:microsoft.com/office/officeart/2018/2/layout/IconVerticalSolidList"/>
    <dgm:cxn modelId="{39265692-3AA9-45B0-9ECD-B406C7C98398}" type="presParOf" srcId="{EBAC34E6-2481-4CD8-B098-4560E37B2D6B}" destId="{A2972472-F113-43FF-B590-0B72BABC444B}" srcOrd="8" destOrd="0" presId="urn:microsoft.com/office/officeart/2018/2/layout/IconVerticalSolidList"/>
    <dgm:cxn modelId="{0AAD60D3-BF0C-47CB-BFC4-D75E237E6887}" type="presParOf" srcId="{A2972472-F113-43FF-B590-0B72BABC444B}" destId="{2C8E4CCC-537B-47AC-8EB8-60FF6A42A5CB}" srcOrd="0" destOrd="0" presId="urn:microsoft.com/office/officeart/2018/2/layout/IconVerticalSolidList"/>
    <dgm:cxn modelId="{ABA17159-5AAA-4A21-8FC1-08A4DEC2E6F0}" type="presParOf" srcId="{A2972472-F113-43FF-B590-0B72BABC444B}" destId="{8C3DA327-A873-4340-93B9-E10408FCB96A}" srcOrd="1" destOrd="0" presId="urn:microsoft.com/office/officeart/2018/2/layout/IconVerticalSolidList"/>
    <dgm:cxn modelId="{5C3D5D66-8A3B-41FD-A80E-759D60CC39B2}" type="presParOf" srcId="{A2972472-F113-43FF-B590-0B72BABC444B}" destId="{EC35840C-9C82-4884-976B-4E151D5C677D}" srcOrd="2" destOrd="0" presId="urn:microsoft.com/office/officeart/2018/2/layout/IconVerticalSolidList"/>
    <dgm:cxn modelId="{B95F111B-12E7-4060-AF04-85578607E03C}" type="presParOf" srcId="{A2972472-F113-43FF-B590-0B72BABC444B}" destId="{FE25C9DB-536A-45D2-BDAE-8C8A2F811809}" srcOrd="3" destOrd="0" presId="urn:microsoft.com/office/officeart/2018/2/layout/IconVerticalSolidList"/>
    <dgm:cxn modelId="{C4AC106C-A6D4-4DE9-A55A-1FCCCC54B323}" type="presParOf" srcId="{EBAC34E6-2481-4CD8-B098-4560E37B2D6B}" destId="{75D3BBE8-CCCA-4599-A035-E61AC7E943C9}" srcOrd="9" destOrd="0" presId="urn:microsoft.com/office/officeart/2018/2/layout/IconVerticalSolidList"/>
    <dgm:cxn modelId="{61B7E326-319E-460C-8430-D5CD046C6917}" type="presParOf" srcId="{EBAC34E6-2481-4CD8-B098-4560E37B2D6B}" destId="{3EF79B6F-F52C-4183-80BC-8D695C4DA467}" srcOrd="10" destOrd="0" presId="urn:microsoft.com/office/officeart/2018/2/layout/IconVerticalSolidList"/>
    <dgm:cxn modelId="{5F3A89FB-1B01-4445-BD21-0D09F397B695}" type="presParOf" srcId="{3EF79B6F-F52C-4183-80BC-8D695C4DA467}" destId="{B2831147-C9A7-4E6C-8B60-E4FD0CAA9AF9}" srcOrd="0" destOrd="0" presId="urn:microsoft.com/office/officeart/2018/2/layout/IconVerticalSolidList"/>
    <dgm:cxn modelId="{A2D5946C-7428-4081-8311-3C445847AC94}" type="presParOf" srcId="{3EF79B6F-F52C-4183-80BC-8D695C4DA467}" destId="{0E25CA01-38FE-4C3D-92AC-79B52B544371}" srcOrd="1" destOrd="0" presId="urn:microsoft.com/office/officeart/2018/2/layout/IconVerticalSolidList"/>
    <dgm:cxn modelId="{3B330E19-B746-4A35-9548-0C846C567F8A}" type="presParOf" srcId="{3EF79B6F-F52C-4183-80BC-8D695C4DA467}" destId="{0B22E729-E049-4D8A-9CA8-ACA626047C26}" srcOrd="2" destOrd="0" presId="urn:microsoft.com/office/officeart/2018/2/layout/IconVerticalSolidList"/>
    <dgm:cxn modelId="{7807983A-4797-4761-8484-9933FEAAFFC3}" type="presParOf" srcId="{3EF79B6F-F52C-4183-80BC-8D695C4DA467}" destId="{C52881B5-31E8-40F8-B28C-642137767D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1C695F-60C9-4FEA-92AE-0E5DBB7C3A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6C9E931-0CE8-471F-9D78-671A1454218F}">
      <dgm:prSet/>
      <dgm:spPr/>
      <dgm:t>
        <a:bodyPr/>
        <a:lstStyle/>
        <a:p>
          <a:pPr>
            <a:lnSpc>
              <a:spcPct val="100000"/>
            </a:lnSpc>
          </a:pPr>
          <a:r>
            <a:rPr lang="en-US" dirty="0"/>
            <a:t>It uses a syntax tree and symbol table to check whether the given program is semantically consistent with the language definition. It gathers and stores type information in either a syntax tree or a symbol table. This type of information is subsequently used by the compiler during intermediate-code generation.</a:t>
          </a:r>
        </a:p>
      </dgm:t>
    </dgm:pt>
    <dgm:pt modelId="{63B95818-AED0-4327-AB93-F8A0CB0DF921}" type="parTrans" cxnId="{CFE11193-220D-4E65-9697-14074DD2850B}">
      <dgm:prSet/>
      <dgm:spPr/>
      <dgm:t>
        <a:bodyPr/>
        <a:lstStyle/>
        <a:p>
          <a:endParaRPr lang="en-US"/>
        </a:p>
      </dgm:t>
    </dgm:pt>
    <dgm:pt modelId="{897573AF-00A1-49BF-A69F-2F080C7589B8}" type="sibTrans" cxnId="{CFE11193-220D-4E65-9697-14074DD2850B}">
      <dgm:prSet/>
      <dgm:spPr/>
      <dgm:t>
        <a:bodyPr/>
        <a:lstStyle/>
        <a:p>
          <a:endParaRPr lang="en-US"/>
        </a:p>
      </dgm:t>
    </dgm:pt>
    <dgm:pt modelId="{BA7CCB46-669E-4C56-84BF-9150384E5D17}">
      <dgm:prSet/>
      <dgm:spPr/>
      <dgm:t>
        <a:bodyPr/>
        <a:lstStyle/>
        <a:p>
          <a:pPr>
            <a:lnSpc>
              <a:spcPct val="100000"/>
            </a:lnSpc>
          </a:pPr>
          <a:r>
            <a:rPr lang="en-US"/>
            <a:t>Semantic Analysis makes sure that declarations and statements of the program are semantically correct.</a:t>
          </a:r>
        </a:p>
      </dgm:t>
    </dgm:pt>
    <dgm:pt modelId="{384329C1-87DA-4532-B1EA-2A1B45CD6FBC}" type="parTrans" cxnId="{A879DB2E-7AE3-47CC-96C5-951A4E449BC6}">
      <dgm:prSet/>
      <dgm:spPr/>
      <dgm:t>
        <a:bodyPr/>
        <a:lstStyle/>
        <a:p>
          <a:endParaRPr lang="en-US"/>
        </a:p>
      </dgm:t>
    </dgm:pt>
    <dgm:pt modelId="{5DCB8D08-E0EE-4714-9AC0-0C4AC3FBC0CB}" type="sibTrans" cxnId="{A879DB2E-7AE3-47CC-96C5-951A4E449BC6}">
      <dgm:prSet/>
      <dgm:spPr/>
      <dgm:t>
        <a:bodyPr/>
        <a:lstStyle/>
        <a:p>
          <a:endParaRPr lang="en-US"/>
        </a:p>
      </dgm:t>
    </dgm:pt>
    <dgm:pt modelId="{7B450685-4515-4061-AEF5-DE4CC59A567F}">
      <dgm:prSet/>
      <dgm:spPr/>
      <dgm:t>
        <a:bodyPr/>
        <a:lstStyle/>
        <a:p>
          <a:pPr>
            <a:lnSpc>
              <a:spcPct val="100000"/>
            </a:lnSpc>
          </a:pPr>
          <a:r>
            <a:rPr lang="en-US"/>
            <a:t>It is a collection of procedures which is called by the parser as and when required by the grammar. Both the syntax tree of the previous phase and the symbol table are used to check the code's consistency.</a:t>
          </a:r>
        </a:p>
      </dgm:t>
    </dgm:pt>
    <dgm:pt modelId="{7916F60B-2DCC-43F7-952A-C020A5ABCB65}" type="parTrans" cxnId="{0D89ECDE-F0AC-4A70-A1B9-D11A8A209AAC}">
      <dgm:prSet/>
      <dgm:spPr/>
      <dgm:t>
        <a:bodyPr/>
        <a:lstStyle/>
        <a:p>
          <a:endParaRPr lang="en-US"/>
        </a:p>
      </dgm:t>
    </dgm:pt>
    <dgm:pt modelId="{6166521D-4706-4881-BEEF-8DA72303085F}" type="sibTrans" cxnId="{0D89ECDE-F0AC-4A70-A1B9-D11A8A209AAC}">
      <dgm:prSet/>
      <dgm:spPr/>
      <dgm:t>
        <a:bodyPr/>
        <a:lstStyle/>
        <a:p>
          <a:endParaRPr lang="en-US"/>
        </a:p>
      </dgm:t>
    </dgm:pt>
    <dgm:pt modelId="{B78683E9-C2D5-438D-90D7-6A358057454D}">
      <dgm:prSet/>
      <dgm:spPr/>
      <dgm:t>
        <a:bodyPr/>
        <a:lstStyle/>
        <a:p>
          <a:pPr>
            <a:lnSpc>
              <a:spcPct val="100000"/>
            </a:lnSpc>
          </a:pPr>
          <a:r>
            <a:rPr lang="en-US"/>
            <a:t>Type checking is an important part of semantic analysis where the compiler makes sure that each operator has matching operands.</a:t>
          </a:r>
        </a:p>
      </dgm:t>
    </dgm:pt>
    <dgm:pt modelId="{3F6207F0-098E-4331-8C2F-830684870C75}" type="parTrans" cxnId="{94FEFC57-E070-434B-A801-59E5C59F0C02}">
      <dgm:prSet/>
      <dgm:spPr/>
      <dgm:t>
        <a:bodyPr/>
        <a:lstStyle/>
        <a:p>
          <a:endParaRPr lang="en-US"/>
        </a:p>
      </dgm:t>
    </dgm:pt>
    <dgm:pt modelId="{6BBCA750-DCA5-4B88-84E0-7BB83CBA33FF}" type="sibTrans" cxnId="{94FEFC57-E070-434B-A801-59E5C59F0C02}">
      <dgm:prSet/>
      <dgm:spPr/>
      <dgm:t>
        <a:bodyPr/>
        <a:lstStyle/>
        <a:p>
          <a:endParaRPr lang="en-US"/>
        </a:p>
      </dgm:t>
    </dgm:pt>
    <dgm:pt modelId="{74E57FFA-7650-4383-8F4B-7747C724B02A}" type="pres">
      <dgm:prSet presAssocID="{BC1C695F-60C9-4FEA-92AE-0E5DBB7C3AE2}" presName="root" presStyleCnt="0">
        <dgm:presLayoutVars>
          <dgm:dir/>
          <dgm:resizeHandles val="exact"/>
        </dgm:presLayoutVars>
      </dgm:prSet>
      <dgm:spPr/>
    </dgm:pt>
    <dgm:pt modelId="{357520D4-2E90-4824-9F56-D5C8A3545C23}" type="pres">
      <dgm:prSet presAssocID="{46C9E931-0CE8-471F-9D78-671A1454218F}" presName="compNode" presStyleCnt="0"/>
      <dgm:spPr/>
    </dgm:pt>
    <dgm:pt modelId="{1DA47BF3-8373-4946-A30E-F97618E21143}" type="pres">
      <dgm:prSet presAssocID="{46C9E931-0CE8-471F-9D78-671A1454218F}" presName="bgRect" presStyleLbl="bgShp" presStyleIdx="0" presStyleCnt="4"/>
      <dgm:spPr/>
    </dgm:pt>
    <dgm:pt modelId="{8BA68664-F6B6-413B-9596-66AA7E1B534C}" type="pres">
      <dgm:prSet presAssocID="{46C9E931-0CE8-471F-9D78-671A145421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66DDD7EE-9BDA-4F81-97E1-43A27D4F5B49}" type="pres">
      <dgm:prSet presAssocID="{46C9E931-0CE8-471F-9D78-671A1454218F}" presName="spaceRect" presStyleCnt="0"/>
      <dgm:spPr/>
    </dgm:pt>
    <dgm:pt modelId="{8A86A783-E40E-4063-BA96-93084B3097A1}" type="pres">
      <dgm:prSet presAssocID="{46C9E931-0CE8-471F-9D78-671A1454218F}" presName="parTx" presStyleLbl="revTx" presStyleIdx="0" presStyleCnt="4">
        <dgm:presLayoutVars>
          <dgm:chMax val="0"/>
          <dgm:chPref val="0"/>
        </dgm:presLayoutVars>
      </dgm:prSet>
      <dgm:spPr/>
    </dgm:pt>
    <dgm:pt modelId="{329FD31A-00C1-44C9-863D-C8686169A7EC}" type="pres">
      <dgm:prSet presAssocID="{897573AF-00A1-49BF-A69F-2F080C7589B8}" presName="sibTrans" presStyleCnt="0"/>
      <dgm:spPr/>
    </dgm:pt>
    <dgm:pt modelId="{8352525C-E1A3-4BC6-A3A5-EBC983EA9784}" type="pres">
      <dgm:prSet presAssocID="{BA7CCB46-669E-4C56-84BF-9150384E5D17}" presName="compNode" presStyleCnt="0"/>
      <dgm:spPr/>
    </dgm:pt>
    <dgm:pt modelId="{85FF62E7-A7CD-4747-A841-0A192BCA97C9}" type="pres">
      <dgm:prSet presAssocID="{BA7CCB46-669E-4C56-84BF-9150384E5D17}" presName="bgRect" presStyleLbl="bgShp" presStyleIdx="1" presStyleCnt="4"/>
      <dgm:spPr/>
    </dgm:pt>
    <dgm:pt modelId="{A259AD3D-59E1-4251-9615-6F97A92A87ED}" type="pres">
      <dgm:prSet presAssocID="{BA7CCB46-669E-4C56-84BF-9150384E5D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2CB85673-A80E-4C47-979C-7900AB7B854B}" type="pres">
      <dgm:prSet presAssocID="{BA7CCB46-669E-4C56-84BF-9150384E5D17}" presName="spaceRect" presStyleCnt="0"/>
      <dgm:spPr/>
    </dgm:pt>
    <dgm:pt modelId="{CA9FFF93-B511-4F10-98F1-08737124EE18}" type="pres">
      <dgm:prSet presAssocID="{BA7CCB46-669E-4C56-84BF-9150384E5D17}" presName="parTx" presStyleLbl="revTx" presStyleIdx="1" presStyleCnt="4">
        <dgm:presLayoutVars>
          <dgm:chMax val="0"/>
          <dgm:chPref val="0"/>
        </dgm:presLayoutVars>
      </dgm:prSet>
      <dgm:spPr/>
    </dgm:pt>
    <dgm:pt modelId="{DDC229AC-CFC7-405C-87CC-C407CA653D34}" type="pres">
      <dgm:prSet presAssocID="{5DCB8D08-E0EE-4714-9AC0-0C4AC3FBC0CB}" presName="sibTrans" presStyleCnt="0"/>
      <dgm:spPr/>
    </dgm:pt>
    <dgm:pt modelId="{3C1549A9-4ED9-4FFC-8FBF-EDEBE6AE6E92}" type="pres">
      <dgm:prSet presAssocID="{7B450685-4515-4061-AEF5-DE4CC59A567F}" presName="compNode" presStyleCnt="0"/>
      <dgm:spPr/>
    </dgm:pt>
    <dgm:pt modelId="{877BBCB2-79DC-415E-8657-7E40A4BD5019}" type="pres">
      <dgm:prSet presAssocID="{7B450685-4515-4061-AEF5-DE4CC59A567F}" presName="bgRect" presStyleLbl="bgShp" presStyleIdx="2" presStyleCnt="4"/>
      <dgm:spPr/>
    </dgm:pt>
    <dgm:pt modelId="{62690D1A-25B1-46FB-AA87-2D8A50401290}" type="pres">
      <dgm:prSet presAssocID="{7B450685-4515-4061-AEF5-DE4CC59A56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CD2EBD37-341D-41F3-8FBD-6730E7D50F67}" type="pres">
      <dgm:prSet presAssocID="{7B450685-4515-4061-AEF5-DE4CC59A567F}" presName="spaceRect" presStyleCnt="0"/>
      <dgm:spPr/>
    </dgm:pt>
    <dgm:pt modelId="{FBAD0F8A-0D0F-41D8-A050-CB2155DBCCE0}" type="pres">
      <dgm:prSet presAssocID="{7B450685-4515-4061-AEF5-DE4CC59A567F}" presName="parTx" presStyleLbl="revTx" presStyleIdx="2" presStyleCnt="4">
        <dgm:presLayoutVars>
          <dgm:chMax val="0"/>
          <dgm:chPref val="0"/>
        </dgm:presLayoutVars>
      </dgm:prSet>
      <dgm:spPr/>
    </dgm:pt>
    <dgm:pt modelId="{A907ABD7-561B-4D7D-9C6C-30AD1181D889}" type="pres">
      <dgm:prSet presAssocID="{6166521D-4706-4881-BEEF-8DA72303085F}" presName="sibTrans" presStyleCnt="0"/>
      <dgm:spPr/>
    </dgm:pt>
    <dgm:pt modelId="{4813E34C-08A6-4E3A-846C-645FEB4019D1}" type="pres">
      <dgm:prSet presAssocID="{B78683E9-C2D5-438D-90D7-6A358057454D}" presName="compNode" presStyleCnt="0"/>
      <dgm:spPr/>
    </dgm:pt>
    <dgm:pt modelId="{1C676FA6-3E66-48CA-BD69-32E250090AFC}" type="pres">
      <dgm:prSet presAssocID="{B78683E9-C2D5-438D-90D7-6A358057454D}" presName="bgRect" presStyleLbl="bgShp" presStyleIdx="3" presStyleCnt="4"/>
      <dgm:spPr/>
    </dgm:pt>
    <dgm:pt modelId="{A747EEEC-37D2-4807-B3F9-02714CB9F844}" type="pres">
      <dgm:prSet presAssocID="{B78683E9-C2D5-438D-90D7-6A35805745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C90406D4-5E40-4B40-9A00-76FC5E719889}" type="pres">
      <dgm:prSet presAssocID="{B78683E9-C2D5-438D-90D7-6A358057454D}" presName="spaceRect" presStyleCnt="0"/>
      <dgm:spPr/>
    </dgm:pt>
    <dgm:pt modelId="{F9AF5BA8-7ABC-4638-8605-CB8381615EAF}" type="pres">
      <dgm:prSet presAssocID="{B78683E9-C2D5-438D-90D7-6A358057454D}" presName="parTx" presStyleLbl="revTx" presStyleIdx="3" presStyleCnt="4">
        <dgm:presLayoutVars>
          <dgm:chMax val="0"/>
          <dgm:chPref val="0"/>
        </dgm:presLayoutVars>
      </dgm:prSet>
      <dgm:spPr/>
    </dgm:pt>
  </dgm:ptLst>
  <dgm:cxnLst>
    <dgm:cxn modelId="{A879DB2E-7AE3-47CC-96C5-951A4E449BC6}" srcId="{BC1C695F-60C9-4FEA-92AE-0E5DBB7C3AE2}" destId="{BA7CCB46-669E-4C56-84BF-9150384E5D17}" srcOrd="1" destOrd="0" parTransId="{384329C1-87DA-4532-B1EA-2A1B45CD6FBC}" sibTransId="{5DCB8D08-E0EE-4714-9AC0-0C4AC3FBC0CB}"/>
    <dgm:cxn modelId="{9D30C84A-58C7-4189-B8F1-1CE04244D55F}" type="presOf" srcId="{46C9E931-0CE8-471F-9D78-671A1454218F}" destId="{8A86A783-E40E-4063-BA96-93084B3097A1}" srcOrd="0" destOrd="0" presId="urn:microsoft.com/office/officeart/2018/2/layout/IconVerticalSolidList"/>
    <dgm:cxn modelId="{94FEFC57-E070-434B-A801-59E5C59F0C02}" srcId="{BC1C695F-60C9-4FEA-92AE-0E5DBB7C3AE2}" destId="{B78683E9-C2D5-438D-90D7-6A358057454D}" srcOrd="3" destOrd="0" parTransId="{3F6207F0-098E-4331-8C2F-830684870C75}" sibTransId="{6BBCA750-DCA5-4B88-84E0-7BB83CBA33FF}"/>
    <dgm:cxn modelId="{4D4D1C92-59E9-4683-8572-F34BDA18C89D}" type="presOf" srcId="{BA7CCB46-669E-4C56-84BF-9150384E5D17}" destId="{CA9FFF93-B511-4F10-98F1-08737124EE18}" srcOrd="0" destOrd="0" presId="urn:microsoft.com/office/officeart/2018/2/layout/IconVerticalSolidList"/>
    <dgm:cxn modelId="{CFE11193-220D-4E65-9697-14074DD2850B}" srcId="{BC1C695F-60C9-4FEA-92AE-0E5DBB7C3AE2}" destId="{46C9E931-0CE8-471F-9D78-671A1454218F}" srcOrd="0" destOrd="0" parTransId="{63B95818-AED0-4327-AB93-F8A0CB0DF921}" sibTransId="{897573AF-00A1-49BF-A69F-2F080C7589B8}"/>
    <dgm:cxn modelId="{EB6615B9-A792-4A16-9104-5E597973A355}" type="presOf" srcId="{B78683E9-C2D5-438D-90D7-6A358057454D}" destId="{F9AF5BA8-7ABC-4638-8605-CB8381615EAF}" srcOrd="0" destOrd="0" presId="urn:microsoft.com/office/officeart/2018/2/layout/IconVerticalSolidList"/>
    <dgm:cxn modelId="{B75CD0BD-7342-4087-8043-BA15C469BE27}" type="presOf" srcId="{BC1C695F-60C9-4FEA-92AE-0E5DBB7C3AE2}" destId="{74E57FFA-7650-4383-8F4B-7747C724B02A}" srcOrd="0" destOrd="0" presId="urn:microsoft.com/office/officeart/2018/2/layout/IconVerticalSolidList"/>
    <dgm:cxn modelId="{0D89ECDE-F0AC-4A70-A1B9-D11A8A209AAC}" srcId="{BC1C695F-60C9-4FEA-92AE-0E5DBB7C3AE2}" destId="{7B450685-4515-4061-AEF5-DE4CC59A567F}" srcOrd="2" destOrd="0" parTransId="{7916F60B-2DCC-43F7-952A-C020A5ABCB65}" sibTransId="{6166521D-4706-4881-BEEF-8DA72303085F}"/>
    <dgm:cxn modelId="{896974E7-5423-44FD-805E-E9338E54AA1B}" type="presOf" srcId="{7B450685-4515-4061-AEF5-DE4CC59A567F}" destId="{FBAD0F8A-0D0F-41D8-A050-CB2155DBCCE0}" srcOrd="0" destOrd="0" presId="urn:microsoft.com/office/officeart/2018/2/layout/IconVerticalSolidList"/>
    <dgm:cxn modelId="{06732DBA-C4EF-436E-85BD-A4F38BA6BB26}" type="presParOf" srcId="{74E57FFA-7650-4383-8F4B-7747C724B02A}" destId="{357520D4-2E90-4824-9F56-D5C8A3545C23}" srcOrd="0" destOrd="0" presId="urn:microsoft.com/office/officeart/2018/2/layout/IconVerticalSolidList"/>
    <dgm:cxn modelId="{D721CA43-0081-46FA-831A-23751702ADF4}" type="presParOf" srcId="{357520D4-2E90-4824-9F56-D5C8A3545C23}" destId="{1DA47BF3-8373-4946-A30E-F97618E21143}" srcOrd="0" destOrd="0" presId="urn:microsoft.com/office/officeart/2018/2/layout/IconVerticalSolidList"/>
    <dgm:cxn modelId="{6708D90E-E2F5-4DE8-BC32-BF5308803472}" type="presParOf" srcId="{357520D4-2E90-4824-9F56-D5C8A3545C23}" destId="{8BA68664-F6B6-413B-9596-66AA7E1B534C}" srcOrd="1" destOrd="0" presId="urn:microsoft.com/office/officeart/2018/2/layout/IconVerticalSolidList"/>
    <dgm:cxn modelId="{4051554C-40F0-409E-BA65-5A4BC2C0CF56}" type="presParOf" srcId="{357520D4-2E90-4824-9F56-D5C8A3545C23}" destId="{66DDD7EE-9BDA-4F81-97E1-43A27D4F5B49}" srcOrd="2" destOrd="0" presId="urn:microsoft.com/office/officeart/2018/2/layout/IconVerticalSolidList"/>
    <dgm:cxn modelId="{400B44AD-FE59-49E5-BADC-5430B11EF54D}" type="presParOf" srcId="{357520D4-2E90-4824-9F56-D5C8A3545C23}" destId="{8A86A783-E40E-4063-BA96-93084B3097A1}" srcOrd="3" destOrd="0" presId="urn:microsoft.com/office/officeart/2018/2/layout/IconVerticalSolidList"/>
    <dgm:cxn modelId="{E42F2543-E28D-495A-9683-BAD243686848}" type="presParOf" srcId="{74E57FFA-7650-4383-8F4B-7747C724B02A}" destId="{329FD31A-00C1-44C9-863D-C8686169A7EC}" srcOrd="1" destOrd="0" presId="urn:microsoft.com/office/officeart/2018/2/layout/IconVerticalSolidList"/>
    <dgm:cxn modelId="{AB7AC236-EA46-4FB1-8D8D-45A5F2A92074}" type="presParOf" srcId="{74E57FFA-7650-4383-8F4B-7747C724B02A}" destId="{8352525C-E1A3-4BC6-A3A5-EBC983EA9784}" srcOrd="2" destOrd="0" presId="urn:microsoft.com/office/officeart/2018/2/layout/IconVerticalSolidList"/>
    <dgm:cxn modelId="{C82B6B04-EC9C-40DF-B412-25CB5B16BA07}" type="presParOf" srcId="{8352525C-E1A3-4BC6-A3A5-EBC983EA9784}" destId="{85FF62E7-A7CD-4747-A841-0A192BCA97C9}" srcOrd="0" destOrd="0" presId="urn:microsoft.com/office/officeart/2018/2/layout/IconVerticalSolidList"/>
    <dgm:cxn modelId="{38D58531-9FA3-4B5D-9D87-466B745F361C}" type="presParOf" srcId="{8352525C-E1A3-4BC6-A3A5-EBC983EA9784}" destId="{A259AD3D-59E1-4251-9615-6F97A92A87ED}" srcOrd="1" destOrd="0" presId="urn:microsoft.com/office/officeart/2018/2/layout/IconVerticalSolidList"/>
    <dgm:cxn modelId="{6808BA7F-7E20-48BD-8463-5E1D86D202E6}" type="presParOf" srcId="{8352525C-E1A3-4BC6-A3A5-EBC983EA9784}" destId="{2CB85673-A80E-4C47-979C-7900AB7B854B}" srcOrd="2" destOrd="0" presId="urn:microsoft.com/office/officeart/2018/2/layout/IconVerticalSolidList"/>
    <dgm:cxn modelId="{D3E7D54B-9B3A-4806-AD3B-1545DB1EA440}" type="presParOf" srcId="{8352525C-E1A3-4BC6-A3A5-EBC983EA9784}" destId="{CA9FFF93-B511-4F10-98F1-08737124EE18}" srcOrd="3" destOrd="0" presId="urn:microsoft.com/office/officeart/2018/2/layout/IconVerticalSolidList"/>
    <dgm:cxn modelId="{5FCD526F-EF30-46A1-8BE8-6188407BF7DD}" type="presParOf" srcId="{74E57FFA-7650-4383-8F4B-7747C724B02A}" destId="{DDC229AC-CFC7-405C-87CC-C407CA653D34}" srcOrd="3" destOrd="0" presId="urn:microsoft.com/office/officeart/2018/2/layout/IconVerticalSolidList"/>
    <dgm:cxn modelId="{17F9B3E0-4F8E-42A1-90E6-6D07F8141A86}" type="presParOf" srcId="{74E57FFA-7650-4383-8F4B-7747C724B02A}" destId="{3C1549A9-4ED9-4FFC-8FBF-EDEBE6AE6E92}" srcOrd="4" destOrd="0" presId="urn:microsoft.com/office/officeart/2018/2/layout/IconVerticalSolidList"/>
    <dgm:cxn modelId="{0E324009-597A-48EF-9E8F-DCCEF87AFC89}" type="presParOf" srcId="{3C1549A9-4ED9-4FFC-8FBF-EDEBE6AE6E92}" destId="{877BBCB2-79DC-415E-8657-7E40A4BD5019}" srcOrd="0" destOrd="0" presId="urn:microsoft.com/office/officeart/2018/2/layout/IconVerticalSolidList"/>
    <dgm:cxn modelId="{25A8C231-FC9A-4CAE-828F-A44C8FDE7553}" type="presParOf" srcId="{3C1549A9-4ED9-4FFC-8FBF-EDEBE6AE6E92}" destId="{62690D1A-25B1-46FB-AA87-2D8A50401290}" srcOrd="1" destOrd="0" presId="urn:microsoft.com/office/officeart/2018/2/layout/IconVerticalSolidList"/>
    <dgm:cxn modelId="{904C3757-B732-4706-BDD1-A492464C388A}" type="presParOf" srcId="{3C1549A9-4ED9-4FFC-8FBF-EDEBE6AE6E92}" destId="{CD2EBD37-341D-41F3-8FBD-6730E7D50F67}" srcOrd="2" destOrd="0" presId="urn:microsoft.com/office/officeart/2018/2/layout/IconVerticalSolidList"/>
    <dgm:cxn modelId="{F9E7E1D9-2FD0-40B5-B6D7-14784B92F849}" type="presParOf" srcId="{3C1549A9-4ED9-4FFC-8FBF-EDEBE6AE6E92}" destId="{FBAD0F8A-0D0F-41D8-A050-CB2155DBCCE0}" srcOrd="3" destOrd="0" presId="urn:microsoft.com/office/officeart/2018/2/layout/IconVerticalSolidList"/>
    <dgm:cxn modelId="{2BA916FB-051F-4948-A2FA-D9C7C8A43AB8}" type="presParOf" srcId="{74E57FFA-7650-4383-8F4B-7747C724B02A}" destId="{A907ABD7-561B-4D7D-9C6C-30AD1181D889}" srcOrd="5" destOrd="0" presId="urn:microsoft.com/office/officeart/2018/2/layout/IconVerticalSolidList"/>
    <dgm:cxn modelId="{7FCBFB3A-28E0-4885-82DF-BBB16D39A675}" type="presParOf" srcId="{74E57FFA-7650-4383-8F4B-7747C724B02A}" destId="{4813E34C-08A6-4E3A-846C-645FEB4019D1}" srcOrd="6" destOrd="0" presId="urn:microsoft.com/office/officeart/2018/2/layout/IconVerticalSolidList"/>
    <dgm:cxn modelId="{13CF6117-8E28-4E55-951E-2449B70057DF}" type="presParOf" srcId="{4813E34C-08A6-4E3A-846C-645FEB4019D1}" destId="{1C676FA6-3E66-48CA-BD69-32E250090AFC}" srcOrd="0" destOrd="0" presId="urn:microsoft.com/office/officeart/2018/2/layout/IconVerticalSolidList"/>
    <dgm:cxn modelId="{5BB6C170-4318-476D-9CDD-B77D5D14309D}" type="presParOf" srcId="{4813E34C-08A6-4E3A-846C-645FEB4019D1}" destId="{A747EEEC-37D2-4807-B3F9-02714CB9F844}" srcOrd="1" destOrd="0" presId="urn:microsoft.com/office/officeart/2018/2/layout/IconVerticalSolidList"/>
    <dgm:cxn modelId="{1B0D14F9-8E99-470B-BB69-D198B27B9FBA}" type="presParOf" srcId="{4813E34C-08A6-4E3A-846C-645FEB4019D1}" destId="{C90406D4-5E40-4B40-9A00-76FC5E719889}" srcOrd="2" destOrd="0" presId="urn:microsoft.com/office/officeart/2018/2/layout/IconVerticalSolidList"/>
    <dgm:cxn modelId="{6EA356F0-41DD-4C38-BA29-072627B9FA32}" type="presParOf" srcId="{4813E34C-08A6-4E3A-846C-645FEB4019D1}" destId="{F9AF5BA8-7ABC-4638-8605-CB8381615E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550347-7CC9-4FA1-B381-9367975E69F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6A43629-095D-4009-AD94-F2FFF8AD7FF9}">
      <dgm:prSet/>
      <dgm:spPr/>
      <dgm:t>
        <a:bodyPr/>
        <a:lstStyle/>
        <a:p>
          <a:r>
            <a:rPr lang="en-US"/>
            <a:t>Type Checking</a:t>
          </a:r>
        </a:p>
      </dgm:t>
    </dgm:pt>
    <dgm:pt modelId="{FC618FA0-3079-42C4-81B4-E6D12A8BF0F2}" type="parTrans" cxnId="{1E3003C1-ACBD-42DE-8848-C2AAE2951890}">
      <dgm:prSet/>
      <dgm:spPr/>
      <dgm:t>
        <a:bodyPr/>
        <a:lstStyle/>
        <a:p>
          <a:endParaRPr lang="en-US"/>
        </a:p>
      </dgm:t>
    </dgm:pt>
    <dgm:pt modelId="{37D9F4F8-5230-47E8-9F23-AE719BF21FE0}" type="sibTrans" cxnId="{1E3003C1-ACBD-42DE-8848-C2AAE2951890}">
      <dgm:prSet/>
      <dgm:spPr/>
      <dgm:t>
        <a:bodyPr/>
        <a:lstStyle/>
        <a:p>
          <a:endParaRPr lang="en-US"/>
        </a:p>
      </dgm:t>
    </dgm:pt>
    <dgm:pt modelId="{CC9093E3-2401-4AAF-B51A-5AF224632EE5}">
      <dgm:prSet/>
      <dgm:spPr/>
      <dgm:t>
        <a:bodyPr/>
        <a:lstStyle/>
        <a:p>
          <a:r>
            <a:rPr lang="en-US"/>
            <a:t>Label Checking</a:t>
          </a:r>
        </a:p>
      </dgm:t>
    </dgm:pt>
    <dgm:pt modelId="{CA3664FD-EB86-420C-90F8-32E5E06754A6}" type="parTrans" cxnId="{E49AF2B2-EC46-4450-B8A4-BE6FC0AFAB7E}">
      <dgm:prSet/>
      <dgm:spPr/>
      <dgm:t>
        <a:bodyPr/>
        <a:lstStyle/>
        <a:p>
          <a:endParaRPr lang="en-US"/>
        </a:p>
      </dgm:t>
    </dgm:pt>
    <dgm:pt modelId="{3916916B-7488-4B33-9938-5533BA68114D}" type="sibTrans" cxnId="{E49AF2B2-EC46-4450-B8A4-BE6FC0AFAB7E}">
      <dgm:prSet/>
      <dgm:spPr/>
      <dgm:t>
        <a:bodyPr/>
        <a:lstStyle/>
        <a:p>
          <a:endParaRPr lang="en-US"/>
        </a:p>
      </dgm:t>
    </dgm:pt>
    <dgm:pt modelId="{F5872BE1-4DB2-41B1-868C-CC2042E15018}">
      <dgm:prSet/>
      <dgm:spPr/>
      <dgm:t>
        <a:bodyPr/>
        <a:lstStyle/>
        <a:p>
          <a:r>
            <a:rPr lang="en-US"/>
            <a:t>Flow Control Checks</a:t>
          </a:r>
        </a:p>
      </dgm:t>
    </dgm:pt>
    <dgm:pt modelId="{BC6777BC-DF4C-4472-A258-32B415EB1F4D}" type="parTrans" cxnId="{7F03972D-F198-4E69-BB42-AA165C61D0C6}">
      <dgm:prSet/>
      <dgm:spPr/>
      <dgm:t>
        <a:bodyPr/>
        <a:lstStyle/>
        <a:p>
          <a:endParaRPr lang="en-US"/>
        </a:p>
      </dgm:t>
    </dgm:pt>
    <dgm:pt modelId="{D37AFDA1-C642-4880-BD2C-93D860CE8A6B}" type="sibTrans" cxnId="{7F03972D-F198-4E69-BB42-AA165C61D0C6}">
      <dgm:prSet/>
      <dgm:spPr/>
      <dgm:t>
        <a:bodyPr/>
        <a:lstStyle/>
        <a:p>
          <a:endParaRPr lang="en-US"/>
        </a:p>
      </dgm:t>
    </dgm:pt>
    <dgm:pt modelId="{D08A626E-BA17-4D88-8C52-CC36A802CCD0}">
      <dgm:prSet/>
      <dgm:spPr/>
      <dgm:t>
        <a:bodyPr/>
        <a:lstStyle/>
        <a:p>
          <a:r>
            <a:rPr lang="en-US"/>
            <a:t>Scope Resolution</a:t>
          </a:r>
        </a:p>
      </dgm:t>
    </dgm:pt>
    <dgm:pt modelId="{113FB566-A357-4FEE-921F-35CC956200C2}" type="parTrans" cxnId="{5C581384-94E7-4DD0-BCFF-55B3EA7EC076}">
      <dgm:prSet/>
      <dgm:spPr/>
      <dgm:t>
        <a:bodyPr/>
        <a:lstStyle/>
        <a:p>
          <a:endParaRPr lang="en-US"/>
        </a:p>
      </dgm:t>
    </dgm:pt>
    <dgm:pt modelId="{52D4D507-D6D0-4DCE-8A6A-79EB4EE67038}" type="sibTrans" cxnId="{5C581384-94E7-4DD0-BCFF-55B3EA7EC076}">
      <dgm:prSet/>
      <dgm:spPr/>
      <dgm:t>
        <a:bodyPr/>
        <a:lstStyle/>
        <a:p>
          <a:endParaRPr lang="en-US"/>
        </a:p>
      </dgm:t>
    </dgm:pt>
    <dgm:pt modelId="{B7A6DC8A-6D1A-4F8D-AFFC-3D11B9E00400}">
      <dgm:prSet/>
      <dgm:spPr/>
      <dgm:t>
        <a:bodyPr/>
        <a:lstStyle/>
        <a:p>
          <a:r>
            <a:rPr lang="en-US"/>
            <a:t>Array-bound Checking</a:t>
          </a:r>
        </a:p>
      </dgm:t>
    </dgm:pt>
    <dgm:pt modelId="{0B598614-DEF4-4B68-9B2E-5247819AE1BA}" type="parTrans" cxnId="{D17BDD71-D06E-4DE8-A2FD-991C8163E62F}">
      <dgm:prSet/>
      <dgm:spPr/>
      <dgm:t>
        <a:bodyPr/>
        <a:lstStyle/>
        <a:p>
          <a:endParaRPr lang="en-US"/>
        </a:p>
      </dgm:t>
    </dgm:pt>
    <dgm:pt modelId="{A04F2C57-9A41-4161-8763-30AD36F14CE1}" type="sibTrans" cxnId="{D17BDD71-D06E-4DE8-A2FD-991C8163E62F}">
      <dgm:prSet/>
      <dgm:spPr/>
      <dgm:t>
        <a:bodyPr/>
        <a:lstStyle/>
        <a:p>
          <a:endParaRPr lang="en-US"/>
        </a:p>
      </dgm:t>
    </dgm:pt>
    <dgm:pt modelId="{45EDFBF6-A17F-4446-BDF7-E8115268EB4C}" type="pres">
      <dgm:prSet presAssocID="{0A550347-7CC9-4FA1-B381-9367975E69F9}" presName="outerComposite" presStyleCnt="0">
        <dgm:presLayoutVars>
          <dgm:chMax val="5"/>
          <dgm:dir/>
          <dgm:resizeHandles val="exact"/>
        </dgm:presLayoutVars>
      </dgm:prSet>
      <dgm:spPr/>
    </dgm:pt>
    <dgm:pt modelId="{B438B5FE-9E82-554A-B16B-B59C345DC629}" type="pres">
      <dgm:prSet presAssocID="{0A550347-7CC9-4FA1-B381-9367975E69F9}" presName="dummyMaxCanvas" presStyleCnt="0">
        <dgm:presLayoutVars/>
      </dgm:prSet>
      <dgm:spPr/>
    </dgm:pt>
    <dgm:pt modelId="{3C20B543-E961-6547-8DF2-767277A6FDE5}" type="pres">
      <dgm:prSet presAssocID="{0A550347-7CC9-4FA1-B381-9367975E69F9}" presName="FiveNodes_1" presStyleLbl="node1" presStyleIdx="0" presStyleCnt="5">
        <dgm:presLayoutVars>
          <dgm:bulletEnabled val="1"/>
        </dgm:presLayoutVars>
      </dgm:prSet>
      <dgm:spPr/>
    </dgm:pt>
    <dgm:pt modelId="{46B7FE72-60E3-5D44-9205-4FE12059BC0D}" type="pres">
      <dgm:prSet presAssocID="{0A550347-7CC9-4FA1-B381-9367975E69F9}" presName="FiveNodes_2" presStyleLbl="node1" presStyleIdx="1" presStyleCnt="5">
        <dgm:presLayoutVars>
          <dgm:bulletEnabled val="1"/>
        </dgm:presLayoutVars>
      </dgm:prSet>
      <dgm:spPr/>
    </dgm:pt>
    <dgm:pt modelId="{DBA28A8C-6F69-2D45-A4A2-47A4DBA7A628}" type="pres">
      <dgm:prSet presAssocID="{0A550347-7CC9-4FA1-B381-9367975E69F9}" presName="FiveNodes_3" presStyleLbl="node1" presStyleIdx="2" presStyleCnt="5">
        <dgm:presLayoutVars>
          <dgm:bulletEnabled val="1"/>
        </dgm:presLayoutVars>
      </dgm:prSet>
      <dgm:spPr/>
    </dgm:pt>
    <dgm:pt modelId="{8C39CF30-C272-AD48-8718-F1A6AC40CC0C}" type="pres">
      <dgm:prSet presAssocID="{0A550347-7CC9-4FA1-B381-9367975E69F9}" presName="FiveNodes_4" presStyleLbl="node1" presStyleIdx="3" presStyleCnt="5">
        <dgm:presLayoutVars>
          <dgm:bulletEnabled val="1"/>
        </dgm:presLayoutVars>
      </dgm:prSet>
      <dgm:spPr/>
    </dgm:pt>
    <dgm:pt modelId="{3EA49256-64E9-814A-AC4E-EF77EC92ECD7}" type="pres">
      <dgm:prSet presAssocID="{0A550347-7CC9-4FA1-B381-9367975E69F9}" presName="FiveNodes_5" presStyleLbl="node1" presStyleIdx="4" presStyleCnt="5">
        <dgm:presLayoutVars>
          <dgm:bulletEnabled val="1"/>
        </dgm:presLayoutVars>
      </dgm:prSet>
      <dgm:spPr/>
    </dgm:pt>
    <dgm:pt modelId="{EB281A70-72EB-AF4C-9010-10D6AC3FCF81}" type="pres">
      <dgm:prSet presAssocID="{0A550347-7CC9-4FA1-B381-9367975E69F9}" presName="FiveConn_1-2" presStyleLbl="fgAccFollowNode1" presStyleIdx="0" presStyleCnt="4">
        <dgm:presLayoutVars>
          <dgm:bulletEnabled val="1"/>
        </dgm:presLayoutVars>
      </dgm:prSet>
      <dgm:spPr/>
    </dgm:pt>
    <dgm:pt modelId="{EA0E124A-03E8-A441-8FE9-EEBCF32C3710}" type="pres">
      <dgm:prSet presAssocID="{0A550347-7CC9-4FA1-B381-9367975E69F9}" presName="FiveConn_2-3" presStyleLbl="fgAccFollowNode1" presStyleIdx="1" presStyleCnt="4">
        <dgm:presLayoutVars>
          <dgm:bulletEnabled val="1"/>
        </dgm:presLayoutVars>
      </dgm:prSet>
      <dgm:spPr/>
    </dgm:pt>
    <dgm:pt modelId="{63A7CE4C-4C58-874D-B2B9-37C565EA6213}" type="pres">
      <dgm:prSet presAssocID="{0A550347-7CC9-4FA1-B381-9367975E69F9}" presName="FiveConn_3-4" presStyleLbl="fgAccFollowNode1" presStyleIdx="2" presStyleCnt="4">
        <dgm:presLayoutVars>
          <dgm:bulletEnabled val="1"/>
        </dgm:presLayoutVars>
      </dgm:prSet>
      <dgm:spPr/>
    </dgm:pt>
    <dgm:pt modelId="{BABF9E2B-C699-954A-B4AC-C869077EB264}" type="pres">
      <dgm:prSet presAssocID="{0A550347-7CC9-4FA1-B381-9367975E69F9}" presName="FiveConn_4-5" presStyleLbl="fgAccFollowNode1" presStyleIdx="3" presStyleCnt="4">
        <dgm:presLayoutVars>
          <dgm:bulletEnabled val="1"/>
        </dgm:presLayoutVars>
      </dgm:prSet>
      <dgm:spPr/>
    </dgm:pt>
    <dgm:pt modelId="{725852C6-8694-5548-ACF4-86FD878C2623}" type="pres">
      <dgm:prSet presAssocID="{0A550347-7CC9-4FA1-B381-9367975E69F9}" presName="FiveNodes_1_text" presStyleLbl="node1" presStyleIdx="4" presStyleCnt="5">
        <dgm:presLayoutVars>
          <dgm:bulletEnabled val="1"/>
        </dgm:presLayoutVars>
      </dgm:prSet>
      <dgm:spPr/>
    </dgm:pt>
    <dgm:pt modelId="{65DE5151-8F31-E245-B9E3-6D3BD33735F9}" type="pres">
      <dgm:prSet presAssocID="{0A550347-7CC9-4FA1-B381-9367975E69F9}" presName="FiveNodes_2_text" presStyleLbl="node1" presStyleIdx="4" presStyleCnt="5">
        <dgm:presLayoutVars>
          <dgm:bulletEnabled val="1"/>
        </dgm:presLayoutVars>
      </dgm:prSet>
      <dgm:spPr/>
    </dgm:pt>
    <dgm:pt modelId="{50B487E6-B814-6A4B-BDC4-539F34C63A99}" type="pres">
      <dgm:prSet presAssocID="{0A550347-7CC9-4FA1-B381-9367975E69F9}" presName="FiveNodes_3_text" presStyleLbl="node1" presStyleIdx="4" presStyleCnt="5">
        <dgm:presLayoutVars>
          <dgm:bulletEnabled val="1"/>
        </dgm:presLayoutVars>
      </dgm:prSet>
      <dgm:spPr/>
    </dgm:pt>
    <dgm:pt modelId="{7325A26B-42E6-C54E-8507-D0B0322EE731}" type="pres">
      <dgm:prSet presAssocID="{0A550347-7CC9-4FA1-B381-9367975E69F9}" presName="FiveNodes_4_text" presStyleLbl="node1" presStyleIdx="4" presStyleCnt="5">
        <dgm:presLayoutVars>
          <dgm:bulletEnabled val="1"/>
        </dgm:presLayoutVars>
      </dgm:prSet>
      <dgm:spPr/>
    </dgm:pt>
    <dgm:pt modelId="{B24116CB-37BD-AE42-A6E7-44FBD457ED36}" type="pres">
      <dgm:prSet presAssocID="{0A550347-7CC9-4FA1-B381-9367975E69F9}" presName="FiveNodes_5_text" presStyleLbl="node1" presStyleIdx="4" presStyleCnt="5">
        <dgm:presLayoutVars>
          <dgm:bulletEnabled val="1"/>
        </dgm:presLayoutVars>
      </dgm:prSet>
      <dgm:spPr/>
    </dgm:pt>
  </dgm:ptLst>
  <dgm:cxnLst>
    <dgm:cxn modelId="{B0346300-6FB4-A143-A306-FDCF1A95C62A}" type="presOf" srcId="{CC9093E3-2401-4AAF-B51A-5AF224632EE5}" destId="{65DE5151-8F31-E245-B9E3-6D3BD33735F9}" srcOrd="1" destOrd="0" presId="urn:microsoft.com/office/officeart/2005/8/layout/vProcess5"/>
    <dgm:cxn modelId="{5C565717-E9AC-2342-927E-E6F349E4EA93}" type="presOf" srcId="{D37AFDA1-C642-4880-BD2C-93D860CE8A6B}" destId="{63A7CE4C-4C58-874D-B2B9-37C565EA6213}" srcOrd="0" destOrd="0" presId="urn:microsoft.com/office/officeart/2005/8/layout/vProcess5"/>
    <dgm:cxn modelId="{7F03972D-F198-4E69-BB42-AA165C61D0C6}" srcId="{0A550347-7CC9-4FA1-B381-9367975E69F9}" destId="{F5872BE1-4DB2-41B1-868C-CC2042E15018}" srcOrd="2" destOrd="0" parTransId="{BC6777BC-DF4C-4472-A258-32B415EB1F4D}" sibTransId="{D37AFDA1-C642-4880-BD2C-93D860CE8A6B}"/>
    <dgm:cxn modelId="{5DF0E83D-D68F-2D46-8A7F-0D6DACC3D548}" type="presOf" srcId="{D08A626E-BA17-4D88-8C52-CC36A802CCD0}" destId="{8C39CF30-C272-AD48-8718-F1A6AC40CC0C}" srcOrd="0" destOrd="0" presId="urn:microsoft.com/office/officeart/2005/8/layout/vProcess5"/>
    <dgm:cxn modelId="{F648D147-8B60-1748-A3B6-01E9F36C925E}" type="presOf" srcId="{D08A626E-BA17-4D88-8C52-CC36A802CCD0}" destId="{7325A26B-42E6-C54E-8507-D0B0322EE731}" srcOrd="1" destOrd="0" presId="urn:microsoft.com/office/officeart/2005/8/layout/vProcess5"/>
    <dgm:cxn modelId="{353F424E-74E4-814B-873D-BB66E8148D33}" type="presOf" srcId="{CC9093E3-2401-4AAF-B51A-5AF224632EE5}" destId="{46B7FE72-60E3-5D44-9205-4FE12059BC0D}" srcOrd="0" destOrd="0" presId="urn:microsoft.com/office/officeart/2005/8/layout/vProcess5"/>
    <dgm:cxn modelId="{69FAAE4F-471A-9641-888C-7B783B30259E}" type="presOf" srcId="{37D9F4F8-5230-47E8-9F23-AE719BF21FE0}" destId="{EB281A70-72EB-AF4C-9010-10D6AC3FCF81}" srcOrd="0" destOrd="0" presId="urn:microsoft.com/office/officeart/2005/8/layout/vProcess5"/>
    <dgm:cxn modelId="{C181C250-7D69-464B-85D8-2E14D07B1767}" type="presOf" srcId="{B7A6DC8A-6D1A-4F8D-AFFC-3D11B9E00400}" destId="{B24116CB-37BD-AE42-A6E7-44FBD457ED36}" srcOrd="1" destOrd="0" presId="urn:microsoft.com/office/officeart/2005/8/layout/vProcess5"/>
    <dgm:cxn modelId="{0EA2DD57-38DC-CF4B-BA14-B935703E5CE0}" type="presOf" srcId="{52D4D507-D6D0-4DCE-8A6A-79EB4EE67038}" destId="{BABF9E2B-C699-954A-B4AC-C869077EB264}" srcOrd="0" destOrd="0" presId="urn:microsoft.com/office/officeart/2005/8/layout/vProcess5"/>
    <dgm:cxn modelId="{F9A4745F-1C3B-6C4D-B60A-F5D3B746A474}" type="presOf" srcId="{0A550347-7CC9-4FA1-B381-9367975E69F9}" destId="{45EDFBF6-A17F-4446-BDF7-E8115268EB4C}" srcOrd="0" destOrd="0" presId="urn:microsoft.com/office/officeart/2005/8/layout/vProcess5"/>
    <dgm:cxn modelId="{749C4368-F4EC-2345-A3BD-5D731DA0643D}" type="presOf" srcId="{36A43629-095D-4009-AD94-F2FFF8AD7FF9}" destId="{3C20B543-E961-6547-8DF2-767277A6FDE5}" srcOrd="0" destOrd="0" presId="urn:microsoft.com/office/officeart/2005/8/layout/vProcess5"/>
    <dgm:cxn modelId="{D17BDD71-D06E-4DE8-A2FD-991C8163E62F}" srcId="{0A550347-7CC9-4FA1-B381-9367975E69F9}" destId="{B7A6DC8A-6D1A-4F8D-AFFC-3D11B9E00400}" srcOrd="4" destOrd="0" parTransId="{0B598614-DEF4-4B68-9B2E-5247819AE1BA}" sibTransId="{A04F2C57-9A41-4161-8763-30AD36F14CE1}"/>
    <dgm:cxn modelId="{C5779474-60F4-6E45-8776-4AB1808FA7D2}" type="presOf" srcId="{F5872BE1-4DB2-41B1-868C-CC2042E15018}" destId="{50B487E6-B814-6A4B-BDC4-539F34C63A99}" srcOrd="1" destOrd="0" presId="urn:microsoft.com/office/officeart/2005/8/layout/vProcess5"/>
    <dgm:cxn modelId="{E79FCE7D-988F-0845-8D70-DF86DBB5BD9F}" type="presOf" srcId="{F5872BE1-4DB2-41B1-868C-CC2042E15018}" destId="{DBA28A8C-6F69-2D45-A4A2-47A4DBA7A628}" srcOrd="0" destOrd="0" presId="urn:microsoft.com/office/officeart/2005/8/layout/vProcess5"/>
    <dgm:cxn modelId="{5C581384-94E7-4DD0-BCFF-55B3EA7EC076}" srcId="{0A550347-7CC9-4FA1-B381-9367975E69F9}" destId="{D08A626E-BA17-4D88-8C52-CC36A802CCD0}" srcOrd="3" destOrd="0" parTransId="{113FB566-A357-4FEE-921F-35CC956200C2}" sibTransId="{52D4D507-D6D0-4DCE-8A6A-79EB4EE67038}"/>
    <dgm:cxn modelId="{D1C077A7-32DB-9741-A96A-B95222067F1F}" type="presOf" srcId="{36A43629-095D-4009-AD94-F2FFF8AD7FF9}" destId="{725852C6-8694-5548-ACF4-86FD878C2623}" srcOrd="1" destOrd="0" presId="urn:microsoft.com/office/officeart/2005/8/layout/vProcess5"/>
    <dgm:cxn modelId="{AEFB27B1-47C4-8840-9ED4-F9AC0A473F91}" type="presOf" srcId="{B7A6DC8A-6D1A-4F8D-AFFC-3D11B9E00400}" destId="{3EA49256-64E9-814A-AC4E-EF77EC92ECD7}" srcOrd="0" destOrd="0" presId="urn:microsoft.com/office/officeart/2005/8/layout/vProcess5"/>
    <dgm:cxn modelId="{E49AF2B2-EC46-4450-B8A4-BE6FC0AFAB7E}" srcId="{0A550347-7CC9-4FA1-B381-9367975E69F9}" destId="{CC9093E3-2401-4AAF-B51A-5AF224632EE5}" srcOrd="1" destOrd="0" parTransId="{CA3664FD-EB86-420C-90F8-32E5E06754A6}" sibTransId="{3916916B-7488-4B33-9938-5533BA68114D}"/>
    <dgm:cxn modelId="{1E3003C1-ACBD-42DE-8848-C2AAE2951890}" srcId="{0A550347-7CC9-4FA1-B381-9367975E69F9}" destId="{36A43629-095D-4009-AD94-F2FFF8AD7FF9}" srcOrd="0" destOrd="0" parTransId="{FC618FA0-3079-42C4-81B4-E6D12A8BF0F2}" sibTransId="{37D9F4F8-5230-47E8-9F23-AE719BF21FE0}"/>
    <dgm:cxn modelId="{A6E73DE6-5354-934F-8F8F-AB9D0FE689BF}" type="presOf" srcId="{3916916B-7488-4B33-9938-5533BA68114D}" destId="{EA0E124A-03E8-A441-8FE9-EEBCF32C3710}" srcOrd="0" destOrd="0" presId="urn:microsoft.com/office/officeart/2005/8/layout/vProcess5"/>
    <dgm:cxn modelId="{7D223B31-B169-2D4B-AC26-D8ED63F158C1}" type="presParOf" srcId="{45EDFBF6-A17F-4446-BDF7-E8115268EB4C}" destId="{B438B5FE-9E82-554A-B16B-B59C345DC629}" srcOrd="0" destOrd="0" presId="urn:microsoft.com/office/officeart/2005/8/layout/vProcess5"/>
    <dgm:cxn modelId="{FCC9CFC2-1135-C04F-B750-3E4592F7786A}" type="presParOf" srcId="{45EDFBF6-A17F-4446-BDF7-E8115268EB4C}" destId="{3C20B543-E961-6547-8DF2-767277A6FDE5}" srcOrd="1" destOrd="0" presId="urn:microsoft.com/office/officeart/2005/8/layout/vProcess5"/>
    <dgm:cxn modelId="{73B0CF0E-D69A-7847-BCB4-193577A6B27C}" type="presParOf" srcId="{45EDFBF6-A17F-4446-BDF7-E8115268EB4C}" destId="{46B7FE72-60E3-5D44-9205-4FE12059BC0D}" srcOrd="2" destOrd="0" presId="urn:microsoft.com/office/officeart/2005/8/layout/vProcess5"/>
    <dgm:cxn modelId="{307CD17E-5CA5-0647-A9A8-4665F3C5FB4A}" type="presParOf" srcId="{45EDFBF6-A17F-4446-BDF7-E8115268EB4C}" destId="{DBA28A8C-6F69-2D45-A4A2-47A4DBA7A628}" srcOrd="3" destOrd="0" presId="urn:microsoft.com/office/officeart/2005/8/layout/vProcess5"/>
    <dgm:cxn modelId="{BDCD2421-B94D-E041-9DD6-D0710967F819}" type="presParOf" srcId="{45EDFBF6-A17F-4446-BDF7-E8115268EB4C}" destId="{8C39CF30-C272-AD48-8718-F1A6AC40CC0C}" srcOrd="4" destOrd="0" presId="urn:microsoft.com/office/officeart/2005/8/layout/vProcess5"/>
    <dgm:cxn modelId="{38F2FD9D-246D-CE45-A6B8-EB054F7E30E2}" type="presParOf" srcId="{45EDFBF6-A17F-4446-BDF7-E8115268EB4C}" destId="{3EA49256-64E9-814A-AC4E-EF77EC92ECD7}" srcOrd="5" destOrd="0" presId="urn:microsoft.com/office/officeart/2005/8/layout/vProcess5"/>
    <dgm:cxn modelId="{780CC90B-4E86-AD47-BCB0-EFC647600FD5}" type="presParOf" srcId="{45EDFBF6-A17F-4446-BDF7-E8115268EB4C}" destId="{EB281A70-72EB-AF4C-9010-10D6AC3FCF81}" srcOrd="6" destOrd="0" presId="urn:microsoft.com/office/officeart/2005/8/layout/vProcess5"/>
    <dgm:cxn modelId="{4BAA625F-AB00-F34C-A84B-716FDF26FC23}" type="presParOf" srcId="{45EDFBF6-A17F-4446-BDF7-E8115268EB4C}" destId="{EA0E124A-03E8-A441-8FE9-EEBCF32C3710}" srcOrd="7" destOrd="0" presId="urn:microsoft.com/office/officeart/2005/8/layout/vProcess5"/>
    <dgm:cxn modelId="{EC413173-54BE-D445-8632-F5C5CB13086D}" type="presParOf" srcId="{45EDFBF6-A17F-4446-BDF7-E8115268EB4C}" destId="{63A7CE4C-4C58-874D-B2B9-37C565EA6213}" srcOrd="8" destOrd="0" presId="urn:microsoft.com/office/officeart/2005/8/layout/vProcess5"/>
    <dgm:cxn modelId="{1A1C5066-DEE3-F443-80B0-9DEA809368DC}" type="presParOf" srcId="{45EDFBF6-A17F-4446-BDF7-E8115268EB4C}" destId="{BABF9E2B-C699-954A-B4AC-C869077EB264}" srcOrd="9" destOrd="0" presId="urn:microsoft.com/office/officeart/2005/8/layout/vProcess5"/>
    <dgm:cxn modelId="{88BDD7BE-D62C-CD44-A499-8973800D802C}" type="presParOf" srcId="{45EDFBF6-A17F-4446-BDF7-E8115268EB4C}" destId="{725852C6-8694-5548-ACF4-86FD878C2623}" srcOrd="10" destOrd="0" presId="urn:microsoft.com/office/officeart/2005/8/layout/vProcess5"/>
    <dgm:cxn modelId="{B0C75A32-6CC1-0D48-9A11-75DF7FB1D1BA}" type="presParOf" srcId="{45EDFBF6-A17F-4446-BDF7-E8115268EB4C}" destId="{65DE5151-8F31-E245-B9E3-6D3BD33735F9}" srcOrd="11" destOrd="0" presId="urn:microsoft.com/office/officeart/2005/8/layout/vProcess5"/>
    <dgm:cxn modelId="{B59A393A-4B47-D742-B26C-AC7C642388D1}" type="presParOf" srcId="{45EDFBF6-A17F-4446-BDF7-E8115268EB4C}" destId="{50B487E6-B814-6A4B-BDC4-539F34C63A99}" srcOrd="12" destOrd="0" presId="urn:microsoft.com/office/officeart/2005/8/layout/vProcess5"/>
    <dgm:cxn modelId="{3624FDFC-782F-374D-BDAF-DD75A8DFDF21}" type="presParOf" srcId="{45EDFBF6-A17F-4446-BDF7-E8115268EB4C}" destId="{7325A26B-42E6-C54E-8507-D0B0322EE731}" srcOrd="13" destOrd="0" presId="urn:microsoft.com/office/officeart/2005/8/layout/vProcess5"/>
    <dgm:cxn modelId="{7C68E6E8-6C3E-6E44-A9A8-BA699199B77D}" type="presParOf" srcId="{45EDFBF6-A17F-4446-BDF7-E8115268EB4C}" destId="{B24116CB-37BD-AE42-A6E7-44FBD457ED3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3D6B53-80B7-40AA-9DE1-25ED13F7B3D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F93A64B-D015-49E7-9E34-E110A46B4E48}">
      <dgm:prSet/>
      <dgm:spPr/>
      <dgm:t>
        <a:bodyPr/>
        <a:lstStyle/>
        <a:p>
          <a:r>
            <a:rPr lang="en-US"/>
            <a:t>In conclusion, the semantic analyzer plays a crucial role in the compiler design process. Its primary objective is to ensure that the source code complies with the rules of the language, which involves analyzing and verifying the meaning of the program's constructs and identifying any potential errors or inconsistencies. </a:t>
          </a:r>
        </a:p>
      </dgm:t>
    </dgm:pt>
    <dgm:pt modelId="{3D3C225E-9C18-45D5-A859-E05562B0178C}" type="parTrans" cxnId="{C2C86DEF-A2AF-4525-8ECD-7B33C1EF7C71}">
      <dgm:prSet/>
      <dgm:spPr/>
      <dgm:t>
        <a:bodyPr/>
        <a:lstStyle/>
        <a:p>
          <a:endParaRPr lang="en-US"/>
        </a:p>
      </dgm:t>
    </dgm:pt>
    <dgm:pt modelId="{B8552F86-4F18-49F6-A772-9F7F7A8E5CA1}" type="sibTrans" cxnId="{C2C86DEF-A2AF-4525-8ECD-7B33C1EF7C71}">
      <dgm:prSet/>
      <dgm:spPr/>
      <dgm:t>
        <a:bodyPr/>
        <a:lstStyle/>
        <a:p>
          <a:endParaRPr lang="en-US"/>
        </a:p>
      </dgm:t>
    </dgm:pt>
    <dgm:pt modelId="{F5D4F51B-A7AF-4EE7-8D72-246F51D74516}">
      <dgm:prSet/>
      <dgm:spPr/>
      <dgm:t>
        <a:bodyPr/>
        <a:lstStyle/>
        <a:p>
          <a:r>
            <a:rPr lang="en-US"/>
            <a:t>The semantic analyzer works in tandem with the lexical analyzer and syntax analyzer to complete the front-end processing phase of the compiler. It takes the output from the syntax analyzer and generates an intermediate representation, which is later used by the code generator to produce the target code. </a:t>
          </a:r>
        </a:p>
      </dgm:t>
    </dgm:pt>
    <dgm:pt modelId="{4E7337A8-8C39-4B82-9F59-FEE612AE736F}" type="parTrans" cxnId="{CB69451D-9C11-4F39-9E6E-1C19B2A4D177}">
      <dgm:prSet/>
      <dgm:spPr/>
      <dgm:t>
        <a:bodyPr/>
        <a:lstStyle/>
        <a:p>
          <a:endParaRPr lang="en-US"/>
        </a:p>
      </dgm:t>
    </dgm:pt>
    <dgm:pt modelId="{F26D45EB-AC74-4997-8A3D-14D4E07BF396}" type="sibTrans" cxnId="{CB69451D-9C11-4F39-9E6E-1C19B2A4D177}">
      <dgm:prSet/>
      <dgm:spPr/>
      <dgm:t>
        <a:bodyPr/>
        <a:lstStyle/>
        <a:p>
          <a:endParaRPr lang="en-US"/>
        </a:p>
      </dgm:t>
    </dgm:pt>
    <dgm:pt modelId="{E7E9035F-F772-4238-8B3A-2D03FCE9055F}">
      <dgm:prSet/>
      <dgm:spPr/>
      <dgm:t>
        <a:bodyPr/>
        <a:lstStyle/>
        <a:p>
          <a:r>
            <a:rPr lang="en-US"/>
            <a:t>The semantic analyzer's job is challenging, as it must be able to understand the programmer's intentions and context to ensure that the program operates as expected. Furthermore, it must also handle complex features, such as type checking and type conversion, variable scoping, and function overloading. </a:t>
          </a:r>
        </a:p>
      </dgm:t>
    </dgm:pt>
    <dgm:pt modelId="{988849B5-F9D2-4084-80C0-E8439EDBE9B5}" type="parTrans" cxnId="{3C652162-827B-4D60-A001-2389D8EA6C15}">
      <dgm:prSet/>
      <dgm:spPr/>
      <dgm:t>
        <a:bodyPr/>
        <a:lstStyle/>
        <a:p>
          <a:endParaRPr lang="en-US"/>
        </a:p>
      </dgm:t>
    </dgm:pt>
    <dgm:pt modelId="{ED007C91-04F6-473B-A863-15E86153B75F}" type="sibTrans" cxnId="{3C652162-827B-4D60-A001-2389D8EA6C15}">
      <dgm:prSet/>
      <dgm:spPr/>
      <dgm:t>
        <a:bodyPr/>
        <a:lstStyle/>
        <a:p>
          <a:endParaRPr lang="en-US"/>
        </a:p>
      </dgm:t>
    </dgm:pt>
    <dgm:pt modelId="{BE48359B-0DD8-45BB-A9B4-46CB37C8E73A}">
      <dgm:prSet/>
      <dgm:spPr/>
      <dgm:t>
        <a:bodyPr/>
        <a:lstStyle/>
        <a:p>
          <a:r>
            <a:rPr lang="en-US"/>
            <a:t>Overall, the semantic analyzer is an essential component of the compiler design process, and its accuracy and efficiency are critical in producing high-quality code. It helps in detecting errors and inconsistencies, improves code quality, and ultimately results in better software.</a:t>
          </a:r>
        </a:p>
      </dgm:t>
    </dgm:pt>
    <dgm:pt modelId="{145DF0E0-2515-4432-9AF5-19CD73B39C46}" type="parTrans" cxnId="{925235E2-42B6-4D42-9972-DDDA9802D434}">
      <dgm:prSet/>
      <dgm:spPr/>
      <dgm:t>
        <a:bodyPr/>
        <a:lstStyle/>
        <a:p>
          <a:endParaRPr lang="en-US"/>
        </a:p>
      </dgm:t>
    </dgm:pt>
    <dgm:pt modelId="{6AA31992-8944-4F43-B416-606CEF5D6449}" type="sibTrans" cxnId="{925235E2-42B6-4D42-9972-DDDA9802D434}">
      <dgm:prSet/>
      <dgm:spPr/>
      <dgm:t>
        <a:bodyPr/>
        <a:lstStyle/>
        <a:p>
          <a:endParaRPr lang="en-US"/>
        </a:p>
      </dgm:t>
    </dgm:pt>
    <dgm:pt modelId="{DF537BDA-87EC-5347-A194-323E866526A9}" type="pres">
      <dgm:prSet presAssocID="{803D6B53-80B7-40AA-9DE1-25ED13F7B3D5}" presName="linear" presStyleCnt="0">
        <dgm:presLayoutVars>
          <dgm:animLvl val="lvl"/>
          <dgm:resizeHandles val="exact"/>
        </dgm:presLayoutVars>
      </dgm:prSet>
      <dgm:spPr/>
    </dgm:pt>
    <dgm:pt modelId="{2FCC1A57-F7D6-E840-B47C-BE28279E86D4}" type="pres">
      <dgm:prSet presAssocID="{FF93A64B-D015-49E7-9E34-E110A46B4E48}" presName="parentText" presStyleLbl="node1" presStyleIdx="0" presStyleCnt="4">
        <dgm:presLayoutVars>
          <dgm:chMax val="0"/>
          <dgm:bulletEnabled val="1"/>
        </dgm:presLayoutVars>
      </dgm:prSet>
      <dgm:spPr/>
    </dgm:pt>
    <dgm:pt modelId="{005487BD-1360-0546-8216-A039E46DBA9E}" type="pres">
      <dgm:prSet presAssocID="{B8552F86-4F18-49F6-A772-9F7F7A8E5CA1}" presName="spacer" presStyleCnt="0"/>
      <dgm:spPr/>
    </dgm:pt>
    <dgm:pt modelId="{877AAE7E-C8B3-C64E-865F-A464811D32C9}" type="pres">
      <dgm:prSet presAssocID="{F5D4F51B-A7AF-4EE7-8D72-246F51D74516}" presName="parentText" presStyleLbl="node1" presStyleIdx="1" presStyleCnt="4">
        <dgm:presLayoutVars>
          <dgm:chMax val="0"/>
          <dgm:bulletEnabled val="1"/>
        </dgm:presLayoutVars>
      </dgm:prSet>
      <dgm:spPr/>
    </dgm:pt>
    <dgm:pt modelId="{BA0D2B7A-CA54-2843-8135-1FBB10FC0D34}" type="pres">
      <dgm:prSet presAssocID="{F26D45EB-AC74-4997-8A3D-14D4E07BF396}" presName="spacer" presStyleCnt="0"/>
      <dgm:spPr/>
    </dgm:pt>
    <dgm:pt modelId="{8180477A-6373-694B-A40F-3A8BCDADAAB6}" type="pres">
      <dgm:prSet presAssocID="{E7E9035F-F772-4238-8B3A-2D03FCE9055F}" presName="parentText" presStyleLbl="node1" presStyleIdx="2" presStyleCnt="4">
        <dgm:presLayoutVars>
          <dgm:chMax val="0"/>
          <dgm:bulletEnabled val="1"/>
        </dgm:presLayoutVars>
      </dgm:prSet>
      <dgm:spPr/>
    </dgm:pt>
    <dgm:pt modelId="{56F9DF60-A27C-F248-86D7-8444C3CEE955}" type="pres">
      <dgm:prSet presAssocID="{ED007C91-04F6-473B-A863-15E86153B75F}" presName="spacer" presStyleCnt="0"/>
      <dgm:spPr/>
    </dgm:pt>
    <dgm:pt modelId="{B6CA882B-CC2C-3E4D-A3A3-4F2EFA100F78}" type="pres">
      <dgm:prSet presAssocID="{BE48359B-0DD8-45BB-A9B4-46CB37C8E73A}" presName="parentText" presStyleLbl="node1" presStyleIdx="3" presStyleCnt="4">
        <dgm:presLayoutVars>
          <dgm:chMax val="0"/>
          <dgm:bulletEnabled val="1"/>
        </dgm:presLayoutVars>
      </dgm:prSet>
      <dgm:spPr/>
    </dgm:pt>
  </dgm:ptLst>
  <dgm:cxnLst>
    <dgm:cxn modelId="{CB69451D-9C11-4F39-9E6E-1C19B2A4D177}" srcId="{803D6B53-80B7-40AA-9DE1-25ED13F7B3D5}" destId="{F5D4F51B-A7AF-4EE7-8D72-246F51D74516}" srcOrd="1" destOrd="0" parTransId="{4E7337A8-8C39-4B82-9F59-FEE612AE736F}" sibTransId="{F26D45EB-AC74-4997-8A3D-14D4E07BF396}"/>
    <dgm:cxn modelId="{8E0C9841-2A15-234B-8DD0-3E03A850B47E}" type="presOf" srcId="{E7E9035F-F772-4238-8B3A-2D03FCE9055F}" destId="{8180477A-6373-694B-A40F-3A8BCDADAAB6}" srcOrd="0" destOrd="0" presId="urn:microsoft.com/office/officeart/2005/8/layout/vList2"/>
    <dgm:cxn modelId="{3C652162-827B-4D60-A001-2389D8EA6C15}" srcId="{803D6B53-80B7-40AA-9DE1-25ED13F7B3D5}" destId="{E7E9035F-F772-4238-8B3A-2D03FCE9055F}" srcOrd="2" destOrd="0" parTransId="{988849B5-F9D2-4084-80C0-E8439EDBE9B5}" sibTransId="{ED007C91-04F6-473B-A863-15E86153B75F}"/>
    <dgm:cxn modelId="{D2E13885-08ED-C542-B815-11F61C08E08D}" type="presOf" srcId="{F5D4F51B-A7AF-4EE7-8D72-246F51D74516}" destId="{877AAE7E-C8B3-C64E-865F-A464811D32C9}" srcOrd="0" destOrd="0" presId="urn:microsoft.com/office/officeart/2005/8/layout/vList2"/>
    <dgm:cxn modelId="{C07BCB94-6D0D-8442-8298-BA6F0CE058F8}" type="presOf" srcId="{FF93A64B-D015-49E7-9E34-E110A46B4E48}" destId="{2FCC1A57-F7D6-E840-B47C-BE28279E86D4}" srcOrd="0" destOrd="0" presId="urn:microsoft.com/office/officeart/2005/8/layout/vList2"/>
    <dgm:cxn modelId="{5B0D6DBB-43ED-BC43-94D1-4AA029B25ADD}" type="presOf" srcId="{803D6B53-80B7-40AA-9DE1-25ED13F7B3D5}" destId="{DF537BDA-87EC-5347-A194-323E866526A9}" srcOrd="0" destOrd="0" presId="urn:microsoft.com/office/officeart/2005/8/layout/vList2"/>
    <dgm:cxn modelId="{13774BBD-8683-1544-9A06-15AC61E195A9}" type="presOf" srcId="{BE48359B-0DD8-45BB-A9B4-46CB37C8E73A}" destId="{B6CA882B-CC2C-3E4D-A3A3-4F2EFA100F78}" srcOrd="0" destOrd="0" presId="urn:microsoft.com/office/officeart/2005/8/layout/vList2"/>
    <dgm:cxn modelId="{925235E2-42B6-4D42-9972-DDDA9802D434}" srcId="{803D6B53-80B7-40AA-9DE1-25ED13F7B3D5}" destId="{BE48359B-0DD8-45BB-A9B4-46CB37C8E73A}" srcOrd="3" destOrd="0" parTransId="{145DF0E0-2515-4432-9AF5-19CD73B39C46}" sibTransId="{6AA31992-8944-4F43-B416-606CEF5D6449}"/>
    <dgm:cxn modelId="{C2C86DEF-A2AF-4525-8ECD-7B33C1EF7C71}" srcId="{803D6B53-80B7-40AA-9DE1-25ED13F7B3D5}" destId="{FF93A64B-D015-49E7-9E34-E110A46B4E48}" srcOrd="0" destOrd="0" parTransId="{3D3C225E-9C18-45D5-A859-E05562B0178C}" sibTransId="{B8552F86-4F18-49F6-A772-9F7F7A8E5CA1}"/>
    <dgm:cxn modelId="{E74811A1-5C4D-4542-9CED-06866884DEDF}" type="presParOf" srcId="{DF537BDA-87EC-5347-A194-323E866526A9}" destId="{2FCC1A57-F7D6-E840-B47C-BE28279E86D4}" srcOrd="0" destOrd="0" presId="urn:microsoft.com/office/officeart/2005/8/layout/vList2"/>
    <dgm:cxn modelId="{D153C8F8-8913-9748-AA09-BE86E247E827}" type="presParOf" srcId="{DF537BDA-87EC-5347-A194-323E866526A9}" destId="{005487BD-1360-0546-8216-A039E46DBA9E}" srcOrd="1" destOrd="0" presId="urn:microsoft.com/office/officeart/2005/8/layout/vList2"/>
    <dgm:cxn modelId="{E4F3D92E-5AED-5A41-9BAB-A970C8E138D1}" type="presParOf" srcId="{DF537BDA-87EC-5347-A194-323E866526A9}" destId="{877AAE7E-C8B3-C64E-865F-A464811D32C9}" srcOrd="2" destOrd="0" presId="urn:microsoft.com/office/officeart/2005/8/layout/vList2"/>
    <dgm:cxn modelId="{C807518D-07A0-124D-80EC-8A75475DDE48}" type="presParOf" srcId="{DF537BDA-87EC-5347-A194-323E866526A9}" destId="{BA0D2B7A-CA54-2843-8135-1FBB10FC0D34}" srcOrd="3" destOrd="0" presId="urn:microsoft.com/office/officeart/2005/8/layout/vList2"/>
    <dgm:cxn modelId="{E2FFC74D-01EA-394A-8598-B345D82A6480}" type="presParOf" srcId="{DF537BDA-87EC-5347-A194-323E866526A9}" destId="{8180477A-6373-694B-A40F-3A8BCDADAAB6}" srcOrd="4" destOrd="0" presId="urn:microsoft.com/office/officeart/2005/8/layout/vList2"/>
    <dgm:cxn modelId="{6A9F9247-8F26-0147-BD03-6A5487867F11}" type="presParOf" srcId="{DF537BDA-87EC-5347-A194-323E866526A9}" destId="{56F9DF60-A27C-F248-86D7-8444C3CEE955}" srcOrd="5" destOrd="0" presId="urn:microsoft.com/office/officeart/2005/8/layout/vList2"/>
    <dgm:cxn modelId="{91C259D5-5AD0-3243-820B-E918BA2802AB}" type="presParOf" srcId="{DF537BDA-87EC-5347-A194-323E866526A9}" destId="{B6CA882B-CC2C-3E4D-A3A3-4F2EFA100F7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0803D4-8176-460E-B7BD-99ECCA0FD8E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199A9F4-574D-48B2-AD3B-69AD25256909}">
      <dgm:prSet custT="1"/>
      <dgm:spPr/>
      <dgm:t>
        <a:bodyPr/>
        <a:lstStyle/>
        <a:p>
          <a:r>
            <a:rPr lang="en-US" sz="2800" dirty="0">
              <a:hlinkClick xmlns:r="http://schemas.openxmlformats.org/officeDocument/2006/relationships" r:id="rId1"/>
            </a:rPr>
            <a:t>https://www.geeksforgeeks.org/semantic-analysis-in-compiler-design/</a:t>
          </a:r>
          <a:endParaRPr lang="en-US" sz="2800" dirty="0"/>
        </a:p>
      </dgm:t>
    </dgm:pt>
    <dgm:pt modelId="{380E0566-51B1-45FA-81B3-DEBF4AFB145D}" type="parTrans" cxnId="{458052BD-EFC1-485D-9576-B56A5F6DBB9B}">
      <dgm:prSet/>
      <dgm:spPr/>
      <dgm:t>
        <a:bodyPr/>
        <a:lstStyle/>
        <a:p>
          <a:endParaRPr lang="en-US"/>
        </a:p>
      </dgm:t>
    </dgm:pt>
    <dgm:pt modelId="{95E16BD3-591C-4006-B8FF-5985401B2569}" type="sibTrans" cxnId="{458052BD-EFC1-485D-9576-B56A5F6DBB9B}">
      <dgm:prSet/>
      <dgm:spPr/>
      <dgm:t>
        <a:bodyPr/>
        <a:lstStyle/>
        <a:p>
          <a:endParaRPr lang="en-US"/>
        </a:p>
      </dgm:t>
    </dgm:pt>
    <dgm:pt modelId="{030D7070-69E8-4529-BB40-CAC384C3D7BF}">
      <dgm:prSet custT="1"/>
      <dgm:spPr/>
      <dgm:t>
        <a:bodyPr/>
        <a:lstStyle/>
        <a:p>
          <a:r>
            <a:rPr lang="en-US" sz="2800" dirty="0">
              <a:hlinkClick xmlns:r="http://schemas.openxmlformats.org/officeDocument/2006/relationships" r:id="rId2"/>
            </a:rPr>
            <a:t>https://monkeylearn.com/blog/semantic-analysis/</a:t>
          </a:r>
          <a:endParaRPr lang="en-US" sz="2800" dirty="0"/>
        </a:p>
      </dgm:t>
    </dgm:pt>
    <dgm:pt modelId="{DFC56E4C-E65C-4E56-A5B7-9EDD4181E41B}" type="parTrans" cxnId="{B7DA07F6-48C4-4215-9B58-DADC7BBEEF7C}">
      <dgm:prSet/>
      <dgm:spPr/>
      <dgm:t>
        <a:bodyPr/>
        <a:lstStyle/>
        <a:p>
          <a:endParaRPr lang="en-US"/>
        </a:p>
      </dgm:t>
    </dgm:pt>
    <dgm:pt modelId="{0DA6A0CF-32BC-435E-8F0B-6646A26FA2B4}" type="sibTrans" cxnId="{B7DA07F6-48C4-4215-9B58-DADC7BBEEF7C}">
      <dgm:prSet/>
      <dgm:spPr/>
      <dgm:t>
        <a:bodyPr/>
        <a:lstStyle/>
        <a:p>
          <a:endParaRPr lang="en-US"/>
        </a:p>
      </dgm:t>
    </dgm:pt>
    <dgm:pt modelId="{F1AE706B-0408-4597-932D-8A1C903F7D08}">
      <dgm:prSet custT="1"/>
      <dgm:spPr/>
      <dgm:t>
        <a:bodyPr/>
        <a:lstStyle/>
        <a:p>
          <a:endParaRPr lang="en-US" sz="2800" dirty="0"/>
        </a:p>
      </dgm:t>
    </dgm:pt>
    <dgm:pt modelId="{5F3D335E-209C-4E6D-BDFF-36E746F81A4D}" type="parTrans" cxnId="{A98F181F-F432-4645-AE3D-A9D0CD8AB50F}">
      <dgm:prSet/>
      <dgm:spPr/>
      <dgm:t>
        <a:bodyPr/>
        <a:lstStyle/>
        <a:p>
          <a:endParaRPr lang="en-US"/>
        </a:p>
      </dgm:t>
    </dgm:pt>
    <dgm:pt modelId="{1B7917A6-D87F-43D6-B691-50F62EB48A94}" type="sibTrans" cxnId="{A98F181F-F432-4645-AE3D-A9D0CD8AB50F}">
      <dgm:prSet/>
      <dgm:spPr/>
      <dgm:t>
        <a:bodyPr/>
        <a:lstStyle/>
        <a:p>
          <a:endParaRPr lang="en-US"/>
        </a:p>
      </dgm:t>
    </dgm:pt>
    <dgm:pt modelId="{6F6E1298-2E06-7A48-87B4-00C658FFC8EC}" type="pres">
      <dgm:prSet presAssocID="{500803D4-8176-460E-B7BD-99ECCA0FD8E6}" presName="vert0" presStyleCnt="0">
        <dgm:presLayoutVars>
          <dgm:dir/>
          <dgm:animOne val="branch"/>
          <dgm:animLvl val="lvl"/>
        </dgm:presLayoutVars>
      </dgm:prSet>
      <dgm:spPr/>
    </dgm:pt>
    <dgm:pt modelId="{09206992-2C1B-EE4E-AC7F-3677DA8C197B}" type="pres">
      <dgm:prSet presAssocID="{6199A9F4-574D-48B2-AD3B-69AD25256909}" presName="thickLine" presStyleLbl="alignNode1" presStyleIdx="0" presStyleCnt="3"/>
      <dgm:spPr/>
    </dgm:pt>
    <dgm:pt modelId="{4BEF3805-DD36-7748-AF6A-6532BA846DCE}" type="pres">
      <dgm:prSet presAssocID="{6199A9F4-574D-48B2-AD3B-69AD25256909}" presName="horz1" presStyleCnt="0"/>
      <dgm:spPr/>
    </dgm:pt>
    <dgm:pt modelId="{28CD1EB4-C3E4-3E4C-82F0-BAAD24367BF3}" type="pres">
      <dgm:prSet presAssocID="{6199A9F4-574D-48B2-AD3B-69AD25256909}" presName="tx1" presStyleLbl="revTx" presStyleIdx="0" presStyleCnt="3"/>
      <dgm:spPr/>
    </dgm:pt>
    <dgm:pt modelId="{C0313FF0-F100-934F-8C28-B1061D95ABEE}" type="pres">
      <dgm:prSet presAssocID="{6199A9F4-574D-48B2-AD3B-69AD25256909}" presName="vert1" presStyleCnt="0"/>
      <dgm:spPr/>
    </dgm:pt>
    <dgm:pt modelId="{097FD489-F60D-784E-B5D0-6B4D87D0A9EF}" type="pres">
      <dgm:prSet presAssocID="{030D7070-69E8-4529-BB40-CAC384C3D7BF}" presName="thickLine" presStyleLbl="alignNode1" presStyleIdx="1" presStyleCnt="3"/>
      <dgm:spPr/>
    </dgm:pt>
    <dgm:pt modelId="{58B5185B-44A6-1548-A81A-D56B512E8FFE}" type="pres">
      <dgm:prSet presAssocID="{030D7070-69E8-4529-BB40-CAC384C3D7BF}" presName="horz1" presStyleCnt="0"/>
      <dgm:spPr/>
    </dgm:pt>
    <dgm:pt modelId="{2BBEC2C6-7E14-1F47-A8F3-88EDAE78CEB4}" type="pres">
      <dgm:prSet presAssocID="{030D7070-69E8-4529-BB40-CAC384C3D7BF}" presName="tx1" presStyleLbl="revTx" presStyleIdx="1" presStyleCnt="3"/>
      <dgm:spPr/>
    </dgm:pt>
    <dgm:pt modelId="{E6C0919E-18BE-074E-8519-ED9EFEB30378}" type="pres">
      <dgm:prSet presAssocID="{030D7070-69E8-4529-BB40-CAC384C3D7BF}" presName="vert1" presStyleCnt="0"/>
      <dgm:spPr/>
    </dgm:pt>
    <dgm:pt modelId="{74AFB65D-9CC8-D144-B531-EDD46BCC9DBB}" type="pres">
      <dgm:prSet presAssocID="{F1AE706B-0408-4597-932D-8A1C903F7D08}" presName="thickLine" presStyleLbl="alignNode1" presStyleIdx="2" presStyleCnt="3"/>
      <dgm:spPr/>
    </dgm:pt>
    <dgm:pt modelId="{3D5482A8-488C-7547-9688-EE7D46DF4D60}" type="pres">
      <dgm:prSet presAssocID="{F1AE706B-0408-4597-932D-8A1C903F7D08}" presName="horz1" presStyleCnt="0"/>
      <dgm:spPr/>
    </dgm:pt>
    <dgm:pt modelId="{113B4727-469D-2547-98E3-207601F00F0C}" type="pres">
      <dgm:prSet presAssocID="{F1AE706B-0408-4597-932D-8A1C903F7D08}" presName="tx1" presStyleLbl="revTx" presStyleIdx="2" presStyleCnt="3"/>
      <dgm:spPr/>
    </dgm:pt>
    <dgm:pt modelId="{C7F60221-6D22-494C-BE3B-4D70A1DDF1CB}" type="pres">
      <dgm:prSet presAssocID="{F1AE706B-0408-4597-932D-8A1C903F7D08}" presName="vert1" presStyleCnt="0"/>
      <dgm:spPr/>
    </dgm:pt>
  </dgm:ptLst>
  <dgm:cxnLst>
    <dgm:cxn modelId="{448E6B13-6A60-0341-83D3-F4387F305149}" type="presOf" srcId="{500803D4-8176-460E-B7BD-99ECCA0FD8E6}" destId="{6F6E1298-2E06-7A48-87B4-00C658FFC8EC}" srcOrd="0" destOrd="0" presId="urn:microsoft.com/office/officeart/2008/layout/LinedList"/>
    <dgm:cxn modelId="{A98F181F-F432-4645-AE3D-A9D0CD8AB50F}" srcId="{500803D4-8176-460E-B7BD-99ECCA0FD8E6}" destId="{F1AE706B-0408-4597-932D-8A1C903F7D08}" srcOrd="2" destOrd="0" parTransId="{5F3D335E-209C-4E6D-BDFF-36E746F81A4D}" sibTransId="{1B7917A6-D87F-43D6-B691-50F62EB48A94}"/>
    <dgm:cxn modelId="{E9028351-5DEB-3240-9887-76F39F12FDF9}" type="presOf" srcId="{030D7070-69E8-4529-BB40-CAC384C3D7BF}" destId="{2BBEC2C6-7E14-1F47-A8F3-88EDAE78CEB4}" srcOrd="0" destOrd="0" presId="urn:microsoft.com/office/officeart/2008/layout/LinedList"/>
    <dgm:cxn modelId="{458052BD-EFC1-485D-9576-B56A5F6DBB9B}" srcId="{500803D4-8176-460E-B7BD-99ECCA0FD8E6}" destId="{6199A9F4-574D-48B2-AD3B-69AD25256909}" srcOrd="0" destOrd="0" parTransId="{380E0566-51B1-45FA-81B3-DEBF4AFB145D}" sibTransId="{95E16BD3-591C-4006-B8FF-5985401B2569}"/>
    <dgm:cxn modelId="{C319A2BD-5949-B144-BBB9-F3A1483A9E5B}" type="presOf" srcId="{F1AE706B-0408-4597-932D-8A1C903F7D08}" destId="{113B4727-469D-2547-98E3-207601F00F0C}" srcOrd="0" destOrd="0" presId="urn:microsoft.com/office/officeart/2008/layout/LinedList"/>
    <dgm:cxn modelId="{C57F53C0-FBD5-0747-8B9A-734E14687FB7}" type="presOf" srcId="{6199A9F4-574D-48B2-AD3B-69AD25256909}" destId="{28CD1EB4-C3E4-3E4C-82F0-BAAD24367BF3}" srcOrd="0" destOrd="0" presId="urn:microsoft.com/office/officeart/2008/layout/LinedList"/>
    <dgm:cxn modelId="{B7DA07F6-48C4-4215-9B58-DADC7BBEEF7C}" srcId="{500803D4-8176-460E-B7BD-99ECCA0FD8E6}" destId="{030D7070-69E8-4529-BB40-CAC384C3D7BF}" srcOrd="1" destOrd="0" parTransId="{DFC56E4C-E65C-4E56-A5B7-9EDD4181E41B}" sibTransId="{0DA6A0CF-32BC-435E-8F0B-6646A26FA2B4}"/>
    <dgm:cxn modelId="{C66C2310-2773-6345-B945-C96A84B29796}" type="presParOf" srcId="{6F6E1298-2E06-7A48-87B4-00C658FFC8EC}" destId="{09206992-2C1B-EE4E-AC7F-3677DA8C197B}" srcOrd="0" destOrd="0" presId="urn:microsoft.com/office/officeart/2008/layout/LinedList"/>
    <dgm:cxn modelId="{93BECC66-3FBE-E14E-A3D7-8E10847A31E4}" type="presParOf" srcId="{6F6E1298-2E06-7A48-87B4-00C658FFC8EC}" destId="{4BEF3805-DD36-7748-AF6A-6532BA846DCE}" srcOrd="1" destOrd="0" presId="urn:microsoft.com/office/officeart/2008/layout/LinedList"/>
    <dgm:cxn modelId="{52AA8A79-C34D-664F-A167-92D8637E3AFE}" type="presParOf" srcId="{4BEF3805-DD36-7748-AF6A-6532BA846DCE}" destId="{28CD1EB4-C3E4-3E4C-82F0-BAAD24367BF3}" srcOrd="0" destOrd="0" presId="urn:microsoft.com/office/officeart/2008/layout/LinedList"/>
    <dgm:cxn modelId="{4CB314F3-8BCA-4049-8745-5894ECACEB27}" type="presParOf" srcId="{4BEF3805-DD36-7748-AF6A-6532BA846DCE}" destId="{C0313FF0-F100-934F-8C28-B1061D95ABEE}" srcOrd="1" destOrd="0" presId="urn:microsoft.com/office/officeart/2008/layout/LinedList"/>
    <dgm:cxn modelId="{2D6AF1F9-301B-424E-96E2-6716B5260256}" type="presParOf" srcId="{6F6E1298-2E06-7A48-87B4-00C658FFC8EC}" destId="{097FD489-F60D-784E-B5D0-6B4D87D0A9EF}" srcOrd="2" destOrd="0" presId="urn:microsoft.com/office/officeart/2008/layout/LinedList"/>
    <dgm:cxn modelId="{8D88AA70-770D-BE4E-B7B8-F1E686780EB4}" type="presParOf" srcId="{6F6E1298-2E06-7A48-87B4-00C658FFC8EC}" destId="{58B5185B-44A6-1548-A81A-D56B512E8FFE}" srcOrd="3" destOrd="0" presId="urn:microsoft.com/office/officeart/2008/layout/LinedList"/>
    <dgm:cxn modelId="{69DA3125-CF02-AD4A-94AC-60400E222860}" type="presParOf" srcId="{58B5185B-44A6-1548-A81A-D56B512E8FFE}" destId="{2BBEC2C6-7E14-1F47-A8F3-88EDAE78CEB4}" srcOrd="0" destOrd="0" presId="urn:microsoft.com/office/officeart/2008/layout/LinedList"/>
    <dgm:cxn modelId="{B132E52F-AF8D-A148-87B1-A0DB899BAFE3}" type="presParOf" srcId="{58B5185B-44A6-1548-A81A-D56B512E8FFE}" destId="{E6C0919E-18BE-074E-8519-ED9EFEB30378}" srcOrd="1" destOrd="0" presId="urn:microsoft.com/office/officeart/2008/layout/LinedList"/>
    <dgm:cxn modelId="{CD9DBE4D-D4FA-144B-AEAA-8E6CD0BBD83C}" type="presParOf" srcId="{6F6E1298-2E06-7A48-87B4-00C658FFC8EC}" destId="{74AFB65D-9CC8-D144-B531-EDD46BCC9DBB}" srcOrd="4" destOrd="0" presId="urn:microsoft.com/office/officeart/2008/layout/LinedList"/>
    <dgm:cxn modelId="{7D344CF1-B8DE-4A4E-A5C4-636E9DBA969B}" type="presParOf" srcId="{6F6E1298-2E06-7A48-87B4-00C658FFC8EC}" destId="{3D5482A8-488C-7547-9688-EE7D46DF4D60}" srcOrd="5" destOrd="0" presId="urn:microsoft.com/office/officeart/2008/layout/LinedList"/>
    <dgm:cxn modelId="{1E92B28F-C045-2647-9A8C-5E579A6C5B58}" type="presParOf" srcId="{3D5482A8-488C-7547-9688-EE7D46DF4D60}" destId="{113B4727-469D-2547-98E3-207601F00F0C}" srcOrd="0" destOrd="0" presId="urn:microsoft.com/office/officeart/2008/layout/LinedList"/>
    <dgm:cxn modelId="{9E6B37D6-6257-C24B-B83D-5011B1ED805B}" type="presParOf" srcId="{3D5482A8-488C-7547-9688-EE7D46DF4D60}" destId="{C7F60221-6D22-494C-BE3B-4D70A1DDF1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C73E7-B111-4E07-9F92-733AF5C01961}">
      <dsp:nvSpPr>
        <dsp:cNvPr id="0" name=""/>
        <dsp:cNvSpPr/>
      </dsp:nvSpPr>
      <dsp:spPr>
        <a:xfrm>
          <a:off x="0" y="1806"/>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C4C0A-8F71-4B37-A4E6-1796A41F9210}">
      <dsp:nvSpPr>
        <dsp:cNvPr id="0" name=""/>
        <dsp:cNvSpPr/>
      </dsp:nvSpPr>
      <dsp:spPr>
        <a:xfrm>
          <a:off x="232876" y="175020"/>
          <a:ext cx="423411" cy="423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4CA9C3-B5DB-45B1-ABAB-CDA221AE8E9B}">
      <dsp:nvSpPr>
        <dsp:cNvPr id="0" name=""/>
        <dsp:cNvSpPr/>
      </dsp:nvSpPr>
      <dsp:spPr>
        <a:xfrm>
          <a:off x="889164" y="1806"/>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889164" y="1806"/>
        <a:ext cx="5944010" cy="769838"/>
      </dsp:txXfrm>
    </dsp:sp>
    <dsp:sp modelId="{541B5344-377F-44CB-9AFB-05F30ABEECCD}">
      <dsp:nvSpPr>
        <dsp:cNvPr id="0" name=""/>
        <dsp:cNvSpPr/>
      </dsp:nvSpPr>
      <dsp:spPr>
        <a:xfrm>
          <a:off x="0" y="964105"/>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A0E55-CD58-4F17-BD63-654D4AC5498F}">
      <dsp:nvSpPr>
        <dsp:cNvPr id="0" name=""/>
        <dsp:cNvSpPr/>
      </dsp:nvSpPr>
      <dsp:spPr>
        <a:xfrm>
          <a:off x="232876" y="1137319"/>
          <a:ext cx="423411" cy="423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D9D043-7CAA-4FEE-BC47-5CAE5A0EB3B3}">
      <dsp:nvSpPr>
        <dsp:cNvPr id="0" name=""/>
        <dsp:cNvSpPr/>
      </dsp:nvSpPr>
      <dsp:spPr>
        <a:xfrm>
          <a:off x="889164" y="964105"/>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Structure &amp; Algorithm</a:t>
          </a:r>
        </a:p>
      </dsp:txBody>
      <dsp:txXfrm>
        <a:off x="889164" y="964105"/>
        <a:ext cx="5944010" cy="769838"/>
      </dsp:txXfrm>
    </dsp:sp>
    <dsp:sp modelId="{B61235D3-CD5F-4D9F-8DB9-515A47A14605}">
      <dsp:nvSpPr>
        <dsp:cNvPr id="0" name=""/>
        <dsp:cNvSpPr/>
      </dsp:nvSpPr>
      <dsp:spPr>
        <a:xfrm>
          <a:off x="0" y="1926404"/>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F2796-4DBF-4E37-B6A4-ED909F834744}">
      <dsp:nvSpPr>
        <dsp:cNvPr id="0" name=""/>
        <dsp:cNvSpPr/>
      </dsp:nvSpPr>
      <dsp:spPr>
        <a:xfrm>
          <a:off x="232876" y="2099617"/>
          <a:ext cx="423411" cy="4234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87FCB4-4206-48A0-AD74-06D7A39931EF}">
      <dsp:nvSpPr>
        <dsp:cNvPr id="0" name=""/>
        <dsp:cNvSpPr/>
      </dsp:nvSpPr>
      <dsp:spPr>
        <a:xfrm>
          <a:off x="889164" y="1926404"/>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dirty="0"/>
            <a:t>Actions</a:t>
          </a:r>
        </a:p>
      </dsp:txBody>
      <dsp:txXfrm>
        <a:off x="889164" y="1926404"/>
        <a:ext cx="5944010" cy="769838"/>
      </dsp:txXfrm>
    </dsp:sp>
    <dsp:sp modelId="{75433449-1C96-4311-8628-634E591FFDF9}">
      <dsp:nvSpPr>
        <dsp:cNvPr id="0" name=""/>
        <dsp:cNvSpPr/>
      </dsp:nvSpPr>
      <dsp:spPr>
        <a:xfrm>
          <a:off x="0" y="2888702"/>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95094-123A-496F-9342-9A21DFDBF556}">
      <dsp:nvSpPr>
        <dsp:cNvPr id="0" name=""/>
        <dsp:cNvSpPr/>
      </dsp:nvSpPr>
      <dsp:spPr>
        <a:xfrm>
          <a:off x="232876" y="3061916"/>
          <a:ext cx="423411" cy="4234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63BDB2-FF54-4E7C-97C6-1EB928A278C1}">
      <dsp:nvSpPr>
        <dsp:cNvPr id="0" name=""/>
        <dsp:cNvSpPr/>
      </dsp:nvSpPr>
      <dsp:spPr>
        <a:xfrm>
          <a:off x="889164" y="2888702"/>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Implementation</a:t>
          </a:r>
        </a:p>
      </dsp:txBody>
      <dsp:txXfrm>
        <a:off x="889164" y="2888702"/>
        <a:ext cx="5944010" cy="769838"/>
      </dsp:txXfrm>
    </dsp:sp>
    <dsp:sp modelId="{2C8E4CCC-537B-47AC-8EB8-60FF6A42A5CB}">
      <dsp:nvSpPr>
        <dsp:cNvPr id="0" name=""/>
        <dsp:cNvSpPr/>
      </dsp:nvSpPr>
      <dsp:spPr>
        <a:xfrm>
          <a:off x="0" y="3851001"/>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3DA327-A873-4340-93B9-E10408FCB96A}">
      <dsp:nvSpPr>
        <dsp:cNvPr id="0" name=""/>
        <dsp:cNvSpPr/>
      </dsp:nvSpPr>
      <dsp:spPr>
        <a:xfrm>
          <a:off x="232876" y="4024215"/>
          <a:ext cx="423411" cy="4234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25C9DB-536A-45D2-BDAE-8C8A2F811809}">
      <dsp:nvSpPr>
        <dsp:cNvPr id="0" name=""/>
        <dsp:cNvSpPr/>
      </dsp:nvSpPr>
      <dsp:spPr>
        <a:xfrm>
          <a:off x="889164" y="3851001"/>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889164" y="3851001"/>
        <a:ext cx="5944010" cy="769838"/>
      </dsp:txXfrm>
    </dsp:sp>
    <dsp:sp modelId="{B2831147-C9A7-4E6C-8B60-E4FD0CAA9AF9}">
      <dsp:nvSpPr>
        <dsp:cNvPr id="0" name=""/>
        <dsp:cNvSpPr/>
      </dsp:nvSpPr>
      <dsp:spPr>
        <a:xfrm>
          <a:off x="0" y="4813300"/>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5CA01-38FE-4C3D-92AC-79B52B544371}">
      <dsp:nvSpPr>
        <dsp:cNvPr id="0" name=""/>
        <dsp:cNvSpPr/>
      </dsp:nvSpPr>
      <dsp:spPr>
        <a:xfrm>
          <a:off x="232876" y="4986514"/>
          <a:ext cx="423411" cy="4234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2881B5-31E8-40F8-B28C-642137767D5A}">
      <dsp:nvSpPr>
        <dsp:cNvPr id="0" name=""/>
        <dsp:cNvSpPr/>
      </dsp:nvSpPr>
      <dsp:spPr>
        <a:xfrm>
          <a:off x="889164" y="4813300"/>
          <a:ext cx="5944010"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References</a:t>
          </a:r>
        </a:p>
      </dsp:txBody>
      <dsp:txXfrm>
        <a:off x="889164" y="4813300"/>
        <a:ext cx="5944010" cy="769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47BF3-8373-4946-A30E-F97618E21143}">
      <dsp:nvSpPr>
        <dsp:cNvPr id="0" name=""/>
        <dsp:cNvSpPr/>
      </dsp:nvSpPr>
      <dsp:spPr>
        <a:xfrm>
          <a:off x="0" y="3627"/>
          <a:ext cx="10506991" cy="818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68664-F6B6-413B-9596-66AA7E1B534C}">
      <dsp:nvSpPr>
        <dsp:cNvPr id="0" name=""/>
        <dsp:cNvSpPr/>
      </dsp:nvSpPr>
      <dsp:spPr>
        <a:xfrm>
          <a:off x="247640" y="187822"/>
          <a:ext cx="450695" cy="450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86A783-E40E-4063-BA96-93084B3097A1}">
      <dsp:nvSpPr>
        <dsp:cNvPr id="0" name=""/>
        <dsp:cNvSpPr/>
      </dsp:nvSpPr>
      <dsp:spPr>
        <a:xfrm>
          <a:off x="945975" y="3627"/>
          <a:ext cx="9546447" cy="84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47" tIns="89347" rIns="89347" bIns="89347" numCol="1" spcCol="1270" anchor="ctr" anchorCtr="0">
          <a:noAutofit/>
        </a:bodyPr>
        <a:lstStyle/>
        <a:p>
          <a:pPr marL="0" lvl="0" indent="0" algn="l" defTabSz="622300">
            <a:lnSpc>
              <a:spcPct val="100000"/>
            </a:lnSpc>
            <a:spcBef>
              <a:spcPct val="0"/>
            </a:spcBef>
            <a:spcAft>
              <a:spcPct val="35000"/>
            </a:spcAft>
            <a:buNone/>
          </a:pPr>
          <a:r>
            <a:rPr lang="en-US" sz="1400" kern="1200" dirty="0"/>
            <a:t>It uses a syntax tree and symbol table to check whether the given program is semantically consistent with the language definition. It gathers and stores type information in either a syntax tree or a symbol table. This type of information is subsequently used by the compiler during intermediate-code generation.</a:t>
          </a:r>
        </a:p>
      </dsp:txBody>
      <dsp:txXfrm>
        <a:off x="945975" y="3627"/>
        <a:ext cx="9546447" cy="844228"/>
      </dsp:txXfrm>
    </dsp:sp>
    <dsp:sp modelId="{85FF62E7-A7CD-4747-A841-0A192BCA97C9}">
      <dsp:nvSpPr>
        <dsp:cNvPr id="0" name=""/>
        <dsp:cNvSpPr/>
      </dsp:nvSpPr>
      <dsp:spPr>
        <a:xfrm>
          <a:off x="0" y="1058912"/>
          <a:ext cx="10506991" cy="818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9AD3D-59E1-4251-9615-6F97A92A87ED}">
      <dsp:nvSpPr>
        <dsp:cNvPr id="0" name=""/>
        <dsp:cNvSpPr/>
      </dsp:nvSpPr>
      <dsp:spPr>
        <a:xfrm>
          <a:off x="247640" y="1243107"/>
          <a:ext cx="450695" cy="450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FFF93-B511-4F10-98F1-08737124EE18}">
      <dsp:nvSpPr>
        <dsp:cNvPr id="0" name=""/>
        <dsp:cNvSpPr/>
      </dsp:nvSpPr>
      <dsp:spPr>
        <a:xfrm>
          <a:off x="945975" y="1058912"/>
          <a:ext cx="9546447" cy="84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47" tIns="89347" rIns="89347" bIns="89347" numCol="1" spcCol="1270" anchor="ctr" anchorCtr="0">
          <a:noAutofit/>
        </a:bodyPr>
        <a:lstStyle/>
        <a:p>
          <a:pPr marL="0" lvl="0" indent="0" algn="l" defTabSz="622300">
            <a:lnSpc>
              <a:spcPct val="100000"/>
            </a:lnSpc>
            <a:spcBef>
              <a:spcPct val="0"/>
            </a:spcBef>
            <a:spcAft>
              <a:spcPct val="35000"/>
            </a:spcAft>
            <a:buNone/>
          </a:pPr>
          <a:r>
            <a:rPr lang="en-US" sz="1400" kern="1200"/>
            <a:t>Semantic Analysis makes sure that declarations and statements of the program are semantically correct.</a:t>
          </a:r>
        </a:p>
      </dsp:txBody>
      <dsp:txXfrm>
        <a:off x="945975" y="1058912"/>
        <a:ext cx="9546447" cy="844228"/>
      </dsp:txXfrm>
    </dsp:sp>
    <dsp:sp modelId="{877BBCB2-79DC-415E-8657-7E40A4BD5019}">
      <dsp:nvSpPr>
        <dsp:cNvPr id="0" name=""/>
        <dsp:cNvSpPr/>
      </dsp:nvSpPr>
      <dsp:spPr>
        <a:xfrm>
          <a:off x="0" y="2114197"/>
          <a:ext cx="10506991" cy="818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90D1A-25B1-46FB-AA87-2D8A50401290}">
      <dsp:nvSpPr>
        <dsp:cNvPr id="0" name=""/>
        <dsp:cNvSpPr/>
      </dsp:nvSpPr>
      <dsp:spPr>
        <a:xfrm>
          <a:off x="247640" y="2298392"/>
          <a:ext cx="450695" cy="450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AD0F8A-0D0F-41D8-A050-CB2155DBCCE0}">
      <dsp:nvSpPr>
        <dsp:cNvPr id="0" name=""/>
        <dsp:cNvSpPr/>
      </dsp:nvSpPr>
      <dsp:spPr>
        <a:xfrm>
          <a:off x="945975" y="2114197"/>
          <a:ext cx="9546447" cy="84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47" tIns="89347" rIns="89347" bIns="89347" numCol="1" spcCol="1270" anchor="ctr" anchorCtr="0">
          <a:noAutofit/>
        </a:bodyPr>
        <a:lstStyle/>
        <a:p>
          <a:pPr marL="0" lvl="0" indent="0" algn="l" defTabSz="622300">
            <a:lnSpc>
              <a:spcPct val="100000"/>
            </a:lnSpc>
            <a:spcBef>
              <a:spcPct val="0"/>
            </a:spcBef>
            <a:spcAft>
              <a:spcPct val="35000"/>
            </a:spcAft>
            <a:buNone/>
          </a:pPr>
          <a:r>
            <a:rPr lang="en-US" sz="1400" kern="1200"/>
            <a:t>It is a collection of procedures which is called by the parser as and when required by the grammar. Both the syntax tree of the previous phase and the symbol table are used to check the code's consistency.</a:t>
          </a:r>
        </a:p>
      </dsp:txBody>
      <dsp:txXfrm>
        <a:off x="945975" y="2114197"/>
        <a:ext cx="9546447" cy="844228"/>
      </dsp:txXfrm>
    </dsp:sp>
    <dsp:sp modelId="{1C676FA6-3E66-48CA-BD69-32E250090AFC}">
      <dsp:nvSpPr>
        <dsp:cNvPr id="0" name=""/>
        <dsp:cNvSpPr/>
      </dsp:nvSpPr>
      <dsp:spPr>
        <a:xfrm>
          <a:off x="0" y="3169482"/>
          <a:ext cx="10506991" cy="818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7EEEC-37D2-4807-B3F9-02714CB9F844}">
      <dsp:nvSpPr>
        <dsp:cNvPr id="0" name=""/>
        <dsp:cNvSpPr/>
      </dsp:nvSpPr>
      <dsp:spPr>
        <a:xfrm>
          <a:off x="247640" y="3353677"/>
          <a:ext cx="450695" cy="450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AF5BA8-7ABC-4638-8605-CB8381615EAF}">
      <dsp:nvSpPr>
        <dsp:cNvPr id="0" name=""/>
        <dsp:cNvSpPr/>
      </dsp:nvSpPr>
      <dsp:spPr>
        <a:xfrm>
          <a:off x="945975" y="3169482"/>
          <a:ext cx="9546447" cy="84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47" tIns="89347" rIns="89347" bIns="89347" numCol="1" spcCol="1270" anchor="ctr" anchorCtr="0">
          <a:noAutofit/>
        </a:bodyPr>
        <a:lstStyle/>
        <a:p>
          <a:pPr marL="0" lvl="0" indent="0" algn="l" defTabSz="622300">
            <a:lnSpc>
              <a:spcPct val="100000"/>
            </a:lnSpc>
            <a:spcBef>
              <a:spcPct val="0"/>
            </a:spcBef>
            <a:spcAft>
              <a:spcPct val="35000"/>
            </a:spcAft>
            <a:buNone/>
          </a:pPr>
          <a:r>
            <a:rPr lang="en-US" sz="1400" kern="1200"/>
            <a:t>Type checking is an important part of semantic analysis where the compiler makes sure that each operator has matching operands.</a:t>
          </a:r>
        </a:p>
      </dsp:txBody>
      <dsp:txXfrm>
        <a:off x="945975" y="3169482"/>
        <a:ext cx="9546447" cy="844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0B543-E961-6547-8DF2-767277A6FDE5}">
      <dsp:nvSpPr>
        <dsp:cNvPr id="0" name=""/>
        <dsp:cNvSpPr/>
      </dsp:nvSpPr>
      <dsp:spPr>
        <a:xfrm>
          <a:off x="0" y="0"/>
          <a:ext cx="5261544" cy="10052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Type Checking</a:t>
          </a:r>
        </a:p>
      </dsp:txBody>
      <dsp:txXfrm>
        <a:off x="29444" y="29444"/>
        <a:ext cx="4059139" cy="946402"/>
      </dsp:txXfrm>
    </dsp:sp>
    <dsp:sp modelId="{46B7FE72-60E3-5D44-9205-4FE12059BC0D}">
      <dsp:nvSpPr>
        <dsp:cNvPr id="0" name=""/>
        <dsp:cNvSpPr/>
      </dsp:nvSpPr>
      <dsp:spPr>
        <a:xfrm>
          <a:off x="392907" y="1144913"/>
          <a:ext cx="5261544" cy="10052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Label Checking</a:t>
          </a:r>
        </a:p>
      </dsp:txBody>
      <dsp:txXfrm>
        <a:off x="422351" y="1174357"/>
        <a:ext cx="4156310" cy="946402"/>
      </dsp:txXfrm>
    </dsp:sp>
    <dsp:sp modelId="{DBA28A8C-6F69-2D45-A4A2-47A4DBA7A628}">
      <dsp:nvSpPr>
        <dsp:cNvPr id="0" name=""/>
        <dsp:cNvSpPr/>
      </dsp:nvSpPr>
      <dsp:spPr>
        <a:xfrm>
          <a:off x="785815" y="2289827"/>
          <a:ext cx="5261544" cy="100529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Flow Control Checks</a:t>
          </a:r>
        </a:p>
      </dsp:txBody>
      <dsp:txXfrm>
        <a:off x="815259" y="2319271"/>
        <a:ext cx="4156310" cy="946402"/>
      </dsp:txXfrm>
    </dsp:sp>
    <dsp:sp modelId="{8C39CF30-C272-AD48-8718-F1A6AC40CC0C}">
      <dsp:nvSpPr>
        <dsp:cNvPr id="0" name=""/>
        <dsp:cNvSpPr/>
      </dsp:nvSpPr>
      <dsp:spPr>
        <a:xfrm>
          <a:off x="1178722" y="3434741"/>
          <a:ext cx="5261544" cy="100529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Scope Resolution</a:t>
          </a:r>
        </a:p>
      </dsp:txBody>
      <dsp:txXfrm>
        <a:off x="1208166" y="3464185"/>
        <a:ext cx="4156310" cy="946402"/>
      </dsp:txXfrm>
    </dsp:sp>
    <dsp:sp modelId="{3EA49256-64E9-814A-AC4E-EF77EC92ECD7}">
      <dsp:nvSpPr>
        <dsp:cNvPr id="0" name=""/>
        <dsp:cNvSpPr/>
      </dsp:nvSpPr>
      <dsp:spPr>
        <a:xfrm>
          <a:off x="1571630" y="4579655"/>
          <a:ext cx="5261544" cy="100529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Array-bound Checking</a:t>
          </a:r>
        </a:p>
      </dsp:txBody>
      <dsp:txXfrm>
        <a:off x="1601074" y="4609099"/>
        <a:ext cx="4156310" cy="946402"/>
      </dsp:txXfrm>
    </dsp:sp>
    <dsp:sp modelId="{EB281A70-72EB-AF4C-9010-10D6AC3FCF81}">
      <dsp:nvSpPr>
        <dsp:cNvPr id="0" name=""/>
        <dsp:cNvSpPr/>
      </dsp:nvSpPr>
      <dsp:spPr>
        <a:xfrm>
          <a:off x="4608106" y="734420"/>
          <a:ext cx="653438" cy="65343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755130" y="734420"/>
        <a:ext cx="359390" cy="491712"/>
      </dsp:txXfrm>
    </dsp:sp>
    <dsp:sp modelId="{EA0E124A-03E8-A441-8FE9-EEBCF32C3710}">
      <dsp:nvSpPr>
        <dsp:cNvPr id="0" name=""/>
        <dsp:cNvSpPr/>
      </dsp:nvSpPr>
      <dsp:spPr>
        <a:xfrm>
          <a:off x="5001013" y="1879334"/>
          <a:ext cx="653438" cy="65343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148037" y="1879334"/>
        <a:ext cx="359390" cy="491712"/>
      </dsp:txXfrm>
    </dsp:sp>
    <dsp:sp modelId="{63A7CE4C-4C58-874D-B2B9-37C565EA6213}">
      <dsp:nvSpPr>
        <dsp:cNvPr id="0" name=""/>
        <dsp:cNvSpPr/>
      </dsp:nvSpPr>
      <dsp:spPr>
        <a:xfrm>
          <a:off x="5393921" y="3007493"/>
          <a:ext cx="653438" cy="65343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540945" y="3007493"/>
        <a:ext cx="359390" cy="491712"/>
      </dsp:txXfrm>
    </dsp:sp>
    <dsp:sp modelId="{BABF9E2B-C699-954A-B4AC-C869077EB264}">
      <dsp:nvSpPr>
        <dsp:cNvPr id="0" name=""/>
        <dsp:cNvSpPr/>
      </dsp:nvSpPr>
      <dsp:spPr>
        <a:xfrm>
          <a:off x="5786828" y="4163577"/>
          <a:ext cx="653438" cy="65343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933852" y="4163577"/>
        <a:ext cx="359390" cy="491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C1A57-F7D6-E840-B47C-BE28279E86D4}">
      <dsp:nvSpPr>
        <dsp:cNvPr id="0" name=""/>
        <dsp:cNvSpPr/>
      </dsp:nvSpPr>
      <dsp:spPr>
        <a:xfrm>
          <a:off x="0" y="32651"/>
          <a:ext cx="6833175" cy="13475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conclusion, the semantic analyzer plays a crucial role in the compiler design process. Its primary objective is to ensure that the source code complies with the rules of the language, which involves analyzing and verifying the meaning of the program's constructs and identifying any potential errors or inconsistencies. </a:t>
          </a:r>
        </a:p>
      </dsp:txBody>
      <dsp:txXfrm>
        <a:off x="65780" y="98431"/>
        <a:ext cx="6701615" cy="1215950"/>
      </dsp:txXfrm>
    </dsp:sp>
    <dsp:sp modelId="{877AAE7E-C8B3-C64E-865F-A464811D32C9}">
      <dsp:nvSpPr>
        <dsp:cNvPr id="0" name=""/>
        <dsp:cNvSpPr/>
      </dsp:nvSpPr>
      <dsp:spPr>
        <a:xfrm>
          <a:off x="0" y="1423362"/>
          <a:ext cx="6833175" cy="1347510"/>
        </a:xfrm>
        <a:prstGeom prst="roundRect">
          <a:avLst/>
        </a:prstGeom>
        <a:solidFill>
          <a:schemeClr val="accent2">
            <a:hueOff val="-498983"/>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semantic analyzer works in tandem with the lexical analyzer and syntax analyzer to complete the front-end processing phase of the compiler. It takes the output from the syntax analyzer and generates an intermediate representation, which is later used by the code generator to produce the target code. </a:t>
          </a:r>
        </a:p>
      </dsp:txBody>
      <dsp:txXfrm>
        <a:off x="65780" y="1489142"/>
        <a:ext cx="6701615" cy="1215950"/>
      </dsp:txXfrm>
    </dsp:sp>
    <dsp:sp modelId="{8180477A-6373-694B-A40F-3A8BCDADAAB6}">
      <dsp:nvSpPr>
        <dsp:cNvPr id="0" name=""/>
        <dsp:cNvSpPr/>
      </dsp:nvSpPr>
      <dsp:spPr>
        <a:xfrm>
          <a:off x="0" y="2814073"/>
          <a:ext cx="6833175" cy="1347510"/>
        </a:xfrm>
        <a:prstGeom prst="roundRect">
          <a:avLst/>
        </a:prstGeom>
        <a:solidFill>
          <a:schemeClr val="accent2">
            <a:hueOff val="-997966"/>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semantic analyzer's job is challenging, as it must be able to understand the programmer's intentions and context to ensure that the program operates as expected. Furthermore, it must also handle complex features, such as type checking and type conversion, variable scoping, and function overloading. </a:t>
          </a:r>
        </a:p>
      </dsp:txBody>
      <dsp:txXfrm>
        <a:off x="65780" y="2879853"/>
        <a:ext cx="6701615" cy="1215950"/>
      </dsp:txXfrm>
    </dsp:sp>
    <dsp:sp modelId="{B6CA882B-CC2C-3E4D-A3A3-4F2EFA100F78}">
      <dsp:nvSpPr>
        <dsp:cNvPr id="0" name=""/>
        <dsp:cNvSpPr/>
      </dsp:nvSpPr>
      <dsp:spPr>
        <a:xfrm>
          <a:off x="0" y="4204783"/>
          <a:ext cx="6833175" cy="1347510"/>
        </a:xfrm>
        <a:prstGeom prst="roundRect">
          <a:avLst/>
        </a:prstGeom>
        <a:solidFill>
          <a:schemeClr val="accent2">
            <a:hueOff val="-1496949"/>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Overall, the semantic analyzer is an essential component of the compiler design process, and its accuracy and efficiency are critical in producing high-quality code. It helps in detecting errors and inconsistencies, improves code quality, and ultimately results in better software.</a:t>
          </a:r>
        </a:p>
      </dsp:txBody>
      <dsp:txXfrm>
        <a:off x="65780" y="4270563"/>
        <a:ext cx="6701615" cy="1215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06992-2C1B-EE4E-AC7F-3677DA8C197B}">
      <dsp:nvSpPr>
        <dsp:cNvPr id="0" name=""/>
        <dsp:cNvSpPr/>
      </dsp:nvSpPr>
      <dsp:spPr>
        <a:xfrm>
          <a:off x="0" y="1803"/>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D1EB4-C3E4-3E4C-82F0-BAAD24367BF3}">
      <dsp:nvSpPr>
        <dsp:cNvPr id="0" name=""/>
        <dsp:cNvSpPr/>
      </dsp:nvSpPr>
      <dsp:spPr>
        <a:xfrm>
          <a:off x="0" y="1803"/>
          <a:ext cx="10506991" cy="1229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hlinkClick xmlns:r="http://schemas.openxmlformats.org/officeDocument/2006/relationships" r:id="rId1"/>
            </a:rPr>
            <a:t>https://www.geeksforgeeks.org/semantic-analysis-in-compiler-design/</a:t>
          </a:r>
          <a:endParaRPr lang="en-US" sz="2800" kern="1200" dirty="0"/>
        </a:p>
      </dsp:txBody>
      <dsp:txXfrm>
        <a:off x="0" y="1803"/>
        <a:ext cx="10506991" cy="1229998"/>
      </dsp:txXfrm>
    </dsp:sp>
    <dsp:sp modelId="{097FD489-F60D-784E-B5D0-6B4D87D0A9EF}">
      <dsp:nvSpPr>
        <dsp:cNvPr id="0" name=""/>
        <dsp:cNvSpPr/>
      </dsp:nvSpPr>
      <dsp:spPr>
        <a:xfrm>
          <a:off x="0" y="1231802"/>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EC2C6-7E14-1F47-A8F3-88EDAE78CEB4}">
      <dsp:nvSpPr>
        <dsp:cNvPr id="0" name=""/>
        <dsp:cNvSpPr/>
      </dsp:nvSpPr>
      <dsp:spPr>
        <a:xfrm>
          <a:off x="0" y="1231802"/>
          <a:ext cx="10506991" cy="1229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hlinkClick xmlns:r="http://schemas.openxmlformats.org/officeDocument/2006/relationships" r:id="rId2"/>
            </a:rPr>
            <a:t>https://monkeylearn.com/blog/semantic-analysis/</a:t>
          </a:r>
          <a:endParaRPr lang="en-US" sz="2800" kern="1200" dirty="0"/>
        </a:p>
      </dsp:txBody>
      <dsp:txXfrm>
        <a:off x="0" y="1231802"/>
        <a:ext cx="10506991" cy="1229998"/>
      </dsp:txXfrm>
    </dsp:sp>
    <dsp:sp modelId="{74AFB65D-9CC8-D144-B531-EDD46BCC9DBB}">
      <dsp:nvSpPr>
        <dsp:cNvPr id="0" name=""/>
        <dsp:cNvSpPr/>
      </dsp:nvSpPr>
      <dsp:spPr>
        <a:xfrm>
          <a:off x="0" y="2461800"/>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B4727-469D-2547-98E3-207601F00F0C}">
      <dsp:nvSpPr>
        <dsp:cNvPr id="0" name=""/>
        <dsp:cNvSpPr/>
      </dsp:nvSpPr>
      <dsp:spPr>
        <a:xfrm>
          <a:off x="0" y="2461800"/>
          <a:ext cx="10506991" cy="1229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0" y="2461800"/>
        <a:ext cx="10506991" cy="12299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867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394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1077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3027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550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268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8569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641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4875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0559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5/9/23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65119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5/9/23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99872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F16DFA-B71B-A84A-EB8B-712F277CCAFD}"/>
              </a:ext>
            </a:extLst>
          </p:cNvPr>
          <p:cNvPicPr>
            <a:picLocks noChangeAspect="1"/>
          </p:cNvPicPr>
          <p:nvPr/>
        </p:nvPicPr>
        <p:blipFill rotWithShape="1">
          <a:blip r:embed="rId2">
            <a:alphaModFix amt="40000"/>
          </a:blip>
          <a:srcRect r="25"/>
          <a:stretch/>
        </p:blipFill>
        <p:spPr>
          <a:xfrm>
            <a:off x="0" y="304810"/>
            <a:ext cx="12188932" cy="6857990"/>
          </a:xfrm>
          <a:prstGeom prst="rect">
            <a:avLst/>
          </a:prstGeom>
        </p:spPr>
      </p:pic>
      <p:sp>
        <p:nvSpPr>
          <p:cNvPr id="2" name="Title 1">
            <a:extLst>
              <a:ext uri="{FF2B5EF4-FFF2-40B4-BE49-F238E27FC236}">
                <a16:creationId xmlns:a16="http://schemas.microsoft.com/office/drawing/2014/main" id="{23F7B034-DFEC-9DE9-E948-9551B5AAA769}"/>
              </a:ext>
            </a:extLst>
          </p:cNvPr>
          <p:cNvSpPr>
            <a:spLocks noGrp="1"/>
          </p:cNvSpPr>
          <p:nvPr>
            <p:ph type="ctrTitle"/>
          </p:nvPr>
        </p:nvSpPr>
        <p:spPr>
          <a:xfrm>
            <a:off x="482600" y="732032"/>
            <a:ext cx="6900839" cy="2736390"/>
          </a:xfrm>
        </p:spPr>
        <p:txBody>
          <a:bodyPr anchor="t">
            <a:normAutofit/>
          </a:bodyPr>
          <a:lstStyle/>
          <a:p>
            <a:r>
              <a:rPr lang="en-US" sz="8000">
                <a:solidFill>
                  <a:srgbClr val="FFFFFF"/>
                </a:solidFill>
              </a:rPr>
              <a:t>SEMANTIC ANALYZER</a:t>
            </a:r>
          </a:p>
        </p:txBody>
      </p:sp>
      <p:sp>
        <p:nvSpPr>
          <p:cNvPr id="3" name="Subtitle 2">
            <a:extLst>
              <a:ext uri="{FF2B5EF4-FFF2-40B4-BE49-F238E27FC236}">
                <a16:creationId xmlns:a16="http://schemas.microsoft.com/office/drawing/2014/main" id="{C985072B-DF9F-0FB7-EA64-84B25A08F661}"/>
              </a:ext>
            </a:extLst>
          </p:cNvPr>
          <p:cNvSpPr>
            <a:spLocks noGrp="1"/>
          </p:cNvSpPr>
          <p:nvPr>
            <p:ph type="subTitle" idx="1"/>
          </p:nvPr>
        </p:nvSpPr>
        <p:spPr>
          <a:xfrm>
            <a:off x="6197600" y="4031143"/>
            <a:ext cx="5068959" cy="1847134"/>
          </a:xfrm>
        </p:spPr>
        <p:txBody>
          <a:bodyPr anchor="b">
            <a:normAutofit/>
          </a:bodyPr>
          <a:lstStyle/>
          <a:p>
            <a:r>
              <a:rPr lang="en-US" dirty="0">
                <a:solidFill>
                  <a:srgbClr val="FFFFFF"/>
                </a:solidFill>
              </a:rPr>
              <a:t>Presented By,</a:t>
            </a:r>
          </a:p>
          <a:p>
            <a:r>
              <a:rPr lang="en-US" dirty="0">
                <a:solidFill>
                  <a:srgbClr val="FFFFFF"/>
                </a:solidFill>
              </a:rPr>
              <a:t>S P Jagrit(RA2011033010121)</a:t>
            </a:r>
          </a:p>
          <a:p>
            <a:r>
              <a:rPr lang="en-US" dirty="0">
                <a:solidFill>
                  <a:srgbClr val="FFFFFF"/>
                </a:solidFill>
              </a:rPr>
              <a:t>Ankit Murarka(RA2011033010122)</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0"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730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34023-927F-3A05-24DC-B9D02CAC6BBF}"/>
              </a:ext>
            </a:extLst>
          </p:cNvPr>
          <p:cNvSpPr>
            <a:spLocks noGrp="1"/>
          </p:cNvSpPr>
          <p:nvPr>
            <p:ph type="title"/>
          </p:nvPr>
        </p:nvSpPr>
        <p:spPr>
          <a:xfrm>
            <a:off x="678955" y="976152"/>
            <a:ext cx="3555211" cy="5024920"/>
          </a:xfrm>
        </p:spPr>
        <p:txBody>
          <a:bodyPr anchor="ctr">
            <a:normAutofit/>
          </a:bodyPr>
          <a:lstStyle/>
          <a:p>
            <a:r>
              <a:rPr lang="en-US" sz="5100"/>
              <a:t>Conclusion</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D0855AB4-658C-84AE-B4E2-2E212DF03CEC}"/>
              </a:ext>
            </a:extLst>
          </p:cNvPr>
          <p:cNvGraphicFramePr>
            <a:graphicFrameLocks noGrp="1"/>
          </p:cNvGraphicFramePr>
          <p:nvPr>
            <p:ph idx="1"/>
            <p:extLst>
              <p:ext uri="{D42A27DB-BD31-4B8C-83A1-F6EECF244321}">
                <p14:modId xmlns:p14="http://schemas.microsoft.com/office/powerpoint/2010/main" val="4197685296"/>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84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97B2-54C4-C4E9-AE23-C3BA5A34A0E0}"/>
              </a:ext>
            </a:extLst>
          </p:cNvPr>
          <p:cNvSpPr>
            <a:spLocks noGrp="1"/>
          </p:cNvSpPr>
          <p:nvPr>
            <p:ph type="title"/>
          </p:nvPr>
        </p:nvSpPr>
        <p:spPr>
          <a:xfrm>
            <a:off x="482600" y="978409"/>
            <a:ext cx="4803775" cy="678942"/>
          </a:xfrm>
        </p:spPr>
        <p:txBody>
          <a:bodyPr/>
          <a:lstStyle/>
          <a:p>
            <a:r>
              <a:rPr lang="en-US" sz="4800"/>
              <a:t>References</a:t>
            </a:r>
            <a:endParaRPr lang="en-US" sz="4800" dirty="0"/>
          </a:p>
        </p:txBody>
      </p:sp>
      <p:graphicFrame>
        <p:nvGraphicFramePr>
          <p:cNvPr id="17" name="Content Placeholder 2">
            <a:extLst>
              <a:ext uri="{FF2B5EF4-FFF2-40B4-BE49-F238E27FC236}">
                <a16:creationId xmlns:a16="http://schemas.microsoft.com/office/drawing/2014/main" id="{BC8C44BB-964B-872A-24E7-D103DAAA1144}"/>
              </a:ext>
            </a:extLst>
          </p:cNvPr>
          <p:cNvGraphicFramePr>
            <a:graphicFrameLocks noGrp="1"/>
          </p:cNvGraphicFramePr>
          <p:nvPr>
            <p:ph idx="1"/>
            <p:extLst>
              <p:ext uri="{D42A27DB-BD31-4B8C-83A1-F6EECF244321}">
                <p14:modId xmlns:p14="http://schemas.microsoft.com/office/powerpoint/2010/main" val="1819507584"/>
              </p:ext>
            </p:extLst>
          </p:nvPr>
        </p:nvGraphicFramePr>
        <p:xfrm>
          <a:off x="482600" y="2185988"/>
          <a:ext cx="10506991" cy="3693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76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3A09-111E-E2D6-46DE-B7BB308E911A}"/>
              </a:ext>
            </a:extLst>
          </p:cNvPr>
          <p:cNvSpPr>
            <a:spLocks noGrp="1"/>
          </p:cNvSpPr>
          <p:nvPr>
            <p:ph type="title"/>
          </p:nvPr>
        </p:nvSpPr>
        <p:spPr>
          <a:xfrm>
            <a:off x="3801268" y="2035683"/>
            <a:ext cx="4589463" cy="2157984"/>
          </a:xfrm>
        </p:spPr>
        <p:txBody>
          <a:bodyPr/>
          <a:lstStyle/>
          <a:p>
            <a:r>
              <a:rPr lang="en-US" dirty="0"/>
              <a:t>Thank You</a:t>
            </a:r>
          </a:p>
        </p:txBody>
      </p:sp>
    </p:spTree>
    <p:extLst>
      <p:ext uri="{BB962C8B-B14F-4D97-AF65-F5344CB8AC3E}">
        <p14:creationId xmlns:p14="http://schemas.microsoft.com/office/powerpoint/2010/main" val="133873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697FA-9FB1-4D32-9C25-CD3ABC5C6709}"/>
              </a:ext>
            </a:extLst>
          </p:cNvPr>
          <p:cNvSpPr>
            <a:spLocks noGrp="1"/>
          </p:cNvSpPr>
          <p:nvPr>
            <p:ph type="title"/>
          </p:nvPr>
        </p:nvSpPr>
        <p:spPr>
          <a:xfrm>
            <a:off x="678955" y="976152"/>
            <a:ext cx="3555211" cy="5024920"/>
          </a:xfrm>
        </p:spPr>
        <p:txBody>
          <a:bodyPr anchor="ctr">
            <a:normAutofit/>
          </a:bodyPr>
          <a:lstStyle/>
          <a:p>
            <a:r>
              <a:rPr lang="en-US" sz="6100"/>
              <a:t>Table of Contents</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6" name="Content Placeholder 2">
            <a:extLst>
              <a:ext uri="{FF2B5EF4-FFF2-40B4-BE49-F238E27FC236}">
                <a16:creationId xmlns:a16="http://schemas.microsoft.com/office/drawing/2014/main" id="{ABB84161-F062-0E92-90A7-5E5564C26F44}"/>
              </a:ext>
            </a:extLst>
          </p:cNvPr>
          <p:cNvGraphicFramePr>
            <a:graphicFrameLocks noGrp="1"/>
          </p:cNvGraphicFramePr>
          <p:nvPr>
            <p:ph idx="1"/>
            <p:extLst>
              <p:ext uri="{D42A27DB-BD31-4B8C-83A1-F6EECF244321}">
                <p14:modId xmlns:p14="http://schemas.microsoft.com/office/powerpoint/2010/main" val="3490743500"/>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47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8D7D-5729-6FD6-0832-5E488724C890}"/>
              </a:ext>
            </a:extLst>
          </p:cNvPr>
          <p:cNvSpPr>
            <a:spLocks noGrp="1"/>
          </p:cNvSpPr>
          <p:nvPr>
            <p:ph type="title"/>
          </p:nvPr>
        </p:nvSpPr>
        <p:spPr>
          <a:xfrm>
            <a:off x="482600" y="731632"/>
            <a:ext cx="3542990" cy="493553"/>
          </a:xfrm>
        </p:spPr>
        <p:txBody>
          <a:bodyPr/>
          <a:lstStyle/>
          <a:p>
            <a:r>
              <a:rPr lang="en-US" sz="4800"/>
              <a:t>Introduction</a:t>
            </a:r>
            <a:endParaRPr lang="en-US" sz="4800" dirty="0"/>
          </a:p>
        </p:txBody>
      </p:sp>
      <p:graphicFrame>
        <p:nvGraphicFramePr>
          <p:cNvPr id="5" name="Content Placeholder 2">
            <a:extLst>
              <a:ext uri="{FF2B5EF4-FFF2-40B4-BE49-F238E27FC236}">
                <a16:creationId xmlns:a16="http://schemas.microsoft.com/office/drawing/2014/main" id="{8C9769C6-32FE-A5A6-DADE-68D225430C0C}"/>
              </a:ext>
            </a:extLst>
          </p:cNvPr>
          <p:cNvGraphicFramePr>
            <a:graphicFrameLocks noGrp="1"/>
          </p:cNvGraphicFramePr>
          <p:nvPr>
            <p:ph idx="1"/>
          </p:nvPr>
        </p:nvGraphicFramePr>
        <p:xfrm>
          <a:off x="482600" y="1862254"/>
          <a:ext cx="10506991" cy="401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99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58012640-767A-4C13-A3AF-43ADE15EE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13">
            <a:extLst>
              <a:ext uri="{FF2B5EF4-FFF2-40B4-BE49-F238E27FC236}">
                <a16:creationId xmlns:a16="http://schemas.microsoft.com/office/drawing/2014/main" id="{5BC9744A-EAF1-4DC8-86F4-3993C444EA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3" name="Rectangle 15">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63110-7502-D7D7-BE5C-DDF660620909}"/>
              </a:ext>
            </a:extLst>
          </p:cNvPr>
          <p:cNvSpPr>
            <a:spLocks noGrp="1"/>
          </p:cNvSpPr>
          <p:nvPr>
            <p:ph type="title"/>
          </p:nvPr>
        </p:nvSpPr>
        <p:spPr>
          <a:xfrm>
            <a:off x="482601" y="976160"/>
            <a:ext cx="8411120" cy="1493871"/>
          </a:xfrm>
        </p:spPr>
        <p:txBody>
          <a:bodyPr>
            <a:normAutofit/>
          </a:bodyPr>
          <a:lstStyle/>
          <a:p>
            <a:pPr>
              <a:lnSpc>
                <a:spcPct val="90000"/>
              </a:lnSpc>
            </a:pPr>
            <a:r>
              <a:rPr lang="en-US" sz="5000" dirty="0"/>
              <a:t>Errors</a:t>
            </a:r>
          </a:p>
        </p:txBody>
      </p:sp>
      <p:cxnSp>
        <p:nvCxnSpPr>
          <p:cNvPr id="18" name="Straight Connector 17">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416" y="294620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C57D579-010A-437B-A09E-8BFEB2F5A7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7F45318A-0379-563A-2738-36D6D3F11E8D}"/>
              </a:ext>
            </a:extLst>
          </p:cNvPr>
          <p:cNvSpPr>
            <a:spLocks noGrp="1"/>
          </p:cNvSpPr>
          <p:nvPr>
            <p:ph idx="1"/>
          </p:nvPr>
        </p:nvSpPr>
        <p:spPr>
          <a:xfrm>
            <a:off x="739202" y="3306763"/>
            <a:ext cx="9994459" cy="816758"/>
          </a:xfrm>
        </p:spPr>
        <p:txBody>
          <a:bodyPr>
            <a:normAutofit/>
          </a:bodyPr>
          <a:lstStyle/>
          <a:p>
            <a:pPr marL="325755" indent="-325755" algn="just" defTabSz="868680">
              <a:spcBef>
                <a:spcPts val="950"/>
              </a:spcBef>
              <a:buFont typeface="Arial" panose="020B0604020202020204" pitchFamily="34" charset="0"/>
              <a:buChar char="•"/>
            </a:pPr>
            <a:r>
              <a:rPr lang="en-IN" sz="1520" kern="1200">
                <a:solidFill>
                  <a:srgbClr val="3C484E"/>
                </a:solidFill>
                <a:latin typeface="+mn-lt"/>
                <a:ea typeface="+mn-ea"/>
                <a:cs typeface="+mn-cs"/>
              </a:rPr>
              <a:t>Semantic errors, also called logic errors are errors that arise when a statement used in a program is not meaningful, that is, it does not correspond to the set of rules(semantics) for that language being used. These can be,</a:t>
            </a:r>
            <a:endParaRPr lang="en-IN" sz="1600" b="0" i="0">
              <a:solidFill>
                <a:srgbClr val="3C484E"/>
              </a:solidFill>
              <a:effectLst/>
            </a:endParaRPr>
          </a:p>
        </p:txBody>
      </p:sp>
      <p:sp>
        <p:nvSpPr>
          <p:cNvPr id="4" name="TextBox 3">
            <a:extLst>
              <a:ext uri="{FF2B5EF4-FFF2-40B4-BE49-F238E27FC236}">
                <a16:creationId xmlns:a16="http://schemas.microsoft.com/office/drawing/2014/main" id="{61278274-EA45-4E26-1EF5-2AD774045060}"/>
              </a:ext>
            </a:extLst>
          </p:cNvPr>
          <p:cNvSpPr txBox="1"/>
          <p:nvPr/>
        </p:nvSpPr>
        <p:spPr>
          <a:xfrm>
            <a:off x="2356404" y="4123521"/>
            <a:ext cx="4105932" cy="2234458"/>
          </a:xfrm>
          <a:prstGeom prst="rect">
            <a:avLst/>
          </a:prstGeom>
          <a:noFill/>
        </p:spPr>
        <p:txBody>
          <a:bodyPr wrap="none" rtlCol="0">
            <a:spAutoFit/>
          </a:bodyPr>
          <a:lstStyle/>
          <a:p>
            <a:pPr marL="325755" indent="-325755" algn="just" defTabSz="434340">
              <a:spcAft>
                <a:spcPts val="600"/>
              </a:spcAft>
              <a:buFont typeface="+mj-lt"/>
              <a:buAutoNum type="arabicPeriod"/>
            </a:pPr>
            <a:r>
              <a:rPr lang="en-IN" sz="1520" kern="1200">
                <a:solidFill>
                  <a:srgbClr val="3C484E"/>
                </a:solidFill>
                <a:latin typeface="+mn-lt"/>
                <a:ea typeface="+mn-ea"/>
                <a:cs typeface="+mn-cs"/>
              </a:rPr>
              <a:t>Type mismatch.</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Multiple declarations of variables in scope.</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Undeclared variables.</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Access of an out-of-scope variable.</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Actual and formal parameter mismatch.</a:t>
            </a:r>
          </a:p>
          <a:p>
            <a:pPr marL="325755" indent="-325755" algn="just" defTabSz="434340">
              <a:spcAft>
                <a:spcPts val="600"/>
              </a:spcAft>
              <a:buFont typeface="+mj-lt"/>
              <a:buAutoNum type="arabicPeriod"/>
            </a:pPr>
            <a:r>
              <a:rPr lang="en-IN" sz="1520" kern="1200">
                <a:solidFill>
                  <a:srgbClr val="3C484E"/>
                </a:solidFill>
                <a:latin typeface="+mn-lt"/>
                <a:ea typeface="+mn-ea"/>
                <a:cs typeface="+mn-cs"/>
              </a:rPr>
              <a:t>Misuse of reserved identifier.</a:t>
            </a:r>
          </a:p>
          <a:p>
            <a:pPr>
              <a:spcAft>
                <a:spcPts val="600"/>
              </a:spcAft>
            </a:pPr>
            <a:endParaRPr lang="en-US"/>
          </a:p>
        </p:txBody>
      </p:sp>
    </p:spTree>
    <p:extLst>
      <p:ext uri="{BB962C8B-B14F-4D97-AF65-F5344CB8AC3E}">
        <p14:creationId xmlns:p14="http://schemas.microsoft.com/office/powerpoint/2010/main" val="217012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243204-81F5-8971-658B-7D2F3D51F1AA}"/>
              </a:ext>
            </a:extLst>
          </p:cNvPr>
          <p:cNvSpPr txBox="1"/>
          <p:nvPr/>
        </p:nvSpPr>
        <p:spPr>
          <a:xfrm>
            <a:off x="482601" y="976152"/>
            <a:ext cx="5613399" cy="5024920"/>
          </a:xfrm>
          <a:prstGeom prst="rect">
            <a:avLst/>
          </a:prstGeom>
        </p:spPr>
        <p:txBody>
          <a:bodyPr vert="horz" lIns="91440" tIns="45720" rIns="91440" bIns="45720" rtlCol="0" anchor="ctr">
            <a:normAutofit/>
          </a:bodyPr>
          <a:lstStyle/>
          <a:p>
            <a:pPr defTabSz="914400">
              <a:spcBef>
                <a:spcPct val="0"/>
              </a:spcBef>
              <a:spcAft>
                <a:spcPts val="600"/>
              </a:spcAft>
            </a:pPr>
            <a:r>
              <a:rPr lang="en-US" sz="6600">
                <a:latin typeface="+mj-lt"/>
                <a:ea typeface="+mj-ea"/>
                <a:cs typeface="+mj-cs"/>
              </a:rPr>
              <a:t>Types of Declarations</a:t>
            </a:r>
          </a:p>
        </p:txBody>
      </p:sp>
      <p:cxnSp>
        <p:nvCxnSpPr>
          <p:cNvPr id="32" name="Straight Connector 22">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3" name="Content Placeholder 2">
            <a:extLst>
              <a:ext uri="{FF2B5EF4-FFF2-40B4-BE49-F238E27FC236}">
                <a16:creationId xmlns:a16="http://schemas.microsoft.com/office/drawing/2014/main" id="{12BCE05D-5A9A-FA4C-BBD9-19DF137820CD}"/>
              </a:ext>
            </a:extLst>
          </p:cNvPr>
          <p:cNvSpPr>
            <a:spLocks noGrp="1"/>
          </p:cNvSpPr>
          <p:nvPr>
            <p:ph idx="1"/>
          </p:nvPr>
        </p:nvSpPr>
        <p:spPr>
          <a:xfrm>
            <a:off x="6997624" y="976158"/>
            <a:ext cx="4440589" cy="5024931"/>
          </a:xfrm>
        </p:spPr>
        <p:txBody>
          <a:bodyPr vert="horz" lIns="91440" tIns="45720" rIns="91440" bIns="45720" rtlCol="0" anchor="ctr">
            <a:normAutofit/>
          </a:bodyPr>
          <a:lstStyle/>
          <a:p>
            <a:pPr>
              <a:lnSpc>
                <a:spcPct val="90000"/>
              </a:lnSpc>
            </a:pPr>
            <a:r>
              <a:rPr lang="en-US" sz="1700" b="1" u="sng" dirty="0"/>
              <a:t>Base Types</a:t>
            </a:r>
          </a:p>
          <a:p>
            <a:pPr>
              <a:lnSpc>
                <a:spcPct val="90000"/>
              </a:lnSpc>
            </a:pPr>
            <a:r>
              <a:rPr lang="en-US" sz="1700" b="0" dirty="0">
                <a:effectLst/>
              </a:rPr>
              <a:t>These are primitive types provided directly by the hardware such as int, float, double, char, and bool.</a:t>
            </a:r>
            <a:endParaRPr lang="en-US" sz="1700" b="1" u="sng" dirty="0">
              <a:effectLst/>
            </a:endParaRPr>
          </a:p>
          <a:p>
            <a:pPr>
              <a:lnSpc>
                <a:spcPct val="90000"/>
              </a:lnSpc>
            </a:pPr>
            <a:r>
              <a:rPr lang="en-US" sz="1700" b="1" u="sng" dirty="0">
                <a:effectLst/>
              </a:rPr>
              <a:t>Compound types</a:t>
            </a:r>
          </a:p>
          <a:p>
            <a:pPr>
              <a:lnSpc>
                <a:spcPct val="90000"/>
              </a:lnSpc>
            </a:pPr>
            <a:r>
              <a:rPr lang="en-US" sz="1700" b="0" dirty="0">
                <a:effectLst/>
              </a:rPr>
              <a:t>These are types constructed as aggregations of the base types and simple compound types.</a:t>
            </a:r>
            <a:br>
              <a:rPr lang="en-US" sz="1700" dirty="0"/>
            </a:br>
            <a:r>
              <a:rPr lang="en-US" sz="1700" b="0" dirty="0">
                <a:effectLst/>
              </a:rPr>
              <a:t>They include arrays, records, structs, unions, pointers, and classes.</a:t>
            </a:r>
            <a:endParaRPr lang="en-US" sz="1700" dirty="0"/>
          </a:p>
          <a:p>
            <a:pPr>
              <a:lnSpc>
                <a:spcPct val="90000"/>
              </a:lnSpc>
            </a:pPr>
            <a:r>
              <a:rPr lang="en-US" sz="1700" b="1" u="sng" dirty="0">
                <a:effectLst/>
              </a:rPr>
              <a:t>Complex types</a:t>
            </a:r>
          </a:p>
          <a:p>
            <a:pPr>
              <a:lnSpc>
                <a:spcPct val="90000"/>
              </a:lnSpc>
            </a:pPr>
            <a:r>
              <a:rPr lang="en-US" sz="1700" b="0" dirty="0">
                <a:effectLst/>
              </a:rPr>
              <a:t>These are abstract data types, a high-level language may or may not support these types, in the case they are not supported, a programmer may opt to construct the needed type.</a:t>
            </a:r>
            <a:br>
              <a:rPr lang="en-US" sz="1700" dirty="0"/>
            </a:br>
            <a:r>
              <a:rPr lang="en-US" sz="1700" b="0" dirty="0">
                <a:effectLst/>
              </a:rPr>
              <a:t>They include lists, queues, trees, heaps, tables, and stacks.</a:t>
            </a:r>
            <a:endParaRPr lang="en-US" sz="1700" dirty="0"/>
          </a:p>
        </p:txBody>
      </p:sp>
      <p:cxnSp>
        <p:nvCxnSpPr>
          <p:cNvPr id="34" name="Straight Connector 24">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520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9B54-29DC-CB2F-07B2-4F9B49973C8C}"/>
              </a:ext>
            </a:extLst>
          </p:cNvPr>
          <p:cNvSpPr>
            <a:spLocks noGrp="1"/>
          </p:cNvSpPr>
          <p:nvPr>
            <p:ph type="title"/>
          </p:nvPr>
        </p:nvSpPr>
        <p:spPr>
          <a:xfrm>
            <a:off x="678955" y="976152"/>
            <a:ext cx="3555211" cy="5024920"/>
          </a:xfrm>
        </p:spPr>
        <p:txBody>
          <a:bodyPr anchor="ctr">
            <a:normAutofit/>
          </a:bodyPr>
          <a:lstStyle/>
          <a:p>
            <a:r>
              <a:rPr lang="en-US"/>
              <a:t>Actions</a:t>
            </a:r>
          </a:p>
        </p:txBody>
      </p:sp>
      <p:cxnSp>
        <p:nvCxnSpPr>
          <p:cNvPr id="18"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9" name="Content Placeholder 2">
            <a:extLst>
              <a:ext uri="{FF2B5EF4-FFF2-40B4-BE49-F238E27FC236}">
                <a16:creationId xmlns:a16="http://schemas.microsoft.com/office/drawing/2014/main" id="{5BA0DD90-8CB2-8487-88B1-92EF9FBC94F9}"/>
              </a:ext>
            </a:extLst>
          </p:cNvPr>
          <p:cNvGraphicFramePr>
            <a:graphicFrameLocks noGrp="1"/>
          </p:cNvGraphicFramePr>
          <p:nvPr>
            <p:ph idx="1"/>
            <p:extLst>
              <p:ext uri="{D42A27DB-BD31-4B8C-83A1-F6EECF244321}">
                <p14:modId xmlns:p14="http://schemas.microsoft.com/office/powerpoint/2010/main" val="2470904305"/>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49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6"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7"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8" name="Rectangle 15">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7">
            <a:extLst>
              <a:ext uri="{FF2B5EF4-FFF2-40B4-BE49-F238E27FC236}">
                <a16:creationId xmlns:a16="http://schemas.microsoft.com/office/drawing/2014/main" id="{B65A1411-0C46-4437-890D-A6FADAA96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C8833-B8B0-739A-3D30-3E2A5E2ADB78}"/>
              </a:ext>
            </a:extLst>
          </p:cNvPr>
          <p:cNvSpPr>
            <a:spLocks noGrp="1"/>
          </p:cNvSpPr>
          <p:nvPr>
            <p:ph type="title"/>
          </p:nvPr>
        </p:nvSpPr>
        <p:spPr>
          <a:xfrm>
            <a:off x="481007" y="738102"/>
            <a:ext cx="10491396" cy="2006220"/>
          </a:xfrm>
        </p:spPr>
        <p:txBody>
          <a:bodyPr vert="horz" lIns="91440" tIns="45720" rIns="91440" bIns="45720" rtlCol="0" anchor="ctr">
            <a:normAutofit/>
          </a:bodyPr>
          <a:lstStyle/>
          <a:p>
            <a:r>
              <a:rPr lang="en-US"/>
              <a:t>Implementation</a:t>
            </a:r>
          </a:p>
        </p:txBody>
      </p:sp>
      <p:cxnSp>
        <p:nvCxnSpPr>
          <p:cNvPr id="30" name="Straight Connector 19">
            <a:extLst>
              <a:ext uri="{FF2B5EF4-FFF2-40B4-BE49-F238E27FC236}">
                <a16:creationId xmlns:a16="http://schemas.microsoft.com/office/drawing/2014/main" id="{CF003615-B055-4F6F-A869-EB56A38C87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97302079-9D71-31F2-68C4-3BF18921B271}"/>
              </a:ext>
            </a:extLst>
          </p:cNvPr>
          <p:cNvPicPr>
            <a:picLocks noChangeAspect="1"/>
          </p:cNvPicPr>
          <p:nvPr/>
        </p:nvPicPr>
        <p:blipFill rotWithShape="1">
          <a:blip r:embed="rId2">
            <a:alphaModFix/>
          </a:blip>
          <a:srcRect r="43307" b="-2"/>
          <a:stretch/>
        </p:blipFill>
        <p:spPr>
          <a:xfrm>
            <a:off x="785813" y="2924685"/>
            <a:ext cx="4386262" cy="3443453"/>
          </a:xfrm>
          <a:prstGeom prst="rect">
            <a:avLst/>
          </a:prstGeom>
        </p:spPr>
      </p:pic>
      <p:pic>
        <p:nvPicPr>
          <p:cNvPr id="5" name="Picture 4">
            <a:extLst>
              <a:ext uri="{FF2B5EF4-FFF2-40B4-BE49-F238E27FC236}">
                <a16:creationId xmlns:a16="http://schemas.microsoft.com/office/drawing/2014/main" id="{A478CFC1-E8AC-F38D-8505-CA240D7892E4}"/>
              </a:ext>
            </a:extLst>
          </p:cNvPr>
          <p:cNvPicPr>
            <a:picLocks noChangeAspect="1"/>
          </p:cNvPicPr>
          <p:nvPr/>
        </p:nvPicPr>
        <p:blipFill rotWithShape="1">
          <a:blip r:embed="rId3">
            <a:alphaModFix/>
          </a:blip>
          <a:srcRect r="3" b="7662"/>
          <a:stretch/>
        </p:blipFill>
        <p:spPr>
          <a:xfrm>
            <a:off x="5475289" y="2917463"/>
            <a:ext cx="5026024" cy="3443453"/>
          </a:xfrm>
          <a:prstGeom prst="rect">
            <a:avLst/>
          </a:prstGeom>
        </p:spPr>
      </p:pic>
      <p:cxnSp>
        <p:nvCxnSpPr>
          <p:cNvPr id="31" name="Straight Connector 21">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0E18AA9-4BC2-4E0F-A1DB-AF62969303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027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1626BC-B6B0-8DBE-FD55-87357F3964F0}"/>
              </a:ext>
            </a:extLst>
          </p:cNvPr>
          <p:cNvPicPr>
            <a:picLocks noChangeAspect="1"/>
          </p:cNvPicPr>
          <p:nvPr/>
        </p:nvPicPr>
        <p:blipFill>
          <a:blip r:embed="rId2"/>
          <a:stretch>
            <a:fillRect/>
          </a:stretch>
        </p:blipFill>
        <p:spPr>
          <a:xfrm>
            <a:off x="2363628" y="1096267"/>
            <a:ext cx="7464744" cy="4665465"/>
          </a:xfrm>
          <a:prstGeom prst="rect">
            <a:avLst/>
          </a:prstGeom>
        </p:spPr>
      </p:pic>
      <p:sp>
        <p:nvSpPr>
          <p:cNvPr id="6" name="TextBox 5">
            <a:extLst>
              <a:ext uri="{FF2B5EF4-FFF2-40B4-BE49-F238E27FC236}">
                <a16:creationId xmlns:a16="http://schemas.microsoft.com/office/drawing/2014/main" id="{24F7D714-4156-66A2-C3B0-25B5A9E87D6E}"/>
              </a:ext>
            </a:extLst>
          </p:cNvPr>
          <p:cNvSpPr txBox="1"/>
          <p:nvPr/>
        </p:nvSpPr>
        <p:spPr>
          <a:xfrm>
            <a:off x="4850723" y="571500"/>
            <a:ext cx="2490554" cy="369332"/>
          </a:xfrm>
          <a:prstGeom prst="rect">
            <a:avLst/>
          </a:prstGeom>
          <a:noFill/>
        </p:spPr>
        <p:txBody>
          <a:bodyPr wrap="none" rtlCol="0">
            <a:spAutoFit/>
          </a:bodyPr>
          <a:lstStyle/>
          <a:p>
            <a:r>
              <a:rPr lang="en-US" dirty="0"/>
              <a:t>Backend Configuration</a:t>
            </a:r>
          </a:p>
        </p:txBody>
      </p:sp>
    </p:spTree>
    <p:extLst>
      <p:ext uri="{BB962C8B-B14F-4D97-AF65-F5344CB8AC3E}">
        <p14:creationId xmlns:p14="http://schemas.microsoft.com/office/powerpoint/2010/main" val="112315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569369-B785-83F5-0C05-F2AB7AD7A3AF}"/>
              </a:ext>
            </a:extLst>
          </p:cNvPr>
          <p:cNvPicPr>
            <a:picLocks noChangeAspect="1"/>
          </p:cNvPicPr>
          <p:nvPr/>
        </p:nvPicPr>
        <p:blipFill>
          <a:blip r:embed="rId2"/>
          <a:stretch>
            <a:fillRect/>
          </a:stretch>
        </p:blipFill>
        <p:spPr>
          <a:xfrm>
            <a:off x="1752600" y="1866332"/>
            <a:ext cx="7772400" cy="3382509"/>
          </a:xfrm>
          <a:prstGeom prst="rect">
            <a:avLst/>
          </a:prstGeom>
        </p:spPr>
      </p:pic>
      <p:sp>
        <p:nvSpPr>
          <p:cNvPr id="5" name="TextBox 4">
            <a:extLst>
              <a:ext uri="{FF2B5EF4-FFF2-40B4-BE49-F238E27FC236}">
                <a16:creationId xmlns:a16="http://schemas.microsoft.com/office/drawing/2014/main" id="{4B4B34DF-A6FC-8972-B8F9-212481B53C48}"/>
              </a:ext>
            </a:extLst>
          </p:cNvPr>
          <p:cNvSpPr txBox="1"/>
          <p:nvPr/>
        </p:nvSpPr>
        <p:spPr>
          <a:xfrm>
            <a:off x="4488998" y="1053018"/>
            <a:ext cx="2299604" cy="369332"/>
          </a:xfrm>
          <a:prstGeom prst="rect">
            <a:avLst/>
          </a:prstGeom>
          <a:noFill/>
        </p:spPr>
        <p:txBody>
          <a:bodyPr wrap="none" rtlCol="0">
            <a:spAutoFit/>
          </a:bodyPr>
          <a:lstStyle/>
          <a:p>
            <a:r>
              <a:rPr lang="en-US" dirty="0"/>
              <a:t>Function Declaration</a:t>
            </a:r>
          </a:p>
        </p:txBody>
      </p:sp>
    </p:spTree>
    <p:extLst>
      <p:ext uri="{BB962C8B-B14F-4D97-AF65-F5344CB8AC3E}">
        <p14:creationId xmlns:p14="http://schemas.microsoft.com/office/powerpoint/2010/main" val="3087587317"/>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321C1C"/>
      </a:dk2>
      <a:lt2>
        <a:srgbClr val="F0F2F3"/>
      </a:lt2>
      <a:accent1>
        <a:srgbClr val="E77529"/>
      </a:accent1>
      <a:accent2>
        <a:srgbClr val="D5171A"/>
      </a:accent2>
      <a:accent3>
        <a:srgbClr val="E7297B"/>
      </a:accent3>
      <a:accent4>
        <a:srgbClr val="D517B8"/>
      </a:accent4>
      <a:accent5>
        <a:srgbClr val="B429E7"/>
      </a:accent5>
      <a:accent6>
        <a:srgbClr val="5C24D7"/>
      </a:accent6>
      <a:hlink>
        <a:srgbClr val="B23FB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Quotable</Template>
  <TotalTime>84</TotalTime>
  <Words>590</Words>
  <Application>Microsoft Macintosh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Seaford</vt:lpstr>
      <vt:lpstr>LevelVTI</vt:lpstr>
      <vt:lpstr>SEMANTIC ANALYZER</vt:lpstr>
      <vt:lpstr>Table of Contents</vt:lpstr>
      <vt:lpstr>Introduction</vt:lpstr>
      <vt:lpstr>Errors</vt:lpstr>
      <vt:lpstr>PowerPoint Presentation</vt:lpstr>
      <vt:lpstr>Actions</vt:lpstr>
      <vt:lpstr>Implementation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ANALYZER</dc:title>
  <dc:creator>S P JAGRIT (RA2011033010121)</dc:creator>
  <cp:lastModifiedBy>ANKIT MURARKA (RA2011033010122)</cp:lastModifiedBy>
  <cp:revision>4</cp:revision>
  <dcterms:created xsi:type="dcterms:W3CDTF">2023-04-25T15:14:32Z</dcterms:created>
  <dcterms:modified xsi:type="dcterms:W3CDTF">2023-05-09T17:03:21Z</dcterms:modified>
</cp:coreProperties>
</file>