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3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5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3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6CEB-E047-417F-940D-3062A0EBEE34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882E-93C3-4CD4-A919-85A29CC27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9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Kothari</dc:creator>
  <cp:lastModifiedBy>Pankaj Kothari</cp:lastModifiedBy>
  <cp:revision>1</cp:revision>
  <dcterms:created xsi:type="dcterms:W3CDTF">2020-07-22T02:39:42Z</dcterms:created>
  <dcterms:modified xsi:type="dcterms:W3CDTF">2020-07-22T02:40:18Z</dcterms:modified>
</cp:coreProperties>
</file>