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EA246123-14B2-4286-9736-59D6423DCD60}" v="1380" dt="2020-05-24T16:54:45.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3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6B5552-F982-43B4-8DEB-2ED86B2AAFC9}"/>
              </a:ext>
            </a:extLst>
          </p:cNvPr>
          <p:cNvSpPr/>
          <p:nvPr/>
        </p:nvSpPr>
        <p:spPr>
          <a:xfrm>
            <a:off x="5898736" y="1315279"/>
            <a:ext cx="6095995"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96E884-72C9-4737-9768-6B0EDD960297}"/>
              </a:ext>
            </a:extLst>
          </p:cNvPr>
          <p:cNvSpPr/>
          <p:nvPr/>
        </p:nvSpPr>
        <p:spPr>
          <a:xfrm>
            <a:off x="94977" y="1315279"/>
            <a:ext cx="5731561"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886799" y="6249781"/>
            <a:ext cx="1307271" cy="609047"/>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52401" y="97182"/>
            <a:ext cx="125056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Out of Stock Prediction in Stores and On-Shelves Inventory Tracking</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5AE8D1-FA57-4D47-A01F-F2D579B3D78F}"/>
              </a:ext>
            </a:extLst>
          </p:cNvPr>
          <p:cNvSpPr txBox="1"/>
          <p:nvPr/>
        </p:nvSpPr>
        <p:spPr>
          <a:xfrm>
            <a:off x="193676" y="671053"/>
            <a:ext cx="119424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ea typeface="+mn-lt"/>
                <a:cs typeface="+mn-lt"/>
              </a:rPr>
              <a:t>The Solution objective is to minimize OOS (out of stock) at stores and improve overall customer experience and satisfaction by ensuring the products are always available on the shelves as well as in stock with the stores.</a:t>
            </a:r>
            <a:endParaRPr lang="en-US" sz="1600">
              <a:ea typeface="+mn-lt"/>
              <a:cs typeface="+mn-lt"/>
            </a:endParaRPr>
          </a:p>
          <a:p>
            <a:endParaRPr lang="en-US" sz="1600" dirty="0">
              <a:latin typeface="Arial"/>
              <a:cs typeface="Calibri"/>
            </a:endParaRPr>
          </a:p>
        </p:txBody>
      </p:sp>
      <p:sp>
        <p:nvSpPr>
          <p:cNvPr id="9" name="TextBox 8">
            <a:extLst>
              <a:ext uri="{FF2B5EF4-FFF2-40B4-BE49-F238E27FC236}">
                <a16:creationId xmlns:a16="http://schemas.microsoft.com/office/drawing/2014/main" id="{378E24D4-A833-4D86-A2D6-5CE872FBAA6E}"/>
              </a:ext>
            </a:extLst>
          </p:cNvPr>
          <p:cNvSpPr txBox="1"/>
          <p:nvPr/>
        </p:nvSpPr>
        <p:spPr>
          <a:xfrm>
            <a:off x="4823791" y="1311964"/>
            <a:ext cx="2003287"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Solution Overview</a:t>
            </a:r>
            <a:endParaRPr lang="en-US" b="1" dirty="0">
              <a:solidFill>
                <a:schemeClr val="bg1"/>
              </a:solidFill>
              <a:cs typeface="Calibri"/>
            </a:endParaRPr>
          </a:p>
        </p:txBody>
      </p:sp>
      <p:sp>
        <p:nvSpPr>
          <p:cNvPr id="10" name="TextBox 9">
            <a:extLst>
              <a:ext uri="{FF2B5EF4-FFF2-40B4-BE49-F238E27FC236}">
                <a16:creationId xmlns:a16="http://schemas.microsoft.com/office/drawing/2014/main" id="{E569263D-12E3-4BD0-9A94-AA1FB4C9F45F}"/>
              </a:ext>
            </a:extLst>
          </p:cNvPr>
          <p:cNvSpPr txBox="1"/>
          <p:nvPr/>
        </p:nvSpPr>
        <p:spPr>
          <a:xfrm>
            <a:off x="638313" y="1455530"/>
            <a:ext cx="3703982"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Ensuring on shelf availability using </a:t>
            </a:r>
            <a:r>
              <a:rPr lang="en-US" b="1" dirty="0">
                <a:cs typeface="Calibri"/>
              </a:rPr>
              <a:t>Deep Learning and Computer Vision</a:t>
            </a:r>
          </a:p>
        </p:txBody>
      </p:sp>
      <p:sp>
        <p:nvSpPr>
          <p:cNvPr id="11" name="TextBox 10">
            <a:extLst>
              <a:ext uri="{FF2B5EF4-FFF2-40B4-BE49-F238E27FC236}">
                <a16:creationId xmlns:a16="http://schemas.microsoft.com/office/drawing/2014/main" id="{F3ACB173-F257-4A7F-998B-D3398B3D3558}"/>
              </a:ext>
            </a:extLst>
          </p:cNvPr>
          <p:cNvSpPr txBox="1"/>
          <p:nvPr/>
        </p:nvSpPr>
        <p:spPr>
          <a:xfrm>
            <a:off x="7871792" y="1455529"/>
            <a:ext cx="3284328"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Ensuring In Store Availability of Stock Using Predictive analytics</a:t>
            </a:r>
          </a:p>
        </p:txBody>
      </p:sp>
      <p:sp>
        <p:nvSpPr>
          <p:cNvPr id="14" name="TextBox 13">
            <a:extLst>
              <a:ext uri="{FF2B5EF4-FFF2-40B4-BE49-F238E27FC236}">
                <a16:creationId xmlns:a16="http://schemas.microsoft.com/office/drawing/2014/main" id="{AE4C5E6E-5623-4F2A-B15B-2B919436B6EA}"/>
              </a:ext>
            </a:extLst>
          </p:cNvPr>
          <p:cNvSpPr txBox="1"/>
          <p:nvPr/>
        </p:nvSpPr>
        <p:spPr>
          <a:xfrm>
            <a:off x="306319" y="2415622"/>
            <a:ext cx="5150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dirty="0">
              <a:cs typeface="Calibri"/>
            </a:endParaRPr>
          </a:p>
        </p:txBody>
      </p:sp>
    </p:spTree>
    <p:extLst>
      <p:ext uri="{BB962C8B-B14F-4D97-AF65-F5344CB8AC3E}">
        <p14:creationId xmlns:p14="http://schemas.microsoft.com/office/powerpoint/2010/main" val="17157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42014" y="6271866"/>
            <a:ext cx="1252056" cy="586962"/>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Shelf Inventory </a:t>
            </a:r>
            <a:r>
              <a:rPr lang="en-US" sz="2400" b="1" dirty="0">
                <a:solidFill>
                  <a:schemeClr val="bg2">
                    <a:lumMod val="25000"/>
                  </a:schemeClr>
                </a:solidFill>
                <a:latin typeface="Arial"/>
                <a:cs typeface="Calibri"/>
              </a:rPr>
              <a:t>Tracking with Deep learning and Computer Vision</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62BCE3-AB1C-4D5B-A725-95AF4207F8A9}"/>
              </a:ext>
            </a:extLst>
          </p:cNvPr>
          <p:cNvSpPr txBox="1"/>
          <p:nvPr/>
        </p:nvSpPr>
        <p:spPr>
          <a:xfrm>
            <a:off x="196574" y="671442"/>
            <a:ext cx="117767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ea typeface="+mn-lt"/>
                <a:cs typeface="+mn-lt"/>
              </a:rPr>
              <a:t>The key objective is to track on shelf inventories in real time to ensure that products are never run Out of stock from the shelves.</a:t>
            </a:r>
            <a:endParaRPr lang="en-US" sz="1600">
              <a:latin typeface="Arial"/>
              <a:cs typeface="Calibri"/>
            </a:endParaRPr>
          </a:p>
        </p:txBody>
      </p:sp>
      <p:sp>
        <p:nvSpPr>
          <p:cNvPr id="5" name="Rectangle 4">
            <a:extLst>
              <a:ext uri="{FF2B5EF4-FFF2-40B4-BE49-F238E27FC236}">
                <a16:creationId xmlns:a16="http://schemas.microsoft.com/office/drawing/2014/main" id="{15B7F26C-EA7C-4BD2-B666-7CF582218A01}"/>
              </a:ext>
            </a:extLst>
          </p:cNvPr>
          <p:cNvSpPr/>
          <p:nvPr/>
        </p:nvSpPr>
        <p:spPr>
          <a:xfrm>
            <a:off x="193676" y="1149626"/>
            <a:ext cx="5687390" cy="51904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FA165F3-CBA3-469C-BF1D-7C9F7DAB4087}"/>
              </a:ext>
            </a:extLst>
          </p:cNvPr>
          <p:cNvSpPr/>
          <p:nvPr/>
        </p:nvSpPr>
        <p:spPr>
          <a:xfrm>
            <a:off x="6312452" y="1149626"/>
            <a:ext cx="5720522" cy="51904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11F8FC-6B91-4686-BBB6-32E1B8150731}"/>
              </a:ext>
            </a:extLst>
          </p:cNvPr>
          <p:cNvSpPr txBox="1"/>
          <p:nvPr/>
        </p:nvSpPr>
        <p:spPr>
          <a:xfrm>
            <a:off x="460927" y="12118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
        <p:nvSpPr>
          <p:cNvPr id="10" name="TextBox 9">
            <a:extLst>
              <a:ext uri="{FF2B5EF4-FFF2-40B4-BE49-F238E27FC236}">
                <a16:creationId xmlns:a16="http://schemas.microsoft.com/office/drawing/2014/main" id="{A78138AB-74C2-47BC-B4EE-A41AA344F92C}"/>
              </a:ext>
            </a:extLst>
          </p:cNvPr>
          <p:cNvSpPr txBox="1"/>
          <p:nvPr/>
        </p:nvSpPr>
        <p:spPr>
          <a:xfrm>
            <a:off x="6766753" y="13002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599668" y="6117258"/>
            <a:ext cx="1594402" cy="741570"/>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solidFill>
                  <a:schemeClr val="bg2">
                    <a:lumMod val="25000"/>
                  </a:schemeClr>
                </a:solidFill>
                <a:latin typeface="Arial"/>
                <a:cs typeface="Calibri"/>
              </a:rPr>
              <a:t>Analysis of Sales trend for a product in a store using Predictive Analysis</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989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CB5E3B8-096A-4FD0-8D4E-D6DA9C60476F}"/>
              </a:ext>
            </a:extLst>
          </p:cNvPr>
          <p:cNvSpPr txBox="1"/>
          <p:nvPr/>
        </p:nvSpPr>
        <p:spPr>
          <a:xfrm>
            <a:off x="489527" y="960582"/>
            <a:ext cx="110282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Extract transaction of last 6 months for a store and calculate hourly demand of the products available in that store.</a:t>
            </a:r>
          </a:p>
          <a:p>
            <a:pPr marL="285750" indent="-285750">
              <a:buFont typeface="Arial" panose="020B0604020202020204" pitchFamily="34" charset="0"/>
              <a:buChar char="•"/>
            </a:pPr>
            <a:r>
              <a:rPr lang="en-IN" dirty="0"/>
              <a:t>Remove non preforming or low performing products based on analysis of hourly trend per weekday of the product.</a:t>
            </a:r>
          </a:p>
          <a:p>
            <a:pPr marL="285750" indent="-285750">
              <a:buFont typeface="Arial" panose="020B0604020202020204" pitchFamily="34" charset="0"/>
              <a:buChar char="•"/>
            </a:pPr>
            <a:r>
              <a:rPr lang="en-IN" dirty="0"/>
              <a:t>Select top 100 best fast moving products and set the diamond line for these product watch their trend.</a:t>
            </a:r>
          </a:p>
          <a:p>
            <a:pPr marL="285750" indent="-285750">
              <a:buFont typeface="Arial" panose="020B0604020202020204" pitchFamily="34" charset="0"/>
              <a:buChar char="•"/>
            </a:pPr>
            <a:r>
              <a:rPr lang="en-IN" dirty="0"/>
              <a:t>Calculate hourly/weekly and monthly run rate as KPI for these fast moving product.</a:t>
            </a:r>
          </a:p>
          <a:p>
            <a:pPr marL="285750" indent="-285750">
              <a:buFont typeface="Arial" panose="020B0604020202020204" pitchFamily="34" charset="0"/>
              <a:buChar char="•"/>
            </a:pPr>
            <a:r>
              <a:rPr lang="en-IN" dirty="0"/>
              <a:t>Train the model using linear regression and predict the hourly run rate for these diamond line products. </a:t>
            </a:r>
            <a:endParaRPr lang="en-US" dirty="0"/>
          </a:p>
        </p:txBody>
      </p:sp>
    </p:spTree>
    <p:extLst>
      <p:ext uri="{BB962C8B-B14F-4D97-AF65-F5344CB8AC3E}">
        <p14:creationId xmlns:p14="http://schemas.microsoft.com/office/powerpoint/2010/main" val="10280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599668" y="6117258"/>
            <a:ext cx="1594402" cy="741570"/>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Real-Time Shelf inventory </a:t>
            </a:r>
            <a:r>
              <a:rPr lang="en-US" sz="2400" b="1">
                <a:solidFill>
                  <a:schemeClr val="bg2">
                    <a:lumMod val="25000"/>
                  </a:schemeClr>
                </a:solidFill>
                <a:latin typeface="Arial"/>
                <a:cs typeface="Calibri"/>
              </a:rPr>
              <a:t>Tracking with Deep learning and Computer Vision</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15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232</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Rahul Gupta (CRAI)</cp:lastModifiedBy>
  <cp:revision>390</cp:revision>
  <dcterms:created xsi:type="dcterms:W3CDTF">2020-05-24T13:54:37Z</dcterms:created>
  <dcterms:modified xsi:type="dcterms:W3CDTF">2020-05-24T17:17:19Z</dcterms:modified>
</cp:coreProperties>
</file>