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9194FB-080E-49A8-B86A-E119BEB097F8}"/>
              </a:ext>
            </a:extLst>
          </p:cNvPr>
          <p:cNvSpPr/>
          <p:nvPr/>
        </p:nvSpPr>
        <p:spPr>
          <a:xfrm>
            <a:off x="5971119" y="418761"/>
            <a:ext cx="622087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customer acquisition and retention</a:t>
            </a:r>
          </a:p>
          <a:p>
            <a:pPr algn="ctr"/>
            <a:r>
              <a:rPr lang="en-US" dirty="0">
                <a:solidFill>
                  <a:schemeClr val="tx1"/>
                </a:solidFill>
                <a:cs typeface="Calibri"/>
              </a:rPr>
              <a:t>                Satisfaction and dis </a:t>
            </a:r>
            <a:r>
              <a:rPr lang="en-US" dirty="0" err="1">
                <a:solidFill>
                  <a:schemeClr val="tx1"/>
                </a:solidFill>
                <a:cs typeface="Calibri"/>
              </a:rPr>
              <a:t>satifaction</a:t>
            </a:r>
            <a:endParaRPr lang="en-US" dirty="0">
              <a:solidFill>
                <a:schemeClr val="tx1"/>
              </a:solidFill>
              <a:cs typeface="Calibri"/>
            </a:endParaRPr>
          </a:p>
        </p:txBody>
      </p:sp>
      <p:sp>
        <p:nvSpPr>
          <p:cNvPr id="13" name="Rectangle 12">
            <a:extLst>
              <a:ext uri="{FF2B5EF4-FFF2-40B4-BE49-F238E27FC236}">
                <a16:creationId xmlns:a16="http://schemas.microsoft.com/office/drawing/2014/main" id="{6EE8EAB0-A004-4562-BCDE-61259D3F7B0B}"/>
              </a:ext>
            </a:extLst>
          </p:cNvPr>
          <p:cNvSpPr/>
          <p:nvPr/>
        </p:nvSpPr>
        <p:spPr>
          <a:xfrm>
            <a:off x="1" y="418761"/>
            <a:ext cx="5971119" cy="343624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529" y="1139240"/>
            <a:ext cx="3037875" cy="271576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88642AEB-5A89-401F-90C1-38D80264A834}"/>
              </a:ext>
            </a:extLst>
          </p:cNvPr>
          <p:cNvSpPr/>
          <p:nvPr/>
        </p:nvSpPr>
        <p:spPr>
          <a:xfrm>
            <a:off x="-1" y="3861266"/>
            <a:ext cx="5971121"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sp>
        <p:nvSpPr>
          <p:cNvPr id="23" name="TextBox 22">
            <a:extLst>
              <a:ext uri="{FF2B5EF4-FFF2-40B4-BE49-F238E27FC236}">
                <a16:creationId xmlns:a16="http://schemas.microsoft.com/office/drawing/2014/main" id="{52EFF2C4-E4CA-4BD3-B035-B6A6AB55AC4B}"/>
              </a:ext>
            </a:extLst>
          </p:cNvPr>
          <p:cNvSpPr txBox="1"/>
          <p:nvPr/>
        </p:nvSpPr>
        <p:spPr>
          <a:xfrm>
            <a:off x="1425" y="3869650"/>
            <a:ext cx="149266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Realtime </a:t>
            </a:r>
            <a:r>
              <a:rPr lang="en-US" dirty="0" err="1"/>
              <a:t>oos</a:t>
            </a:r>
            <a:endParaRPr lang="en-US" dirty="0"/>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8877" y="1560390"/>
            <a:ext cx="3499406" cy="14308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9194FB-080E-49A8-B86A-E119BEB097F8}"/>
              </a:ext>
            </a:extLst>
          </p:cNvPr>
          <p:cNvSpPr/>
          <p:nvPr/>
        </p:nvSpPr>
        <p:spPr>
          <a:xfrm>
            <a:off x="6951777" y="403506"/>
            <a:ext cx="5240222" cy="345033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3" name="Rectangle 12">
            <a:extLst>
              <a:ext uri="{FF2B5EF4-FFF2-40B4-BE49-F238E27FC236}">
                <a16:creationId xmlns:a16="http://schemas.microsoft.com/office/drawing/2014/main" id="{6EE8EAB0-A004-4562-BCDE-61259D3F7B0B}"/>
              </a:ext>
            </a:extLst>
          </p:cNvPr>
          <p:cNvSpPr/>
          <p:nvPr/>
        </p:nvSpPr>
        <p:spPr>
          <a:xfrm>
            <a:off x="-1" y="403506"/>
            <a:ext cx="6951776" cy="3424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1" y="3838138"/>
            <a:ext cx="12192000"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grpSp>
        <p:nvGrpSpPr>
          <p:cNvPr id="5" name="Group 4">
            <a:extLst>
              <a:ext uri="{FF2B5EF4-FFF2-40B4-BE49-F238E27FC236}">
                <a16:creationId xmlns:a16="http://schemas.microsoft.com/office/drawing/2014/main" id="{A73DF73D-B540-4BBC-A69B-0F915F1B7693}"/>
              </a:ext>
            </a:extLst>
          </p:cNvPr>
          <p:cNvGrpSpPr/>
          <p:nvPr/>
        </p:nvGrpSpPr>
        <p:grpSpPr>
          <a:xfrm>
            <a:off x="123914" y="2097103"/>
            <a:ext cx="5583203" cy="1585294"/>
            <a:chOff x="287639" y="3208965"/>
            <a:chExt cx="11576114" cy="3141643"/>
          </a:xfrm>
        </p:grpSpPr>
        <p:pic>
          <p:nvPicPr>
            <p:cNvPr id="8" name="Picture 8" descr="A picture containing indoor, scene, filled, shelf&#10;&#10;Description generated with very high confidence">
              <a:extLst>
                <a:ext uri="{FF2B5EF4-FFF2-40B4-BE49-F238E27FC236}">
                  <a16:creationId xmlns:a16="http://schemas.microsoft.com/office/drawing/2014/main" id="{7C82AB86-4FA7-4B48-ACEC-FAEE7606DD1B}"/>
                </a:ext>
              </a:extLst>
            </p:cNvPr>
            <p:cNvPicPr>
              <a:picLocks noChangeAspect="1"/>
            </p:cNvPicPr>
            <p:nvPr/>
          </p:nvPicPr>
          <p:blipFill>
            <a:blip r:embed="rId2"/>
            <a:stretch>
              <a:fillRect/>
            </a:stretch>
          </p:blipFill>
          <p:spPr>
            <a:xfrm>
              <a:off x="8253046" y="3208965"/>
              <a:ext cx="3610707" cy="3141643"/>
            </a:xfrm>
            <a:prstGeom prst="rect">
              <a:avLst/>
            </a:prstGeom>
          </p:spPr>
        </p:pic>
        <p:pic>
          <p:nvPicPr>
            <p:cNvPr id="7" name="Picture 7" descr="A group of people in a store&#10;&#10;Description generated with high confidence">
              <a:extLst>
                <a:ext uri="{FF2B5EF4-FFF2-40B4-BE49-F238E27FC236}">
                  <a16:creationId xmlns:a16="http://schemas.microsoft.com/office/drawing/2014/main" id="{7C599E50-B1F8-4892-B6DB-E5126CE42F17}"/>
                </a:ext>
              </a:extLst>
            </p:cNvPr>
            <p:cNvPicPr>
              <a:picLocks noChangeAspect="1"/>
            </p:cNvPicPr>
            <p:nvPr/>
          </p:nvPicPr>
          <p:blipFill>
            <a:blip r:embed="rId3"/>
            <a:stretch>
              <a:fillRect/>
            </a:stretch>
          </p:blipFill>
          <p:spPr>
            <a:xfrm>
              <a:off x="287639" y="3286270"/>
              <a:ext cx="3528647" cy="3059582"/>
            </a:xfrm>
            <a:prstGeom prst="rect">
              <a:avLst/>
            </a:prstGeom>
          </p:spPr>
        </p:pic>
        <p:pic>
          <p:nvPicPr>
            <p:cNvPr id="9" name="Picture 9" descr="A picture containing clock&#10;&#10;Description generated with very high confidence">
              <a:extLst>
                <a:ext uri="{FF2B5EF4-FFF2-40B4-BE49-F238E27FC236}">
                  <a16:creationId xmlns:a16="http://schemas.microsoft.com/office/drawing/2014/main" id="{CBC3E45B-41E2-4389-A8BF-BF429C2DFD79}"/>
                </a:ext>
              </a:extLst>
            </p:cNvPr>
            <p:cNvPicPr>
              <a:picLocks noChangeAspect="1"/>
            </p:cNvPicPr>
            <p:nvPr/>
          </p:nvPicPr>
          <p:blipFill>
            <a:blip r:embed="rId4"/>
            <a:stretch>
              <a:fillRect/>
            </a:stretch>
          </p:blipFill>
          <p:spPr>
            <a:xfrm>
              <a:off x="3970045" y="3829942"/>
              <a:ext cx="4161692" cy="1678139"/>
            </a:xfrm>
            <a:prstGeom prst="rect">
              <a:avLst/>
            </a:prstGeom>
          </p:spPr>
        </p:pic>
      </p:grpSp>
      <p:sp>
        <p:nvSpPr>
          <p:cNvPr id="10" name="TextBox 9">
            <a:extLst>
              <a:ext uri="{FF2B5EF4-FFF2-40B4-BE49-F238E27FC236}">
                <a16:creationId xmlns:a16="http://schemas.microsoft.com/office/drawing/2014/main" id="{54A29259-1029-4F8F-BC98-0D7BF2FC3C21}"/>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0" y="3854343"/>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908011"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Available product calculation based on void detected </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421167" y="4765710"/>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421167" y="6079146"/>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5" y="6097046"/>
            <a:ext cx="405015"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5904351" y="5646764"/>
            <a:ext cx="1239459" cy="4587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1C8E7E03-429D-4B97-9A36-F1CDAAC1D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1811" y="4008231"/>
            <a:ext cx="2762636" cy="2753109"/>
          </a:xfrm>
          <a:prstGeom prst="rect">
            <a:avLst/>
          </a:prstGeom>
        </p:spPr>
      </p:pic>
      <p:sp>
        <p:nvSpPr>
          <p:cNvPr id="85" name="Rectangle 84">
            <a:extLst>
              <a:ext uri="{FF2B5EF4-FFF2-40B4-BE49-F238E27FC236}">
                <a16:creationId xmlns:a16="http://schemas.microsoft.com/office/drawing/2014/main" id="{27865EAA-CE1F-49E1-A1B6-49E3D0C8C141}"/>
              </a:ext>
            </a:extLst>
          </p:cNvPr>
          <p:cNvSpPr/>
          <p:nvPr/>
        </p:nvSpPr>
        <p:spPr>
          <a:xfrm>
            <a:off x="8643522" y="5506312"/>
            <a:ext cx="1979801" cy="2178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Replenish Notification &amp; dashboard </a:t>
            </a:r>
          </a:p>
        </p:txBody>
      </p:sp>
      <p:sp>
        <p:nvSpPr>
          <p:cNvPr id="86" name="Rectangle 85">
            <a:extLst>
              <a:ext uri="{FF2B5EF4-FFF2-40B4-BE49-F238E27FC236}">
                <a16:creationId xmlns:a16="http://schemas.microsoft.com/office/drawing/2014/main" id="{C1A0912E-C453-492F-A4C5-E1C6F7A30694}"/>
              </a:ext>
            </a:extLst>
          </p:cNvPr>
          <p:cNvSpPr/>
          <p:nvPr/>
        </p:nvSpPr>
        <p:spPr>
          <a:xfrm>
            <a:off x="9092725" y="4988686"/>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Monitoring cameras</a:t>
            </a:r>
          </a:p>
        </p:txBody>
      </p:sp>
      <p:sp>
        <p:nvSpPr>
          <p:cNvPr id="87" name="Rectangle 86">
            <a:extLst>
              <a:ext uri="{FF2B5EF4-FFF2-40B4-BE49-F238E27FC236}">
                <a16:creationId xmlns:a16="http://schemas.microsoft.com/office/drawing/2014/main" id="{9D982CB0-E998-43E7-9740-167A015E02FE}"/>
              </a:ext>
            </a:extLst>
          </p:cNvPr>
          <p:cNvSpPr/>
          <p:nvPr/>
        </p:nvSpPr>
        <p:spPr>
          <a:xfrm>
            <a:off x="8044804" y="4342469"/>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shelf</a:t>
            </a:r>
          </a:p>
        </p:txBody>
      </p:sp>
      <p:sp>
        <p:nvSpPr>
          <p:cNvPr id="90" name="Rectangle 89">
            <a:extLst>
              <a:ext uri="{FF2B5EF4-FFF2-40B4-BE49-F238E27FC236}">
                <a16:creationId xmlns:a16="http://schemas.microsoft.com/office/drawing/2014/main" id="{C563886D-CA64-498C-A6CC-A841C46C93B5}"/>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287992"/>
            <a:ext cx="12156806" cy="655748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82949" y="816030"/>
            <a:ext cx="1198041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With variable run rate and auto triggering the solution manages the staff members efficiently reducing manual intervention in tracking of products in the shelf thus requiring them only when the products need to be replenished.</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sp>
        <p:nvSpPr>
          <p:cNvPr id="11" name="TextBox 10">
            <a:extLst>
              <a:ext uri="{FF2B5EF4-FFF2-40B4-BE49-F238E27FC236}">
                <a16:creationId xmlns:a16="http://schemas.microsoft.com/office/drawing/2014/main" id="{C819B17A-C092-4BD8-A85B-E1A8F1954813}"/>
              </a:ext>
            </a:extLst>
          </p:cNvPr>
          <p:cNvSpPr txBox="1"/>
          <p:nvPr/>
        </p:nvSpPr>
        <p:spPr>
          <a:xfrm>
            <a:off x="23760" y="300511"/>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249</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Ankit Kumar Namdeo</cp:lastModifiedBy>
  <cp:revision>1167</cp:revision>
  <dcterms:created xsi:type="dcterms:W3CDTF">2020-05-24T13:54:37Z</dcterms:created>
  <dcterms:modified xsi:type="dcterms:W3CDTF">2020-05-29T23:29:15Z</dcterms:modified>
</cp:coreProperties>
</file>