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EA246123-14B2-4286-9736-59D6423DCD60}" v="1380" dt="2020-05-24T16:54:45.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6B5552-F982-43B4-8DEB-2ED86B2AAFC9}"/>
              </a:ext>
            </a:extLst>
          </p:cNvPr>
          <p:cNvSpPr/>
          <p:nvPr/>
        </p:nvSpPr>
        <p:spPr>
          <a:xfrm>
            <a:off x="5903847" y="1315279"/>
            <a:ext cx="6095995" cy="53892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96E884-72C9-4737-9768-6B0EDD960297}"/>
              </a:ext>
            </a:extLst>
          </p:cNvPr>
          <p:cNvSpPr/>
          <p:nvPr/>
        </p:nvSpPr>
        <p:spPr>
          <a:xfrm>
            <a:off x="94977" y="1315279"/>
            <a:ext cx="5731561" cy="53892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886799" y="6249781"/>
            <a:ext cx="1307271" cy="609047"/>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152401" y="97182"/>
            <a:ext cx="125056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lumMod val="25000"/>
                  </a:schemeClr>
                </a:solidFill>
                <a:latin typeface="Arial"/>
                <a:cs typeface="Calibri"/>
              </a:rPr>
              <a:t>Real-Time Out of Stock Prediction in Stores and On-Shelves Inventory Tracking</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D5AE8D1-FA57-4D47-A01F-F2D579B3D78F}"/>
              </a:ext>
            </a:extLst>
          </p:cNvPr>
          <p:cNvSpPr txBox="1"/>
          <p:nvPr/>
        </p:nvSpPr>
        <p:spPr>
          <a:xfrm>
            <a:off x="196574" y="671442"/>
            <a:ext cx="1194241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ea typeface="+mn-lt"/>
                <a:cs typeface="+mn-lt"/>
              </a:rPr>
              <a:t>The Solution objective is to minimize OOS (out of stock) at stores and improve overall customer experience and satisfaction by ensuring the products are always available on the shelves as well as in stock with the stores.</a:t>
            </a:r>
            <a:endParaRPr lang="en-US" sz="1600">
              <a:ea typeface="+mn-lt"/>
              <a:cs typeface="+mn-lt"/>
            </a:endParaRPr>
          </a:p>
          <a:p>
            <a:endParaRPr lang="en-US" sz="1600" dirty="0">
              <a:latin typeface="Arial"/>
              <a:cs typeface="Calibri"/>
            </a:endParaRPr>
          </a:p>
        </p:txBody>
      </p:sp>
      <p:sp>
        <p:nvSpPr>
          <p:cNvPr id="9" name="TextBox 8">
            <a:extLst>
              <a:ext uri="{FF2B5EF4-FFF2-40B4-BE49-F238E27FC236}">
                <a16:creationId xmlns:a16="http://schemas.microsoft.com/office/drawing/2014/main" id="{378E24D4-A833-4D86-A2D6-5CE872FBAA6E}"/>
              </a:ext>
            </a:extLst>
          </p:cNvPr>
          <p:cNvSpPr txBox="1"/>
          <p:nvPr/>
        </p:nvSpPr>
        <p:spPr>
          <a:xfrm>
            <a:off x="4823791" y="1311964"/>
            <a:ext cx="2003287" cy="36933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cs typeface="Calibri"/>
              </a:rPr>
              <a:t>Solution Overview</a:t>
            </a:r>
            <a:endParaRPr lang="en-US" b="1" dirty="0">
              <a:solidFill>
                <a:schemeClr val="bg1"/>
              </a:solidFill>
              <a:cs typeface="Calibri"/>
            </a:endParaRPr>
          </a:p>
        </p:txBody>
      </p:sp>
      <p:sp>
        <p:nvSpPr>
          <p:cNvPr id="10" name="TextBox 9">
            <a:extLst>
              <a:ext uri="{FF2B5EF4-FFF2-40B4-BE49-F238E27FC236}">
                <a16:creationId xmlns:a16="http://schemas.microsoft.com/office/drawing/2014/main" id="{E569263D-12E3-4BD0-9A94-AA1FB4C9F45F}"/>
              </a:ext>
            </a:extLst>
          </p:cNvPr>
          <p:cNvSpPr txBox="1"/>
          <p:nvPr/>
        </p:nvSpPr>
        <p:spPr>
          <a:xfrm>
            <a:off x="638313" y="1455530"/>
            <a:ext cx="3703982" cy="646331"/>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Ensuring on shelf availability using </a:t>
            </a:r>
            <a:r>
              <a:rPr lang="en-US" b="1" dirty="0">
                <a:cs typeface="Calibri"/>
              </a:rPr>
              <a:t>Deep Learning and Computer Vision</a:t>
            </a:r>
          </a:p>
        </p:txBody>
      </p:sp>
      <p:sp>
        <p:nvSpPr>
          <p:cNvPr id="11" name="TextBox 10">
            <a:extLst>
              <a:ext uri="{FF2B5EF4-FFF2-40B4-BE49-F238E27FC236}">
                <a16:creationId xmlns:a16="http://schemas.microsoft.com/office/drawing/2014/main" id="{F3ACB173-F257-4A7F-998B-D3398B3D3558}"/>
              </a:ext>
            </a:extLst>
          </p:cNvPr>
          <p:cNvSpPr txBox="1"/>
          <p:nvPr/>
        </p:nvSpPr>
        <p:spPr>
          <a:xfrm>
            <a:off x="7871792" y="1455529"/>
            <a:ext cx="3284328" cy="646331"/>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Ensuring In Store Availability </a:t>
            </a:r>
            <a:r>
              <a:rPr lang="en-US" b="1">
                <a:cs typeface="Calibri"/>
              </a:rPr>
              <a:t>of Stock Using </a:t>
            </a:r>
            <a:r>
              <a:rPr lang="en-US" b="1" dirty="0">
                <a:cs typeface="Calibri"/>
              </a:rPr>
              <a:t>Predictive analytics</a:t>
            </a:r>
          </a:p>
        </p:txBody>
      </p:sp>
      <p:sp>
        <p:nvSpPr>
          <p:cNvPr id="14" name="TextBox 13">
            <a:extLst>
              <a:ext uri="{FF2B5EF4-FFF2-40B4-BE49-F238E27FC236}">
                <a16:creationId xmlns:a16="http://schemas.microsoft.com/office/drawing/2014/main" id="{AE4C5E6E-5623-4F2A-B15B-2B919436B6EA}"/>
              </a:ext>
            </a:extLst>
          </p:cNvPr>
          <p:cNvSpPr txBox="1"/>
          <p:nvPr/>
        </p:nvSpPr>
        <p:spPr>
          <a:xfrm>
            <a:off x="306319" y="2415622"/>
            <a:ext cx="51506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endParaRPr lang="en-US" dirty="0">
              <a:cs typeface="Calibri"/>
            </a:endParaRPr>
          </a:p>
        </p:txBody>
      </p:sp>
    </p:spTree>
    <p:extLst>
      <p:ext uri="{BB962C8B-B14F-4D97-AF65-F5344CB8AC3E}">
        <p14:creationId xmlns:p14="http://schemas.microsoft.com/office/powerpoint/2010/main" val="17157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942014" y="6271866"/>
            <a:ext cx="1252056" cy="586962"/>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373271" y="108226"/>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lumMod val="25000"/>
                  </a:schemeClr>
                </a:solidFill>
                <a:latin typeface="Arial"/>
                <a:cs typeface="Calibri"/>
              </a:rPr>
              <a:t>Real-Time Shelf Inventory </a:t>
            </a:r>
            <a:r>
              <a:rPr lang="en-US" sz="2400" b="1" dirty="0">
                <a:solidFill>
                  <a:schemeClr val="bg2">
                    <a:lumMod val="25000"/>
                  </a:schemeClr>
                </a:solidFill>
                <a:latin typeface="Arial"/>
                <a:cs typeface="Calibri"/>
              </a:rPr>
              <a:t>Tracking with Deep learning and Computer Vision</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362BCE3-AB1C-4D5B-A725-95AF4207F8A9}"/>
              </a:ext>
            </a:extLst>
          </p:cNvPr>
          <p:cNvSpPr txBox="1"/>
          <p:nvPr/>
        </p:nvSpPr>
        <p:spPr>
          <a:xfrm>
            <a:off x="196574" y="671442"/>
            <a:ext cx="117767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ea typeface="+mn-lt"/>
                <a:cs typeface="+mn-lt"/>
              </a:rPr>
              <a:t>The key objective is to track on shelf inventories in real time to ensure that products are never run Out of stock from the shelves.</a:t>
            </a:r>
            <a:endParaRPr lang="en-US" sz="1600">
              <a:latin typeface="Arial"/>
              <a:cs typeface="Calibri"/>
            </a:endParaRPr>
          </a:p>
        </p:txBody>
      </p:sp>
      <p:sp>
        <p:nvSpPr>
          <p:cNvPr id="5" name="Rectangle 4">
            <a:extLst>
              <a:ext uri="{FF2B5EF4-FFF2-40B4-BE49-F238E27FC236}">
                <a16:creationId xmlns:a16="http://schemas.microsoft.com/office/drawing/2014/main" id="{15B7F26C-EA7C-4BD2-B666-7CF582218A01}"/>
              </a:ext>
            </a:extLst>
          </p:cNvPr>
          <p:cNvSpPr/>
          <p:nvPr/>
        </p:nvSpPr>
        <p:spPr>
          <a:xfrm>
            <a:off x="194367" y="1149626"/>
            <a:ext cx="5687390" cy="519043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A165F3-CBA3-469C-BF1D-7C9F7DAB4087}"/>
              </a:ext>
            </a:extLst>
          </p:cNvPr>
          <p:cNvSpPr/>
          <p:nvPr/>
        </p:nvSpPr>
        <p:spPr>
          <a:xfrm>
            <a:off x="6312452" y="1149626"/>
            <a:ext cx="5720522" cy="51904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811F8FC-6B91-4686-BBB6-32E1B8150731}"/>
              </a:ext>
            </a:extLst>
          </p:cNvPr>
          <p:cNvSpPr txBox="1"/>
          <p:nvPr/>
        </p:nvSpPr>
        <p:spPr>
          <a:xfrm>
            <a:off x="460927" y="12118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0" name="TextBox 9">
            <a:extLst>
              <a:ext uri="{FF2B5EF4-FFF2-40B4-BE49-F238E27FC236}">
                <a16:creationId xmlns:a16="http://schemas.microsoft.com/office/drawing/2014/main" id="{A78138AB-74C2-47BC-B4EE-A41AA344F92C}"/>
              </a:ext>
            </a:extLst>
          </p:cNvPr>
          <p:cNvSpPr txBox="1"/>
          <p:nvPr/>
        </p:nvSpPr>
        <p:spPr>
          <a:xfrm>
            <a:off x="6766753" y="13002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599668" y="6117258"/>
            <a:ext cx="1594402" cy="741570"/>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373271" y="108226"/>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Real-Time Shelf inventory </a:t>
            </a:r>
            <a:r>
              <a:rPr lang="en-US" sz="2400" b="1">
                <a:solidFill>
                  <a:schemeClr val="bg2">
                    <a:lumMod val="25000"/>
                  </a:schemeClr>
                </a:solidFill>
                <a:latin typeface="Arial"/>
                <a:cs typeface="Calibri"/>
              </a:rPr>
              <a:t>Tracking with Deep learning and Computer Vision</a:t>
            </a:r>
            <a:endParaRPr lang="en-US" sz="2400" b="1" dirty="0">
              <a:solidFill>
                <a:schemeClr val="bg2">
                  <a:lumMod val="25000"/>
                </a:schemeClr>
              </a:solidFill>
              <a:latin typeface="Arial"/>
              <a:cs typeface="Calibri"/>
            </a:endParaRP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06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599668" y="6117258"/>
            <a:ext cx="1594402" cy="741570"/>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373271" y="108226"/>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Real-Time Shelf inventory </a:t>
            </a:r>
            <a:r>
              <a:rPr lang="en-US" sz="2400" b="1">
                <a:solidFill>
                  <a:schemeClr val="bg2">
                    <a:lumMod val="25000"/>
                  </a:schemeClr>
                </a:solidFill>
                <a:latin typeface="Arial"/>
                <a:cs typeface="Calibri"/>
              </a:rPr>
              <a:t>Tracking with Deep learning and Computer Vision</a:t>
            </a:r>
            <a:endParaRPr lang="en-US" sz="2400" b="1" dirty="0">
              <a:solidFill>
                <a:schemeClr val="bg2">
                  <a:lumMod val="25000"/>
                </a:schemeClr>
              </a:solidFill>
              <a:latin typeface="Arial"/>
              <a:cs typeface="Calibri"/>
            </a:endParaRP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415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387</cp:revision>
  <dcterms:created xsi:type="dcterms:W3CDTF">2020-05-24T13:54:37Z</dcterms:created>
  <dcterms:modified xsi:type="dcterms:W3CDTF">2020-05-24T16:54:47Z</dcterms:modified>
</cp:coreProperties>
</file>