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4AA62-AD2C-417B-91CC-B8B49FA111DF}" v="806" dt="2020-05-24T15:45:30.955"/>
    <p1510:client id="{D7B4D332-C2EB-49A9-8650-F11971D926BC}" v="4033" dt="2020-05-24T18:22:29.620"/>
    <p1510:client id="{EA246123-14B2-4286-9736-59D6423DCD60}" v="4381" dt="2020-05-24T17:41:35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1" y="564023"/>
            <a:ext cx="5853230" cy="3317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Realtime </a:t>
            </a:r>
            <a:r>
              <a:rPr lang="en-US" dirty="0" err="1"/>
              <a:t>oos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42AEB-5A89-401F-90C1-38D80264A834}"/>
              </a:ext>
            </a:extLst>
          </p:cNvPr>
          <p:cNvSpPr/>
          <p:nvPr/>
        </p:nvSpPr>
        <p:spPr>
          <a:xfrm>
            <a:off x="0" y="3875686"/>
            <a:ext cx="12192000" cy="298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20" y="6194562"/>
            <a:ext cx="1428750" cy="66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Problem Description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5853231" y="557374"/>
            <a:ext cx="6338768" cy="3324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acquisition and retention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Satisfaction and dis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satifaction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0" y="577321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What is OOS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5853228" y="568937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IN" dirty="0"/>
              <a:t>Why do we solve it?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FF2C4-E4CA-4BD3-B035-B6A6AB55AC4B}"/>
              </a:ext>
            </a:extLst>
          </p:cNvPr>
          <p:cNvSpPr txBox="1"/>
          <p:nvPr/>
        </p:nvSpPr>
        <p:spPr>
          <a:xfrm>
            <a:off x="1" y="3889456"/>
            <a:ext cx="149266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Realtime </a:t>
            </a:r>
            <a:r>
              <a:rPr lang="en-US" dirty="0" err="1"/>
              <a:t>oos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1" y="564023"/>
            <a:ext cx="5853230" cy="3317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42AEB-5A89-401F-90C1-38D80264A834}"/>
              </a:ext>
            </a:extLst>
          </p:cNvPr>
          <p:cNvSpPr/>
          <p:nvPr/>
        </p:nvSpPr>
        <p:spPr>
          <a:xfrm>
            <a:off x="0" y="3875686"/>
            <a:ext cx="12192000" cy="298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20" y="6194562"/>
            <a:ext cx="1428750" cy="66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How we are solving the problem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73DF73D-B540-4BBC-A69B-0F915F1B7693}"/>
              </a:ext>
            </a:extLst>
          </p:cNvPr>
          <p:cNvGrpSpPr/>
          <p:nvPr/>
        </p:nvGrpSpPr>
        <p:grpSpPr>
          <a:xfrm>
            <a:off x="193676" y="2237075"/>
            <a:ext cx="5128201" cy="1445322"/>
            <a:chOff x="287639" y="3208965"/>
            <a:chExt cx="11576114" cy="3141643"/>
          </a:xfrm>
        </p:grpSpPr>
        <p:pic>
          <p:nvPicPr>
            <p:cNvPr id="8" name="Picture 8" descr="A picture containing indoor, scene, filled, shelf&#10;&#10;Description generated with very high confidence">
              <a:extLst>
                <a:ext uri="{FF2B5EF4-FFF2-40B4-BE49-F238E27FC236}">
                  <a16:creationId xmlns:a16="http://schemas.microsoft.com/office/drawing/2014/main" id="{7C82AB86-4FA7-4B48-ACEC-FAEE7606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3046" y="3208965"/>
              <a:ext cx="3610707" cy="3141643"/>
            </a:xfrm>
            <a:prstGeom prst="rect">
              <a:avLst/>
            </a:prstGeom>
          </p:spPr>
        </p:pic>
        <p:pic>
          <p:nvPicPr>
            <p:cNvPr id="7" name="Picture 7" descr="A group of people in a store&#10;&#10;Description generated with high confidence">
              <a:extLst>
                <a:ext uri="{FF2B5EF4-FFF2-40B4-BE49-F238E27FC236}">
                  <a16:creationId xmlns:a16="http://schemas.microsoft.com/office/drawing/2014/main" id="{7C599E50-B1F8-4892-B6DB-E5126CE4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639" y="3286270"/>
              <a:ext cx="3528647" cy="3059582"/>
            </a:xfrm>
            <a:prstGeom prst="rect">
              <a:avLst/>
            </a:prstGeom>
          </p:spPr>
        </p:pic>
        <p:pic>
          <p:nvPicPr>
            <p:cNvPr id="9" name="Picture 9" descr="A picture containing clock&#10;&#10;Description generated with very high confidence">
              <a:extLst>
                <a:ext uri="{FF2B5EF4-FFF2-40B4-BE49-F238E27FC236}">
                  <a16:creationId xmlns:a16="http://schemas.microsoft.com/office/drawing/2014/main" id="{CBC3E45B-41E2-4389-A8BF-BF429C2D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0045" y="3829942"/>
              <a:ext cx="4161692" cy="167813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A29259-1029-4F8F-BC98-0D7BF2FC3C21}"/>
              </a:ext>
            </a:extLst>
          </p:cNvPr>
          <p:cNvSpPr txBox="1"/>
          <p:nvPr/>
        </p:nvSpPr>
        <p:spPr>
          <a:xfrm>
            <a:off x="123914" y="178189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Input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5853231" y="557374"/>
            <a:ext cx="6338768" cy="3324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0" y="577321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Computer 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5853228" y="568937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Predictive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FF2C4-E4CA-4BD3-B035-B6A6AB55AC4B}"/>
              </a:ext>
            </a:extLst>
          </p:cNvPr>
          <p:cNvSpPr txBox="1"/>
          <p:nvPr/>
        </p:nvSpPr>
        <p:spPr>
          <a:xfrm>
            <a:off x="1" y="3889456"/>
            <a:ext cx="1128044" cy="2308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Fusion</a:t>
            </a:r>
          </a:p>
        </p:txBody>
      </p:sp>
    </p:spTree>
    <p:extLst>
      <p:ext uri="{BB962C8B-B14F-4D97-AF65-F5344CB8AC3E}">
        <p14:creationId xmlns:p14="http://schemas.microsoft.com/office/powerpoint/2010/main" val="20494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944D9B-5916-4CD3-A8D2-9812ADEACF56}"/>
              </a:ext>
            </a:extLst>
          </p:cNvPr>
          <p:cNvSpPr/>
          <p:nvPr/>
        </p:nvSpPr>
        <p:spPr>
          <a:xfrm>
            <a:off x="0" y="563631"/>
            <a:ext cx="12192000" cy="63006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537" y="6216649"/>
            <a:ext cx="1373533" cy="642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Solution Benefits/ Advantages suitable header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AA5210-A040-4E76-9CE6-E5D9B1846FBA}"/>
              </a:ext>
            </a:extLst>
          </p:cNvPr>
          <p:cNvSpPr txBox="1"/>
          <p:nvPr/>
        </p:nvSpPr>
        <p:spPr>
          <a:xfrm>
            <a:off x="82952" y="670752"/>
            <a:ext cx="120418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Using Open CV we created a Shelf health monitoring system to keep track of each row's health in real time.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41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188" y="6227692"/>
            <a:ext cx="1252056" cy="631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4558749" y="1952445"/>
            <a:ext cx="3085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THANK YOU</a:t>
            </a:r>
          </a:p>
        </p:txBody>
      </p:sp>
      <p:pic>
        <p:nvPicPr>
          <p:cNvPr id="7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28D81A6-65F5-4CC8-97FD-1E029E9A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884" y="2704779"/>
            <a:ext cx="2952751" cy="14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Ankit Kumar Namdeo</cp:lastModifiedBy>
  <cp:revision>1131</cp:revision>
  <dcterms:created xsi:type="dcterms:W3CDTF">2020-05-24T13:54:37Z</dcterms:created>
  <dcterms:modified xsi:type="dcterms:W3CDTF">2020-05-29T16:47:11Z</dcterms:modified>
</cp:coreProperties>
</file>