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D4AA62-AD2C-417B-91CC-B8B49FA111DF}" v="806" dt="2020-05-24T15:45:30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C93E87B6-FC87-4665-B258-CAF8D4E5E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014" y="6271866"/>
            <a:ext cx="1252056" cy="5869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6CA0AB-CFD2-47EB-8F8A-A6E7478526BA}"/>
              </a:ext>
            </a:extLst>
          </p:cNvPr>
          <p:cNvSpPr txBox="1"/>
          <p:nvPr/>
        </p:nvSpPr>
        <p:spPr>
          <a:xfrm>
            <a:off x="373271" y="108226"/>
            <a:ext cx="113460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chemeClr val="bg2">
                    <a:lumMod val="25000"/>
                  </a:schemeClr>
                </a:solidFill>
                <a:latin typeface="Arial"/>
                <a:cs typeface="Calibri"/>
              </a:rPr>
              <a:t>Real-Time Shelf Inventory 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/>
                <a:cs typeface="Calibri"/>
              </a:rPr>
              <a:t>Tracking with Deep learning and Computer Vision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270D943-2A8D-45DB-852A-EE284A3C29B8}"/>
              </a:ext>
            </a:extLst>
          </p:cNvPr>
          <p:cNvCxnSpPr/>
          <p:nvPr/>
        </p:nvCxnSpPr>
        <p:spPr>
          <a:xfrm flipV="1">
            <a:off x="193676" y="563631"/>
            <a:ext cx="11672954" cy="1"/>
          </a:xfrm>
          <a:prstGeom prst="straightConnector1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362BCE3-AB1C-4D5B-A725-95AF4207F8A9}"/>
              </a:ext>
            </a:extLst>
          </p:cNvPr>
          <p:cNvSpPr txBox="1"/>
          <p:nvPr/>
        </p:nvSpPr>
        <p:spPr>
          <a:xfrm>
            <a:off x="196574" y="671442"/>
            <a:ext cx="1177676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"/>
                <a:ea typeface="+mn-lt"/>
                <a:cs typeface="+mn-lt"/>
              </a:rPr>
              <a:t>The key objective is to track on shelf inventories in real time to ensure that products are never run Out of stock from the shelves.</a:t>
            </a:r>
            <a:endParaRPr lang="en-US" sz="1600">
              <a:latin typeface="Arial"/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B7F26C-EA7C-4BD2-B666-7CF582218A01}"/>
              </a:ext>
            </a:extLst>
          </p:cNvPr>
          <p:cNvSpPr/>
          <p:nvPr/>
        </p:nvSpPr>
        <p:spPr>
          <a:xfrm>
            <a:off x="194367" y="1149626"/>
            <a:ext cx="5687390" cy="51904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A165F3-CBA3-469C-BF1D-7C9F7DAB4087}"/>
              </a:ext>
            </a:extLst>
          </p:cNvPr>
          <p:cNvSpPr/>
          <p:nvPr/>
        </p:nvSpPr>
        <p:spPr>
          <a:xfrm>
            <a:off x="6312452" y="1149626"/>
            <a:ext cx="5720522" cy="51904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F8FC-6B91-4686-BBB6-32E1B8150731}"/>
              </a:ext>
            </a:extLst>
          </p:cNvPr>
          <p:cNvSpPr txBox="1"/>
          <p:nvPr/>
        </p:nvSpPr>
        <p:spPr>
          <a:xfrm>
            <a:off x="460927" y="12118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8138AB-74C2-47BC-B4EE-A41AA344F92C}"/>
              </a:ext>
            </a:extLst>
          </p:cNvPr>
          <p:cNvSpPr txBox="1"/>
          <p:nvPr/>
        </p:nvSpPr>
        <p:spPr>
          <a:xfrm>
            <a:off x="6766753" y="13002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C93E87B6-FC87-4665-B258-CAF8D4E5E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9668" y="6117258"/>
            <a:ext cx="1594402" cy="7415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6CA0AB-CFD2-47EB-8F8A-A6E7478526BA}"/>
              </a:ext>
            </a:extLst>
          </p:cNvPr>
          <p:cNvSpPr txBox="1"/>
          <p:nvPr/>
        </p:nvSpPr>
        <p:spPr>
          <a:xfrm>
            <a:off x="373271" y="108226"/>
            <a:ext cx="113460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chemeClr val="bg2">
                    <a:lumMod val="25000"/>
                  </a:schemeClr>
                </a:solidFill>
                <a:latin typeface="Arial"/>
                <a:cs typeface="Calibri"/>
              </a:rPr>
              <a:t>Predicting Out of Stock</a:t>
            </a:r>
            <a:endParaRPr lang="en-US" sz="2400" b="1" dirty="0">
              <a:solidFill>
                <a:schemeClr val="bg2">
                  <a:lumMod val="25000"/>
                </a:schemeClr>
              </a:solidFill>
              <a:latin typeface="Arial"/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270D943-2A8D-45DB-852A-EE284A3C29B8}"/>
              </a:ext>
            </a:extLst>
          </p:cNvPr>
          <p:cNvCxnSpPr/>
          <p:nvPr/>
        </p:nvCxnSpPr>
        <p:spPr>
          <a:xfrm flipV="1">
            <a:off x="193676" y="563631"/>
            <a:ext cx="11672954" cy="1"/>
          </a:xfrm>
          <a:prstGeom prst="straightConnector1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7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C93E87B6-FC87-4665-B258-CAF8D4E5E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9668" y="6117258"/>
            <a:ext cx="1594402" cy="7415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6CA0AB-CFD2-47EB-8F8A-A6E7478526BA}"/>
              </a:ext>
            </a:extLst>
          </p:cNvPr>
          <p:cNvSpPr txBox="1"/>
          <p:nvPr/>
        </p:nvSpPr>
        <p:spPr>
          <a:xfrm>
            <a:off x="373271" y="108226"/>
            <a:ext cx="113460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/>
                <a:cs typeface="Calibri"/>
              </a:rPr>
              <a:t>Real-Time Shelf inventory </a:t>
            </a:r>
            <a:r>
              <a:rPr lang="en-US" sz="2400" b="1">
                <a:solidFill>
                  <a:schemeClr val="bg2">
                    <a:lumMod val="25000"/>
                  </a:schemeClr>
                </a:solidFill>
                <a:latin typeface="Arial"/>
                <a:cs typeface="Calibri"/>
              </a:rPr>
              <a:t>Tracking with Deep learning and Computer Vision</a:t>
            </a:r>
            <a:endParaRPr lang="en-US" sz="2400" b="1" dirty="0">
              <a:solidFill>
                <a:schemeClr val="bg2">
                  <a:lumMod val="25000"/>
                </a:schemeClr>
              </a:solidFill>
              <a:latin typeface="Arial"/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270D943-2A8D-45DB-852A-EE284A3C29B8}"/>
              </a:ext>
            </a:extLst>
          </p:cNvPr>
          <p:cNvCxnSpPr/>
          <p:nvPr/>
        </p:nvCxnSpPr>
        <p:spPr>
          <a:xfrm flipV="1">
            <a:off x="193676" y="563631"/>
            <a:ext cx="11672954" cy="1"/>
          </a:xfrm>
          <a:prstGeom prst="straightConnector1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06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C93E87B6-FC87-4665-B258-CAF8D4E5E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9668" y="6117258"/>
            <a:ext cx="1594402" cy="7415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6CA0AB-CFD2-47EB-8F8A-A6E7478526BA}"/>
              </a:ext>
            </a:extLst>
          </p:cNvPr>
          <p:cNvSpPr txBox="1"/>
          <p:nvPr/>
        </p:nvSpPr>
        <p:spPr>
          <a:xfrm>
            <a:off x="373271" y="108226"/>
            <a:ext cx="113460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/>
                <a:cs typeface="Calibri"/>
              </a:rPr>
              <a:t>Real-Time Shelf inventory </a:t>
            </a:r>
            <a:r>
              <a:rPr lang="en-US" sz="2400" b="1">
                <a:solidFill>
                  <a:schemeClr val="bg2">
                    <a:lumMod val="25000"/>
                  </a:schemeClr>
                </a:solidFill>
                <a:latin typeface="Arial"/>
                <a:cs typeface="Calibri"/>
              </a:rPr>
              <a:t>Tracking with Deep learning and Computer Vision</a:t>
            </a:r>
            <a:endParaRPr lang="en-US" sz="2400" b="1" dirty="0">
              <a:solidFill>
                <a:schemeClr val="bg2">
                  <a:lumMod val="25000"/>
                </a:schemeClr>
              </a:solidFill>
              <a:latin typeface="Arial"/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270D943-2A8D-45DB-852A-EE284A3C29B8}"/>
              </a:ext>
            </a:extLst>
          </p:cNvPr>
          <p:cNvCxnSpPr/>
          <p:nvPr/>
        </p:nvCxnSpPr>
        <p:spPr>
          <a:xfrm flipV="1">
            <a:off x="193676" y="563631"/>
            <a:ext cx="11672954" cy="1"/>
          </a:xfrm>
          <a:prstGeom prst="straightConnector1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415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148</cp:revision>
  <dcterms:created xsi:type="dcterms:W3CDTF">2020-05-24T13:54:37Z</dcterms:created>
  <dcterms:modified xsi:type="dcterms:W3CDTF">2020-05-24T15:46:35Z</dcterms:modified>
</cp:coreProperties>
</file>