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MGMarketTargeting/KPMGMarketTargeting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8B76F0-5D85-4477-9E46-B73A177EDA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KPMG Market Targeting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7CFE20-9F59-40DA-9EC5-91A31087FB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10/4/2020 7:00:26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MG Market Targeting" id="2" name="slide2">
            <a:extLst>
              <a:ext uri="{FF2B5EF4-FFF2-40B4-BE49-F238E27FC236}">
                <a16:creationId xmlns:a16="http://schemas.microsoft.com/office/drawing/2014/main" id="{FF74B9A1-26B9-4B0B-BB19-38A7B7BA1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370"/>
            <a:ext cx="12192000" cy="50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2020-10-04T19:00:28Z</dcterms:created>
  <dcterms:modified xsi:type="dcterms:W3CDTF">2020-10-04T19:00:28Z</dcterms:modified>
</cp:coreProperties>
</file>