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88521"/>
            <a:ext cx="8915399" cy="1137034"/>
          </a:xfrm>
        </p:spPr>
        <p:txBody>
          <a:bodyPr/>
          <a:lstStyle/>
          <a:p>
            <a:r>
              <a:rPr lang="en-IN" dirty="0" smtClean="0"/>
              <a:t>Power BI Assignment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573171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						</a:t>
            </a:r>
          </a:p>
          <a:p>
            <a:endParaRPr lang="en-IN" dirty="0"/>
          </a:p>
          <a:p>
            <a:r>
              <a:rPr lang="en-IN" dirty="0" smtClean="0"/>
              <a:t>											By: Ankit Narang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78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4" y="853390"/>
            <a:ext cx="10362121" cy="5623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554" y="238125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Power BI Report 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87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4" y="857250"/>
            <a:ext cx="10439400" cy="5660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554" y="238125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Power BI Data 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681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554" y="238125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Power BI Model View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4" y="770825"/>
            <a:ext cx="10819321" cy="57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829" y="238125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Power Query Editor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9" y="795248"/>
            <a:ext cx="10839450" cy="58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8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3" y="666750"/>
            <a:ext cx="10006012" cy="5924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7829" y="238125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Advanced Editor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239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608" y="319177"/>
            <a:ext cx="85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Power BI Pricing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3245" y="1751161"/>
            <a:ext cx="1062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Power BI comes in three levels – Desktop, Pro, and Premium. The Desktop level is free for individual users, while the Pro plan costs </a:t>
            </a:r>
            <a:r>
              <a:rPr lang="en-IN" dirty="0" smtClean="0"/>
              <a:t>₹660 </a:t>
            </a:r>
            <a:r>
              <a:rPr lang="en-IN" sz="2000" dirty="0" smtClean="0"/>
              <a:t>per </a:t>
            </a:r>
            <a:r>
              <a:rPr lang="en-IN" sz="2000" dirty="0"/>
              <a:t>user per month. The Premium plan starts at </a:t>
            </a:r>
            <a:r>
              <a:rPr lang="en-IN" sz="2000" dirty="0"/>
              <a:t>₹ </a:t>
            </a:r>
            <a:r>
              <a:rPr lang="en-IN" sz="2000" dirty="0" smtClean="0"/>
              <a:t>330,190 </a:t>
            </a:r>
            <a:r>
              <a:rPr lang="en-IN" sz="2000" dirty="0"/>
              <a:t>a month per dedicated cloud compute and storage resource.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3307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074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97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Power BI Assignment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Assignment 1</dc:title>
  <dc:creator>Ankit Narang</dc:creator>
  <cp:lastModifiedBy>Ankit Narang</cp:lastModifiedBy>
  <cp:revision>2</cp:revision>
  <dcterms:created xsi:type="dcterms:W3CDTF">2020-05-11T17:49:13Z</dcterms:created>
  <dcterms:modified xsi:type="dcterms:W3CDTF">2020-05-11T18:06:31Z</dcterms:modified>
</cp:coreProperties>
</file>