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3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09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4040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87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48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63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31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3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8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8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2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0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0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9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2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42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Quiz</a:t>
            </a:r>
            <a:r>
              <a:rPr lang="en-US" dirty="0"/>
              <a:t> App</a:t>
            </a:r>
            <a:r>
              <a:rPr dirty="0"/>
              <a:t>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An Overview of the Code and Functionality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This quiz </a:t>
            </a:r>
            <a:r>
              <a:rPr lang="en-US" dirty="0"/>
              <a:t>App</a:t>
            </a:r>
            <a:r>
              <a:rPr dirty="0"/>
              <a:t> is a great way to practice programming knowledge.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091AF-A46A-DBEC-EC93-813386847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0B9D-9E7D-5E18-7DFB-C192800A6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014" y="2472267"/>
            <a:ext cx="7765321" cy="1326321"/>
          </a:xfrm>
        </p:spPr>
        <p:txBody>
          <a:bodyPr/>
          <a:lstStyle/>
          <a:p>
            <a:r>
              <a:rPr lang="en-US" dirty="0"/>
              <a:t>Thank you !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B14CD-99C8-011B-AD07-8C3654E55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479" y="3488266"/>
            <a:ext cx="2345721" cy="1024467"/>
          </a:xfrm>
        </p:spPr>
        <p:txBody>
          <a:bodyPr/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940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Python program is a simple quiz game.</a:t>
            </a:r>
          </a:p>
          <a:p>
            <a:r>
              <a:t>Users can select a subject and answer questions.</a:t>
            </a:r>
          </a:p>
          <a:p>
            <a:r>
              <a:t>It tracks right and wrong answers, ensuring a fun learning experience.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Classes in 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question_Answer: Stores the question, options, and correct answer.</a:t>
            </a:r>
          </a:p>
          <a:p>
            <a:r>
              <a:t>2. quiz: Manages the game flow, question addition, display, validation, and results.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question_Answer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This class initializes with:</a:t>
            </a:r>
            <a:endParaRPr lang="en-US" dirty="0"/>
          </a:p>
          <a:p>
            <a:endParaRPr lang="en-US" dirty="0"/>
          </a:p>
          <a:p>
            <a:r>
              <a:rPr lang="en-IN" dirty="0"/>
              <a:t>Class </a:t>
            </a:r>
            <a:r>
              <a:rPr lang="en-IN" dirty="0" err="1"/>
              <a:t>question_Answer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Question</a:t>
            </a:r>
          </a:p>
          <a:p>
            <a:pPr lvl="1"/>
            <a:r>
              <a:rPr lang="en-IN" dirty="0" err="1"/>
              <a:t>OptA</a:t>
            </a:r>
            <a:endParaRPr lang="en-IN" dirty="0"/>
          </a:p>
          <a:p>
            <a:pPr lvl="1"/>
            <a:r>
              <a:rPr lang="en-IN" dirty="0" err="1"/>
              <a:t>OptB</a:t>
            </a:r>
            <a:endParaRPr lang="en-IN" dirty="0"/>
          </a:p>
          <a:p>
            <a:pPr lvl="1"/>
            <a:r>
              <a:rPr lang="en-IN" dirty="0" err="1"/>
              <a:t>OptC</a:t>
            </a:r>
            <a:endParaRPr lang="en-IN" dirty="0"/>
          </a:p>
          <a:p>
            <a:pPr lvl="1"/>
            <a:r>
              <a:rPr lang="en-IN" dirty="0" err="1"/>
              <a:t>OptD</a:t>
            </a:r>
            <a:endParaRPr lang="en-IN" dirty="0"/>
          </a:p>
          <a:p>
            <a:pPr lvl="1"/>
            <a:r>
              <a:rPr lang="en-IN" dirty="0"/>
              <a:t>Ans</a:t>
            </a:r>
          </a:p>
          <a:p>
            <a:pPr lvl="1"/>
            <a:endParaRPr lang="en-IN" dirty="0"/>
          </a:p>
          <a:p>
            <a:pPr lvl="1"/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quiz Class -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data: Stores all the added questions.</a:t>
            </a:r>
          </a:p>
          <a:p>
            <a:r>
              <a:t>2. right_ans: Counts correct answers.</a:t>
            </a:r>
          </a:p>
          <a:p>
            <a:r>
              <a:t>3. wronge_ans: Counts incorrect answers.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quiz Class - Methods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add_question</a:t>
            </a:r>
            <a:r>
              <a:rPr lang="en-US" dirty="0"/>
              <a:t>()</a:t>
            </a:r>
            <a:r>
              <a:rPr dirty="0"/>
              <a:t>: Adds a question to the quiz.</a:t>
            </a:r>
          </a:p>
          <a:p>
            <a:r>
              <a:rPr dirty="0"/>
              <a:t>2. display</a:t>
            </a:r>
            <a:r>
              <a:rPr lang="en-US" dirty="0"/>
              <a:t>()</a:t>
            </a:r>
            <a:r>
              <a:rPr dirty="0"/>
              <a:t>: Displays a question and validates the answer.</a:t>
            </a:r>
          </a:p>
          <a:p>
            <a:r>
              <a:rPr dirty="0"/>
              <a:t>3. </a:t>
            </a:r>
            <a:r>
              <a:rPr dirty="0" err="1"/>
              <a:t>getAns</a:t>
            </a:r>
            <a:r>
              <a:rPr lang="en-US" dirty="0"/>
              <a:t>()</a:t>
            </a:r>
            <a:r>
              <a:rPr dirty="0"/>
              <a:t>: Prompts the user for an answer and checks validity.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quiz Class - Methods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4. start</a:t>
            </a:r>
            <a:r>
              <a:rPr lang="en-US" dirty="0"/>
              <a:t>()</a:t>
            </a:r>
            <a:r>
              <a:rPr dirty="0"/>
              <a:t>: Begins the quiz and ensures random question order.</a:t>
            </a:r>
          </a:p>
          <a:p>
            <a:r>
              <a:rPr dirty="0"/>
              <a:t>5. result</a:t>
            </a:r>
            <a:r>
              <a:rPr lang="en-US" dirty="0"/>
              <a:t>()</a:t>
            </a:r>
            <a:r>
              <a:rPr dirty="0"/>
              <a:t>: Shows the user's total correct and incorrect answers.</a:t>
            </a:r>
          </a:p>
          <a:p>
            <a:r>
              <a:rPr dirty="0"/>
              <a:t>6. </a:t>
            </a:r>
            <a:r>
              <a:rPr dirty="0" err="1"/>
              <a:t>getSubject</a:t>
            </a:r>
            <a:r>
              <a:rPr lang="en-US" dirty="0"/>
              <a:t>()</a:t>
            </a:r>
            <a:r>
              <a:rPr dirty="0"/>
              <a:t>: Lets the user choose a subject.</a:t>
            </a:r>
          </a:p>
          <a:p>
            <a:r>
              <a:rPr dirty="0"/>
              <a:t>7. main: Controls the entire flow of the game.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Supports multiple subjects (Python, Java, C, C++).</a:t>
            </a:r>
          </a:p>
          <a:p>
            <a:r>
              <a:t>- Tracks correct and incorrect answers.</a:t>
            </a:r>
          </a:p>
          <a:p>
            <a:r>
              <a:t>- Ensures random question order without repetition.</a:t>
            </a:r>
          </a:p>
          <a:p>
            <a:r>
              <a:t>- Simple and user-friendly interface.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enters their name.</a:t>
            </a:r>
          </a:p>
          <a:p>
            <a:r>
              <a:t>2. Chooses a subject.</a:t>
            </a:r>
          </a:p>
          <a:p>
            <a:r>
              <a:t>3. Answers questions using A, B, C, or D.</a:t>
            </a:r>
          </a:p>
          <a:p>
            <a:r>
              <a:t>4. Sees the results at the end.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19</TotalTime>
  <Words>336</Words>
  <Application>Microsoft Office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Rockwell</vt:lpstr>
      <vt:lpstr>Damask</vt:lpstr>
      <vt:lpstr>Quiz App in Python</vt:lpstr>
      <vt:lpstr>Introduction</vt:lpstr>
      <vt:lpstr>Classes in the Code</vt:lpstr>
      <vt:lpstr>question_Answer Class</vt:lpstr>
      <vt:lpstr>quiz Class - Attributes</vt:lpstr>
      <vt:lpstr>quiz Class - Methods (Part 1)</vt:lpstr>
      <vt:lpstr>quiz Class - Methods (Part 2)</vt:lpstr>
      <vt:lpstr>Key Features</vt:lpstr>
      <vt:lpstr>User Interaction</vt:lpstr>
      <vt:lpstr>Conclusion</vt:lpstr>
      <vt:lpstr>Thank you 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aojha</dc:creator>
  <cp:keywords/>
  <dc:description>generated using python-pptx</dc:description>
  <cp:lastModifiedBy>aojha8019@gmail.com</cp:lastModifiedBy>
  <cp:revision>3</cp:revision>
  <dcterms:created xsi:type="dcterms:W3CDTF">2013-01-27T09:14:16Z</dcterms:created>
  <dcterms:modified xsi:type="dcterms:W3CDTF">2024-11-20T04:44:04Z</dcterms:modified>
  <cp:category/>
</cp:coreProperties>
</file>