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6B60-EE54-4726-8E33-2B1B15871650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28E7-8018-401A-A4DF-0BF709CCB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84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6B60-EE54-4726-8E33-2B1B15871650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28E7-8018-401A-A4DF-0BF709CCB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63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6B60-EE54-4726-8E33-2B1B15871650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28E7-8018-401A-A4DF-0BF709CCB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74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6B60-EE54-4726-8E33-2B1B15871650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28E7-8018-401A-A4DF-0BF709CCB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43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6B60-EE54-4726-8E33-2B1B15871650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28E7-8018-401A-A4DF-0BF709CCB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00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6B60-EE54-4726-8E33-2B1B15871650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28E7-8018-401A-A4DF-0BF709CCB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62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6B60-EE54-4726-8E33-2B1B15871650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28E7-8018-401A-A4DF-0BF709CCB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92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6B60-EE54-4726-8E33-2B1B15871650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28E7-8018-401A-A4DF-0BF709CCB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01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6B60-EE54-4726-8E33-2B1B15871650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28E7-8018-401A-A4DF-0BF709CCB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94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6B60-EE54-4726-8E33-2B1B15871650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28E7-8018-401A-A4DF-0BF709CCB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02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6B60-EE54-4726-8E33-2B1B15871650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28E7-8018-401A-A4DF-0BF709CCB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76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A6B60-EE54-4726-8E33-2B1B15871650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728E7-8018-401A-A4DF-0BF709CCB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35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Digital Documentation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CBSE Class 9 IT - Code 402 </a:t>
            </a:r>
            <a:endParaRPr lang="en-IN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2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Protecting Digital Documents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Passwords</a:t>
            </a:r>
            <a:r>
              <a:rPr lang="en-GB" dirty="0" smtClean="0"/>
              <a:t>: Setting a password to protect sensitive documents.</a:t>
            </a:r>
          </a:p>
          <a:p>
            <a:r>
              <a:rPr lang="en-GB" b="1" dirty="0" smtClean="0"/>
              <a:t>File Permissions</a:t>
            </a:r>
            <a:r>
              <a:rPr lang="en-GB" dirty="0" smtClean="0"/>
              <a:t>: Setting permissions to restrict editing or viewing of documents (especially in collaborative environments).</a:t>
            </a:r>
          </a:p>
          <a:p>
            <a:r>
              <a:rPr lang="en-GB" b="1" dirty="0" smtClean="0"/>
              <a:t>Backup</a:t>
            </a:r>
            <a:r>
              <a:rPr lang="en-GB" dirty="0" smtClean="0"/>
              <a:t>: Regularly backing up documents to prevent data loss.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7955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Common File Formats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156"/>
            <a:ext cx="10515600" cy="4351338"/>
          </a:xfrm>
        </p:spPr>
        <p:txBody>
          <a:bodyPr/>
          <a:lstStyle/>
          <a:p>
            <a:r>
              <a:rPr lang="en-IN" b="1" dirty="0" smtClean="0"/>
              <a:t>DOC/DOCX</a:t>
            </a:r>
            <a:r>
              <a:rPr lang="en-IN" dirty="0" smtClean="0"/>
              <a:t>: Microsoft Word document files.</a:t>
            </a:r>
          </a:p>
          <a:p>
            <a:r>
              <a:rPr lang="en-IN" b="1" dirty="0" smtClean="0"/>
              <a:t>XLS/XLSX</a:t>
            </a:r>
            <a:r>
              <a:rPr lang="en-IN" dirty="0" smtClean="0"/>
              <a:t>: Microsoft Excel files.</a:t>
            </a:r>
          </a:p>
          <a:p>
            <a:r>
              <a:rPr lang="en-IN" b="1" dirty="0" smtClean="0"/>
              <a:t>PPT/PPTX</a:t>
            </a:r>
            <a:r>
              <a:rPr lang="en-IN" dirty="0" smtClean="0"/>
              <a:t>: Microsoft PowerPoint presentation files.</a:t>
            </a:r>
          </a:p>
          <a:p>
            <a:r>
              <a:rPr lang="en-IN" b="1" dirty="0" smtClean="0"/>
              <a:t>PDF</a:t>
            </a:r>
            <a:r>
              <a:rPr lang="en-IN" dirty="0" smtClean="0"/>
              <a:t>: Portable Document Format, ideal for finalizing documents.</a:t>
            </a:r>
          </a:p>
          <a:p>
            <a:r>
              <a:rPr lang="en-GB" b="1" dirty="0" smtClean="0"/>
              <a:t>TXT</a:t>
            </a:r>
            <a:r>
              <a:rPr lang="en-GB" dirty="0" smtClean="0"/>
              <a:t>: Plain text files with no formatting.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2302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of Digital Documentation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Efficiency</a:t>
            </a:r>
            <a:r>
              <a:rPr lang="en-GB" dirty="0" smtClean="0"/>
              <a:t>: Easier to edit, format, and store documents.</a:t>
            </a:r>
          </a:p>
          <a:p>
            <a:r>
              <a:rPr lang="en-GB" b="1" dirty="0" smtClean="0"/>
              <a:t>Cost-effective</a:t>
            </a:r>
            <a:r>
              <a:rPr lang="en-GB" dirty="0" smtClean="0"/>
              <a:t>: Reduces the cost of paper, ink, and physical storage.</a:t>
            </a:r>
          </a:p>
          <a:p>
            <a:r>
              <a:rPr lang="en-GB" b="1" dirty="0" smtClean="0"/>
              <a:t>Collaboration</a:t>
            </a:r>
            <a:r>
              <a:rPr lang="en-GB" dirty="0" smtClean="0"/>
              <a:t>: Multiple users can work on the same document in real time (especially with cloud services like Google Docs).</a:t>
            </a:r>
          </a:p>
          <a:p>
            <a:r>
              <a:rPr lang="en-GB" b="1" dirty="0" smtClean="0"/>
              <a:t>Searchable</a:t>
            </a:r>
            <a:r>
              <a:rPr lang="en-GB" dirty="0" smtClean="0"/>
              <a:t>: Digital documents can be easily searched using keywords, saving time.</a:t>
            </a:r>
          </a:p>
          <a:p>
            <a:r>
              <a:rPr lang="en-GB" b="1" dirty="0" smtClean="0"/>
              <a:t>Environmentally Friendly</a:t>
            </a:r>
            <a:r>
              <a:rPr lang="en-GB" dirty="0" smtClean="0"/>
              <a:t>: Less paper usage leads to fewer trees being cut down.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42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6834"/>
          </a:xfrm>
        </p:spPr>
        <p:txBody>
          <a:bodyPr/>
          <a:lstStyle/>
          <a:p>
            <a:r>
              <a:rPr lang="en-IN" sz="5400" b="1" u="sng" dirty="0" smtClean="0"/>
              <a:t>Introduction</a:t>
            </a:r>
            <a:r>
              <a:rPr lang="en-IN" b="1" u="sng" dirty="0" smtClean="0"/>
              <a:t> to Digital Documentation</a:t>
            </a:r>
            <a:endParaRPr lang="en-IN" b="1" u="sng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03586" y="1629103"/>
            <a:ext cx="10417854" cy="4141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documentation refers to creating, editing, storing,  and managing documents in electronic formats.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3200" dirty="0">
                <a:latin typeface="Arial" panose="020B0604020202020204" pitchFamily="34" charset="0"/>
              </a:rPr>
              <a:t>This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more efficient way of handling documents compared to traditional paper-based documentation.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involves using software tools like word processors, spreadsheets, and presentation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333015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56137"/>
          </a:xfrm>
        </p:spPr>
        <p:txBody>
          <a:bodyPr>
            <a:normAutofit/>
          </a:bodyPr>
          <a:lstStyle/>
          <a:p>
            <a:r>
              <a:rPr lang="en-IN" sz="5400" b="1" dirty="0" smtClean="0"/>
              <a:t>Types of Digital Documents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0524"/>
            <a:ext cx="10515600" cy="581747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b="1" dirty="0"/>
              <a:t>T</a:t>
            </a:r>
            <a:r>
              <a:rPr lang="en-GB" b="1" dirty="0" smtClean="0"/>
              <a:t>ext Documents</a:t>
            </a:r>
            <a:r>
              <a:rPr lang="en-GB" dirty="0" smtClean="0"/>
              <a:t>: Files that contain text, such as essays, reports, or articles. These are created using word processing software like MS Word.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 smtClean="0"/>
              <a:t>Spreadsheet Documents</a:t>
            </a:r>
            <a:r>
              <a:rPr lang="en-GB" dirty="0" smtClean="0"/>
              <a:t>: Files that organize data in rows and columns, often used for calculations, budgets, or data analysis. These are created using software like MS Excel.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 smtClean="0"/>
              <a:t>Presentation Documents</a:t>
            </a:r>
            <a:r>
              <a:rPr lang="en-GB" dirty="0" smtClean="0"/>
              <a:t>: Files used to create slideshows for presenting information in meetings or classrooms. These are made using software like MS PowerPoint.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 smtClean="0"/>
              <a:t>Graphics and Images</a:t>
            </a:r>
            <a:r>
              <a:rPr lang="en-GB" dirty="0" smtClean="0"/>
              <a:t>: Visual documents created using image editing software like Adobe Photoshop or Microsoft Paint.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 smtClean="0"/>
              <a:t>PDF Files</a:t>
            </a:r>
            <a:r>
              <a:rPr lang="en-GB" dirty="0" smtClean="0"/>
              <a:t>: Portable Document Format files used to present documents in a manner independent of the software, hardware, or operating systems used by anyone who views the document.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344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Creating Digital Documents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Word Processing Software</a:t>
            </a:r>
          </a:p>
          <a:p>
            <a:r>
              <a:rPr lang="en-IN" dirty="0" smtClean="0"/>
              <a:t>Spreadsheet Software</a:t>
            </a:r>
          </a:p>
          <a:p>
            <a:r>
              <a:rPr lang="en-IN" dirty="0" smtClean="0"/>
              <a:t>Presentation Software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90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9187"/>
            <a:ext cx="10515600" cy="1303282"/>
          </a:xfrm>
        </p:spPr>
        <p:txBody>
          <a:bodyPr>
            <a:normAutofit/>
          </a:bodyPr>
          <a:lstStyle/>
          <a:p>
            <a:r>
              <a:rPr lang="en-IN" dirty="0" smtClean="0"/>
              <a:t>Word Processing Software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9104"/>
            <a:ext cx="10515600" cy="51395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A </a:t>
            </a:r>
            <a:r>
              <a:rPr lang="en-GB" b="1" dirty="0" smtClean="0"/>
              <a:t>word processor</a:t>
            </a:r>
            <a:r>
              <a:rPr lang="en-GB" dirty="0" smtClean="0"/>
              <a:t> is a software used for creating, editing, formatting, and printing text documents.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Examples of word processors: </a:t>
            </a:r>
            <a:r>
              <a:rPr lang="en-GB" b="1" dirty="0" smtClean="0"/>
              <a:t>Microsoft Word</a:t>
            </a:r>
            <a:r>
              <a:rPr lang="en-GB" dirty="0" smtClean="0"/>
              <a:t>, </a:t>
            </a:r>
            <a:r>
              <a:rPr lang="en-GB" b="1" dirty="0" smtClean="0"/>
              <a:t>Google Docs</a:t>
            </a:r>
            <a:r>
              <a:rPr lang="en-GB" dirty="0" smtClean="0"/>
              <a:t>, </a:t>
            </a:r>
            <a:r>
              <a:rPr lang="en-GB" b="1" dirty="0" err="1" smtClean="0"/>
              <a:t>LibreOffice</a:t>
            </a:r>
            <a:r>
              <a:rPr lang="en-GB" b="1" dirty="0" smtClean="0"/>
              <a:t> Writer</a:t>
            </a:r>
            <a:r>
              <a:rPr lang="en-GB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Common features of word processors include: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 smtClean="0"/>
              <a:t>Text Formatting</a:t>
            </a:r>
            <a:r>
              <a:rPr lang="en-GB" dirty="0" smtClean="0"/>
              <a:t>: Font type, size, </a:t>
            </a:r>
            <a:r>
              <a:rPr lang="en-GB" dirty="0" err="1" smtClean="0"/>
              <a:t>color</a:t>
            </a:r>
            <a:r>
              <a:rPr lang="en-GB" dirty="0" smtClean="0"/>
              <a:t>, bold, italics, underline.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 smtClean="0"/>
              <a:t>Alignment</a:t>
            </a:r>
            <a:r>
              <a:rPr lang="en-GB" dirty="0" smtClean="0"/>
              <a:t>: Left, right, </a:t>
            </a:r>
            <a:r>
              <a:rPr lang="en-GB" dirty="0" err="1" smtClean="0"/>
              <a:t>center</a:t>
            </a:r>
            <a:r>
              <a:rPr lang="en-GB" dirty="0" smtClean="0"/>
              <a:t>, justify.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 smtClean="0"/>
              <a:t>Paragraph Styles</a:t>
            </a:r>
            <a:r>
              <a:rPr lang="en-GB" dirty="0" smtClean="0"/>
              <a:t>: Indentation, line spacing, bullets, numbering.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 smtClean="0"/>
              <a:t>Spell Check &amp; Thesaurus</a:t>
            </a:r>
            <a:r>
              <a:rPr lang="en-GB" dirty="0" smtClean="0"/>
              <a:t>: Automatic correction and suggestion tools.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 smtClean="0"/>
              <a:t>Tables</a:t>
            </a:r>
            <a:r>
              <a:rPr lang="en-IN" dirty="0" smtClean="0"/>
              <a:t>: Inserting and formatting tables.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 smtClean="0"/>
              <a:t>Inserting Images/Graphics</a:t>
            </a:r>
            <a:r>
              <a:rPr lang="en-GB" dirty="0" smtClean="0"/>
              <a:t>: Embedding visuals into the document.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433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Spreadsheet Software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b="1" dirty="0" smtClean="0"/>
              <a:t>Spreadsheet software</a:t>
            </a:r>
            <a:r>
              <a:rPr lang="en-GB" dirty="0" smtClean="0"/>
              <a:t> allows users to organize, calculate, and </a:t>
            </a:r>
            <a:r>
              <a:rPr lang="en-GB" dirty="0" err="1" smtClean="0"/>
              <a:t>analyze</a:t>
            </a:r>
            <a:r>
              <a:rPr lang="en-GB" dirty="0" smtClean="0"/>
              <a:t> data in rows and columns.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Examples of spreadsheet software: </a:t>
            </a:r>
            <a:r>
              <a:rPr lang="en-GB" b="1" dirty="0" smtClean="0"/>
              <a:t>Microsoft Excel</a:t>
            </a:r>
            <a:r>
              <a:rPr lang="en-GB" dirty="0" smtClean="0"/>
              <a:t>, </a:t>
            </a:r>
            <a:r>
              <a:rPr lang="en-GB" b="1" dirty="0" smtClean="0"/>
              <a:t>Google Sheets</a:t>
            </a:r>
            <a:r>
              <a:rPr lang="en-GB" dirty="0" smtClean="0"/>
              <a:t>, </a:t>
            </a:r>
            <a:r>
              <a:rPr lang="en-GB" b="1" dirty="0" err="1" smtClean="0"/>
              <a:t>LibreOffice</a:t>
            </a:r>
            <a:r>
              <a:rPr lang="en-GB" b="1" dirty="0" smtClean="0"/>
              <a:t> Calc</a:t>
            </a:r>
            <a:r>
              <a:rPr lang="en-GB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Common features: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 smtClean="0"/>
              <a:t>Cells, Rows, and Columns</a:t>
            </a:r>
            <a:r>
              <a:rPr lang="en-GB" dirty="0" smtClean="0"/>
              <a:t>: To store and organize data.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 smtClean="0"/>
              <a:t>Formulas and Functions</a:t>
            </a:r>
            <a:r>
              <a:rPr lang="en-GB" dirty="0" smtClean="0"/>
              <a:t>: Basic arithmetic functions, SUM, AVERAGE,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 smtClean="0"/>
              <a:t>Charts and Graphs</a:t>
            </a:r>
            <a:r>
              <a:rPr lang="en-GB" dirty="0" smtClean="0"/>
              <a:t>: To represent data visually.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 smtClean="0"/>
              <a:t>Data Filtering</a:t>
            </a:r>
            <a:r>
              <a:rPr lang="en-GB" dirty="0" smtClean="0"/>
              <a:t>: Sorting and filtering to </a:t>
            </a:r>
            <a:r>
              <a:rPr lang="en-GB" dirty="0" err="1" smtClean="0"/>
              <a:t>analyze</a:t>
            </a:r>
            <a:r>
              <a:rPr lang="en-GB" dirty="0" smtClean="0"/>
              <a:t> large sets of data.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462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Presentation Software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b="1" dirty="0" smtClean="0"/>
              <a:t>Presentation software</a:t>
            </a:r>
            <a:r>
              <a:rPr lang="en-GB" dirty="0" smtClean="0"/>
              <a:t> is used to create slideshows for presenting information in meetings, lectures,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Examples: </a:t>
            </a:r>
            <a:r>
              <a:rPr lang="en-GB" b="1" dirty="0" smtClean="0"/>
              <a:t>Microsoft PowerPoint</a:t>
            </a:r>
            <a:r>
              <a:rPr lang="en-GB" dirty="0" smtClean="0"/>
              <a:t>, </a:t>
            </a:r>
            <a:r>
              <a:rPr lang="en-GB" b="1" dirty="0" smtClean="0"/>
              <a:t>Google Slides</a:t>
            </a:r>
            <a:r>
              <a:rPr lang="en-GB" dirty="0" smtClean="0"/>
              <a:t>, </a:t>
            </a:r>
            <a:r>
              <a:rPr lang="en-GB" b="1" dirty="0" err="1" smtClean="0"/>
              <a:t>LibreOffice</a:t>
            </a:r>
            <a:r>
              <a:rPr lang="en-GB" b="1" dirty="0" smtClean="0"/>
              <a:t> Impress</a:t>
            </a:r>
            <a:r>
              <a:rPr lang="en-GB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Common features: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 smtClean="0"/>
              <a:t>Slides</a:t>
            </a:r>
            <a:r>
              <a:rPr lang="en-GB" dirty="0" smtClean="0"/>
              <a:t>: Blank or pre-designed layouts for presenting content.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 smtClean="0"/>
              <a:t>Animations and Transitions</a:t>
            </a:r>
            <a:r>
              <a:rPr lang="en-GB" dirty="0" smtClean="0"/>
              <a:t>: Adding visual effects between slides and objects.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 smtClean="0"/>
              <a:t>Insert Text, Images, and Videos</a:t>
            </a:r>
            <a:r>
              <a:rPr lang="en-GB" dirty="0" smtClean="0"/>
              <a:t>: Enhancing presentations with multimedia.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 smtClean="0"/>
              <a:t>Themes and Templates</a:t>
            </a:r>
            <a:r>
              <a:rPr lang="en-GB" dirty="0" smtClean="0"/>
              <a:t>: Predefined design schemes to give your presentation a consistent look.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7518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Formatting Digital Documents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Formatting is the process of adjusting the appearance of the document to make it more readable and presentable.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 smtClean="0"/>
              <a:t>Text Formatting</a:t>
            </a:r>
            <a:r>
              <a:rPr lang="en-GB" dirty="0" smtClean="0"/>
              <a:t>: Font styles, size, and </a:t>
            </a:r>
            <a:r>
              <a:rPr lang="en-GB" dirty="0" err="1" smtClean="0"/>
              <a:t>color</a:t>
            </a:r>
            <a:r>
              <a:rPr lang="en-GB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 smtClean="0"/>
              <a:t>Paragraph Formatting</a:t>
            </a:r>
            <a:r>
              <a:rPr lang="en-GB" dirty="0" smtClean="0"/>
              <a:t>: Alignment, spacing, line spacing, bullets, numbering.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 smtClean="0"/>
              <a:t>Page Layout</a:t>
            </a:r>
            <a:r>
              <a:rPr lang="en-IN" dirty="0" smtClean="0"/>
              <a:t>: Margins, headers, footers, page size, orientation (portrait/landscape).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 smtClean="0"/>
              <a:t>Inserting Objects</a:t>
            </a:r>
            <a:r>
              <a:rPr lang="en-GB" dirty="0" smtClean="0"/>
              <a:t>: Tables, images, graphs, shapes, and text boxes.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2554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Saving and Sharing Digital Documents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Digital documents can be saved in various formats such as .</a:t>
            </a:r>
            <a:r>
              <a:rPr lang="en-GB" dirty="0" err="1" smtClean="0"/>
              <a:t>docx</a:t>
            </a:r>
            <a:r>
              <a:rPr lang="en-GB" dirty="0" smtClean="0"/>
              <a:t>, .pdf, .</a:t>
            </a:r>
            <a:r>
              <a:rPr lang="en-GB" dirty="0" err="1" smtClean="0"/>
              <a:t>xls</a:t>
            </a:r>
            <a:r>
              <a:rPr lang="en-GB" dirty="0" smtClean="0"/>
              <a:t>, .</a:t>
            </a:r>
            <a:r>
              <a:rPr lang="en-GB" dirty="0" err="1" smtClean="0"/>
              <a:t>pptx</a:t>
            </a:r>
            <a:r>
              <a:rPr lang="en-GB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 smtClean="0"/>
              <a:t>Cloud Storage</a:t>
            </a:r>
            <a:r>
              <a:rPr lang="en-GB" dirty="0" smtClean="0"/>
              <a:t>: Services like </a:t>
            </a:r>
            <a:r>
              <a:rPr lang="en-GB" b="1" dirty="0" smtClean="0"/>
              <a:t>Google Drive</a:t>
            </a:r>
            <a:r>
              <a:rPr lang="en-GB" dirty="0" smtClean="0"/>
              <a:t>, </a:t>
            </a:r>
            <a:r>
              <a:rPr lang="en-GB" b="1" dirty="0" smtClean="0"/>
              <a:t>OneDrive</a:t>
            </a:r>
            <a:r>
              <a:rPr lang="en-GB" dirty="0" smtClean="0"/>
              <a:t>, and </a:t>
            </a:r>
            <a:r>
              <a:rPr lang="en-GB" b="1" dirty="0" smtClean="0"/>
              <a:t>Dropbox</a:t>
            </a:r>
            <a:r>
              <a:rPr lang="en-GB" dirty="0" smtClean="0"/>
              <a:t> allow you to store and share documents online.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 smtClean="0"/>
              <a:t>Email</a:t>
            </a:r>
            <a:r>
              <a:rPr lang="en-GB" dirty="0" smtClean="0"/>
              <a:t>: Documents can be attached and sent via email.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 smtClean="0"/>
              <a:t>USB Drives and External Devices</a:t>
            </a:r>
            <a:r>
              <a:rPr lang="en-GB" dirty="0" smtClean="0"/>
              <a:t>: For offline storage and sharing. 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8192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800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Digital Documentation</vt:lpstr>
      <vt:lpstr>Introduction to Digital Documentation</vt:lpstr>
      <vt:lpstr>Types of Digital Documents</vt:lpstr>
      <vt:lpstr>Creating Digital Documents</vt:lpstr>
      <vt:lpstr>Word Processing Software</vt:lpstr>
      <vt:lpstr> Spreadsheet Software</vt:lpstr>
      <vt:lpstr>Presentation Software</vt:lpstr>
      <vt:lpstr>Formatting Digital Documents</vt:lpstr>
      <vt:lpstr>Saving and Sharing Digital Documents</vt:lpstr>
      <vt:lpstr>Protecting Digital Documents</vt:lpstr>
      <vt:lpstr>Common File Formats</vt:lpstr>
      <vt:lpstr>Advantages of Digital 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Documentation</dc:title>
  <dc:creator>STUDENT</dc:creator>
  <cp:lastModifiedBy>STUDENT</cp:lastModifiedBy>
  <cp:revision>4</cp:revision>
  <dcterms:created xsi:type="dcterms:W3CDTF">2025-01-28T04:56:01Z</dcterms:created>
  <dcterms:modified xsi:type="dcterms:W3CDTF">2025-01-28T05:12:28Z</dcterms:modified>
</cp:coreProperties>
</file>