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3" r:id="rId2"/>
    <p:sldId id="258" r:id="rId3"/>
    <p:sldId id="272" r:id="rId4"/>
    <p:sldId id="274" r:id="rId5"/>
    <p:sldId id="259" r:id="rId6"/>
    <p:sldId id="269" r:id="rId7"/>
    <p:sldId id="270" r:id="rId8"/>
    <p:sldId id="271" r:id="rId9"/>
    <p:sldId id="262" r:id="rId10"/>
    <p:sldId id="267" r:id="rId11"/>
    <p:sldId id="265"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743EF-E739-4002-B21A-5D1921AAD04F}" v="85" dt="2024-07-04T12:04:40.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7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Parashar" userId="905e35e891ccbeac" providerId="LiveId" clId="{915743EF-E739-4002-B21A-5D1921AAD04F}"/>
    <pc:docChg chg="undo custSel addSld delSld modSld sldOrd">
      <pc:chgData name="Ankit Parashar" userId="905e35e891ccbeac" providerId="LiveId" clId="{915743EF-E739-4002-B21A-5D1921AAD04F}" dt="2024-07-04T12:04:40.054" v="1532" actId="14100"/>
      <pc:docMkLst>
        <pc:docMk/>
      </pc:docMkLst>
      <pc:sldChg chg="modSp del">
        <pc:chgData name="Ankit Parashar" userId="905e35e891ccbeac" providerId="LiveId" clId="{915743EF-E739-4002-B21A-5D1921AAD04F}" dt="2024-07-04T11:59:51.262" v="1331" actId="47"/>
        <pc:sldMkLst>
          <pc:docMk/>
          <pc:sldMk cId="1824395713" sldId="256"/>
        </pc:sldMkLst>
        <pc:spChg chg="mod">
          <ac:chgData name="Ankit Parashar" userId="905e35e891ccbeac" providerId="LiveId" clId="{915743EF-E739-4002-B21A-5D1921AAD04F}" dt="2024-07-04T10:34:05.682" v="153"/>
          <ac:spMkLst>
            <pc:docMk/>
            <pc:sldMk cId="1824395713" sldId="256"/>
            <ac:spMk id="2" creationId="{47AA30CB-0662-25D7-7C28-4606E2516EA4}"/>
          </ac:spMkLst>
        </pc:spChg>
        <pc:spChg chg="mod">
          <ac:chgData name="Ankit Parashar" userId="905e35e891ccbeac" providerId="LiveId" clId="{915743EF-E739-4002-B21A-5D1921AAD04F}" dt="2024-07-04T10:34:05.682" v="153"/>
          <ac:spMkLst>
            <pc:docMk/>
            <pc:sldMk cId="1824395713" sldId="256"/>
            <ac:spMk id="3" creationId="{FF34F7F4-81DD-0F30-F991-31C0833C49E7}"/>
          </ac:spMkLst>
        </pc:spChg>
      </pc:sldChg>
      <pc:sldChg chg="modSp new del mod ord">
        <pc:chgData name="Ankit Parashar" userId="905e35e891ccbeac" providerId="LiveId" clId="{915743EF-E739-4002-B21A-5D1921AAD04F}" dt="2024-07-04T11:28:02.291" v="1134" actId="47"/>
        <pc:sldMkLst>
          <pc:docMk/>
          <pc:sldMk cId="1915188626" sldId="257"/>
        </pc:sldMkLst>
        <pc:spChg chg="mod">
          <ac:chgData name="Ankit Parashar" userId="905e35e891ccbeac" providerId="LiveId" clId="{915743EF-E739-4002-B21A-5D1921AAD04F}" dt="2024-07-04T11:25:15.628" v="1100" actId="1076"/>
          <ac:spMkLst>
            <pc:docMk/>
            <pc:sldMk cId="1915188626" sldId="257"/>
            <ac:spMk id="2" creationId="{9C0725D6-CE6F-3000-BFF2-6130BD6584BD}"/>
          </ac:spMkLst>
        </pc:spChg>
        <pc:spChg chg="mod">
          <ac:chgData name="Ankit Parashar" userId="905e35e891ccbeac" providerId="LiveId" clId="{915743EF-E739-4002-B21A-5D1921AAD04F}" dt="2024-07-04T11:24:58.430" v="1097" actId="368"/>
          <ac:spMkLst>
            <pc:docMk/>
            <pc:sldMk cId="1915188626" sldId="257"/>
            <ac:spMk id="3" creationId="{143F0E64-94A1-0540-7943-076CB9917C01}"/>
          </ac:spMkLst>
        </pc:spChg>
      </pc:sldChg>
      <pc:sldChg chg="new del">
        <pc:chgData name="Ankit Parashar" userId="905e35e891ccbeac" providerId="LiveId" clId="{915743EF-E739-4002-B21A-5D1921AAD04F}" dt="2024-07-04T10:17:59.595" v="1" actId="47"/>
        <pc:sldMkLst>
          <pc:docMk/>
          <pc:sldMk cId="3457059806" sldId="257"/>
        </pc:sldMkLst>
      </pc:sldChg>
      <pc:sldChg chg="addSp delSp modSp new mod">
        <pc:chgData name="Ankit Parashar" userId="905e35e891ccbeac" providerId="LiveId" clId="{915743EF-E739-4002-B21A-5D1921AAD04F}" dt="2024-07-04T11:57:28.284" v="1310" actId="14100"/>
        <pc:sldMkLst>
          <pc:docMk/>
          <pc:sldMk cId="3277342221" sldId="258"/>
        </pc:sldMkLst>
        <pc:spChg chg="mod">
          <ac:chgData name="Ankit Parashar" userId="905e35e891ccbeac" providerId="LiveId" clId="{915743EF-E739-4002-B21A-5D1921AAD04F}" dt="2024-07-04T10:34:05.682" v="153"/>
          <ac:spMkLst>
            <pc:docMk/>
            <pc:sldMk cId="3277342221" sldId="258"/>
            <ac:spMk id="2" creationId="{8AF582CB-ECD8-6A51-E299-50778ECA8423}"/>
          </ac:spMkLst>
        </pc:spChg>
        <pc:spChg chg="del mod">
          <ac:chgData name="Ankit Parashar" userId="905e35e891ccbeac" providerId="LiveId" clId="{915743EF-E739-4002-B21A-5D1921AAD04F}" dt="2024-07-04T11:57:00.694" v="1299"/>
          <ac:spMkLst>
            <pc:docMk/>
            <pc:sldMk cId="3277342221" sldId="258"/>
            <ac:spMk id="3" creationId="{B23D43D7-5EFE-1674-9388-C800028CFBF6}"/>
          </ac:spMkLst>
        </pc:spChg>
        <pc:spChg chg="mod">
          <ac:chgData name="Ankit Parashar" userId="905e35e891ccbeac" providerId="LiveId" clId="{915743EF-E739-4002-B21A-5D1921AAD04F}" dt="2024-07-04T10:34:05.682" v="153"/>
          <ac:spMkLst>
            <pc:docMk/>
            <pc:sldMk cId="3277342221" sldId="258"/>
            <ac:spMk id="4" creationId="{DAC15ED2-E2C2-30B3-33E3-20AA2A10CD7B}"/>
          </ac:spMkLst>
        </pc:spChg>
        <pc:picChg chg="add mod">
          <ac:chgData name="Ankit Parashar" userId="905e35e891ccbeac" providerId="LiveId" clId="{915743EF-E739-4002-B21A-5D1921AAD04F}" dt="2024-07-04T11:57:28.284" v="1310" actId="14100"/>
          <ac:picMkLst>
            <pc:docMk/>
            <pc:sldMk cId="3277342221" sldId="258"/>
            <ac:picMk id="7170" creationId="{B4F88F27-F01D-4E40-514F-7E4CD1A9C807}"/>
          </ac:picMkLst>
        </pc:picChg>
      </pc:sldChg>
      <pc:sldChg chg="modSp new mod">
        <pc:chgData name="Ankit Parashar" userId="905e35e891ccbeac" providerId="LiveId" clId="{915743EF-E739-4002-B21A-5D1921AAD04F}" dt="2024-07-04T11:31:17.928" v="1139" actId="113"/>
        <pc:sldMkLst>
          <pc:docMk/>
          <pc:sldMk cId="147692120" sldId="259"/>
        </pc:sldMkLst>
        <pc:spChg chg="mod">
          <ac:chgData name="Ankit Parashar" userId="905e35e891ccbeac" providerId="LiveId" clId="{915743EF-E739-4002-B21A-5D1921AAD04F}" dt="2024-07-04T11:31:17.928" v="1139" actId="113"/>
          <ac:spMkLst>
            <pc:docMk/>
            <pc:sldMk cId="147692120" sldId="259"/>
            <ac:spMk id="2" creationId="{5331052E-2575-AC27-40C5-380DE794322F}"/>
          </ac:spMkLst>
        </pc:spChg>
      </pc:sldChg>
      <pc:sldChg chg="modSp new del mod">
        <pc:chgData name="Ankit Parashar" userId="905e35e891ccbeac" providerId="LiveId" clId="{915743EF-E739-4002-B21A-5D1921AAD04F}" dt="2024-07-04T11:38:48.008" v="1188" actId="47"/>
        <pc:sldMkLst>
          <pc:docMk/>
          <pc:sldMk cId="3169127715" sldId="260"/>
        </pc:sldMkLst>
        <pc:spChg chg="mod">
          <ac:chgData name="Ankit Parashar" userId="905e35e891ccbeac" providerId="LiveId" clId="{915743EF-E739-4002-B21A-5D1921AAD04F}" dt="2024-07-04T10:35:51.812" v="408" actId="14100"/>
          <ac:spMkLst>
            <pc:docMk/>
            <pc:sldMk cId="3169127715" sldId="260"/>
            <ac:spMk id="2" creationId="{9F38E41B-36CD-4491-E26F-F7A62FA4D64D}"/>
          </ac:spMkLst>
        </pc:spChg>
        <pc:spChg chg="mod">
          <ac:chgData name="Ankit Parashar" userId="905e35e891ccbeac" providerId="LiveId" clId="{915743EF-E739-4002-B21A-5D1921AAD04F}" dt="2024-07-04T11:34:09.463" v="1165" actId="27636"/>
          <ac:spMkLst>
            <pc:docMk/>
            <pc:sldMk cId="3169127715" sldId="260"/>
            <ac:spMk id="3" creationId="{6B32E818-AB34-78A5-C7EF-6E5619A88135}"/>
          </ac:spMkLst>
        </pc:spChg>
      </pc:sldChg>
      <pc:sldChg chg="modSp new del mod">
        <pc:chgData name="Ankit Parashar" userId="905e35e891ccbeac" providerId="LiveId" clId="{915743EF-E739-4002-B21A-5D1921AAD04F}" dt="2024-07-04T11:50:55.752" v="1283" actId="47"/>
        <pc:sldMkLst>
          <pc:docMk/>
          <pc:sldMk cId="3380242656" sldId="261"/>
        </pc:sldMkLst>
        <pc:spChg chg="mod">
          <ac:chgData name="Ankit Parashar" userId="905e35e891ccbeac" providerId="LiveId" clId="{915743EF-E739-4002-B21A-5D1921AAD04F}" dt="2024-07-04T10:37:23.764" v="425" actId="255"/>
          <ac:spMkLst>
            <pc:docMk/>
            <pc:sldMk cId="3380242656" sldId="261"/>
            <ac:spMk id="2" creationId="{2BD6CC9A-E779-98D9-C692-D4C0401AC575}"/>
          </ac:spMkLst>
        </pc:spChg>
        <pc:spChg chg="mod">
          <ac:chgData name="Ankit Parashar" userId="905e35e891ccbeac" providerId="LiveId" clId="{915743EF-E739-4002-B21A-5D1921AAD04F}" dt="2024-07-04T11:47:01.170" v="1243" actId="20577"/>
          <ac:spMkLst>
            <pc:docMk/>
            <pc:sldMk cId="3380242656" sldId="261"/>
            <ac:spMk id="3" creationId="{C94D0C18-7431-0BF4-5F31-7DF26AC75C42}"/>
          </ac:spMkLst>
        </pc:spChg>
      </pc:sldChg>
      <pc:sldChg chg="modSp new mod">
        <pc:chgData name="Ankit Parashar" userId="905e35e891ccbeac" providerId="LiveId" clId="{915743EF-E739-4002-B21A-5D1921AAD04F}" dt="2024-07-04T11:31:22.390" v="1140" actId="113"/>
        <pc:sldMkLst>
          <pc:docMk/>
          <pc:sldMk cId="992100459" sldId="262"/>
        </pc:sldMkLst>
        <pc:spChg chg="mod">
          <ac:chgData name="Ankit Parashar" userId="905e35e891ccbeac" providerId="LiveId" clId="{915743EF-E739-4002-B21A-5D1921AAD04F}" dt="2024-07-04T11:31:22.390" v="1140" actId="113"/>
          <ac:spMkLst>
            <pc:docMk/>
            <pc:sldMk cId="992100459" sldId="262"/>
            <ac:spMk id="2" creationId="{24A8F621-9743-ABC1-F88D-1B00B98E2A3D}"/>
          </ac:spMkLst>
        </pc:spChg>
      </pc:sldChg>
      <pc:sldChg chg="modSp new del mod">
        <pc:chgData name="Ankit Parashar" userId="905e35e891ccbeac" providerId="LiveId" clId="{915743EF-E739-4002-B21A-5D1921AAD04F}" dt="2024-07-04T11:17:37.077" v="946" actId="47"/>
        <pc:sldMkLst>
          <pc:docMk/>
          <pc:sldMk cId="288346670" sldId="263"/>
        </pc:sldMkLst>
        <pc:spChg chg="mod">
          <ac:chgData name="Ankit Parashar" userId="905e35e891ccbeac" providerId="LiveId" clId="{915743EF-E739-4002-B21A-5D1921AAD04F}" dt="2024-07-04T11:09:15.506" v="819" actId="20577"/>
          <ac:spMkLst>
            <pc:docMk/>
            <pc:sldMk cId="288346670" sldId="263"/>
            <ac:spMk id="2" creationId="{972DBBC7-9D4B-1161-1498-2B395BA88797}"/>
          </ac:spMkLst>
        </pc:spChg>
        <pc:spChg chg="mod">
          <ac:chgData name="Ankit Parashar" userId="905e35e891ccbeac" providerId="LiveId" clId="{915743EF-E739-4002-B21A-5D1921AAD04F}" dt="2024-07-04T11:09:11.850" v="818" actId="20577"/>
          <ac:spMkLst>
            <pc:docMk/>
            <pc:sldMk cId="288346670" sldId="263"/>
            <ac:spMk id="3" creationId="{C6E39BBE-7BC0-D970-6CB7-D588DF4F0F65}"/>
          </ac:spMkLst>
        </pc:spChg>
      </pc:sldChg>
      <pc:sldChg chg="modSp new del mod">
        <pc:chgData name="Ankit Parashar" userId="905e35e891ccbeac" providerId="LiveId" clId="{915743EF-E739-4002-B21A-5D1921AAD04F}" dt="2024-07-04T10:53:08.555" v="619" actId="47"/>
        <pc:sldMkLst>
          <pc:docMk/>
          <pc:sldMk cId="3480583959" sldId="264"/>
        </pc:sldMkLst>
        <pc:spChg chg="mod">
          <ac:chgData name="Ankit Parashar" userId="905e35e891ccbeac" providerId="LiveId" clId="{915743EF-E739-4002-B21A-5D1921AAD04F}" dt="2024-07-04T10:48:18.467" v="603"/>
          <ac:spMkLst>
            <pc:docMk/>
            <pc:sldMk cId="3480583959" sldId="264"/>
            <ac:spMk id="2" creationId="{3740065B-F528-D440-2C5F-920A16F9F569}"/>
          </ac:spMkLst>
        </pc:spChg>
        <pc:spChg chg="mod">
          <ac:chgData name="Ankit Parashar" userId="905e35e891ccbeac" providerId="LiveId" clId="{915743EF-E739-4002-B21A-5D1921AAD04F}" dt="2024-07-04T10:48:55.053" v="611" actId="1076"/>
          <ac:spMkLst>
            <pc:docMk/>
            <pc:sldMk cId="3480583959" sldId="264"/>
            <ac:spMk id="3" creationId="{127DDB77-FD3E-8F3A-E128-404D549636EC}"/>
          </ac:spMkLst>
        </pc:spChg>
      </pc:sldChg>
      <pc:sldChg chg="addSp delSp modSp new mod">
        <pc:chgData name="Ankit Parashar" userId="905e35e891ccbeac" providerId="LiveId" clId="{915743EF-E739-4002-B21A-5D1921AAD04F}" dt="2024-07-04T11:59:20.188" v="1327" actId="1076"/>
        <pc:sldMkLst>
          <pc:docMk/>
          <pc:sldMk cId="3052703498" sldId="265"/>
        </pc:sldMkLst>
        <pc:spChg chg="mod">
          <ac:chgData name="Ankit Parashar" userId="905e35e891ccbeac" providerId="LiveId" clId="{915743EF-E739-4002-B21A-5D1921AAD04F}" dt="2024-07-04T11:59:05.324" v="1324" actId="14100"/>
          <ac:spMkLst>
            <pc:docMk/>
            <pc:sldMk cId="3052703498" sldId="265"/>
            <ac:spMk id="2" creationId="{EDE68031-654C-DD87-6BD8-CF9D46B1A2E1}"/>
          </ac:spMkLst>
        </pc:spChg>
        <pc:spChg chg="del">
          <ac:chgData name="Ankit Parashar" userId="905e35e891ccbeac" providerId="LiveId" clId="{915743EF-E739-4002-B21A-5D1921AAD04F}" dt="2024-07-04T10:52:52.304" v="615"/>
          <ac:spMkLst>
            <pc:docMk/>
            <pc:sldMk cId="3052703498" sldId="265"/>
            <ac:spMk id="3" creationId="{C25C176C-1EE3-CB57-6A1D-02D49193A06C}"/>
          </ac:spMkLst>
        </pc:spChg>
        <pc:spChg chg="mod">
          <ac:chgData name="Ankit Parashar" userId="905e35e891ccbeac" providerId="LiveId" clId="{915743EF-E739-4002-B21A-5D1921AAD04F}" dt="2024-07-04T11:59:12.117" v="1325" actId="14100"/>
          <ac:spMkLst>
            <pc:docMk/>
            <pc:sldMk cId="3052703498" sldId="265"/>
            <ac:spMk id="4" creationId="{714F85FE-DF89-9F01-CED3-0F88C38A89E3}"/>
          </ac:spMkLst>
        </pc:spChg>
        <pc:picChg chg="add mod">
          <ac:chgData name="Ankit Parashar" userId="905e35e891ccbeac" providerId="LiveId" clId="{915743EF-E739-4002-B21A-5D1921AAD04F}" dt="2024-07-04T11:59:20.188" v="1327" actId="1076"/>
          <ac:picMkLst>
            <pc:docMk/>
            <pc:sldMk cId="3052703498" sldId="265"/>
            <ac:picMk id="1026" creationId="{5D85C457-03A8-3CB2-5BC9-63A4B1D9B8C3}"/>
          </ac:picMkLst>
        </pc:picChg>
      </pc:sldChg>
      <pc:sldChg chg="addSp delSp modSp new mod">
        <pc:chgData name="Ankit Parashar" userId="905e35e891ccbeac" providerId="LiveId" clId="{915743EF-E739-4002-B21A-5D1921AAD04F}" dt="2024-07-04T11:17:28.566" v="945" actId="14100"/>
        <pc:sldMkLst>
          <pc:docMk/>
          <pc:sldMk cId="2945738028" sldId="266"/>
        </pc:sldMkLst>
        <pc:spChg chg="mod">
          <ac:chgData name="Ankit Parashar" userId="905e35e891ccbeac" providerId="LiveId" clId="{915743EF-E739-4002-B21A-5D1921AAD04F}" dt="2024-07-04T11:17:28.566" v="945" actId="14100"/>
          <ac:spMkLst>
            <pc:docMk/>
            <pc:sldMk cId="2945738028" sldId="266"/>
            <ac:spMk id="2" creationId="{BC100512-DF1A-22E5-831B-106C228FAE12}"/>
          </ac:spMkLst>
        </pc:spChg>
        <pc:spChg chg="del mod">
          <ac:chgData name="Ankit Parashar" userId="905e35e891ccbeac" providerId="LiveId" clId="{915743EF-E739-4002-B21A-5D1921AAD04F}" dt="2024-07-04T11:05:41.108" v="782"/>
          <ac:spMkLst>
            <pc:docMk/>
            <pc:sldMk cId="2945738028" sldId="266"/>
            <ac:spMk id="3" creationId="{4DA0E11F-8749-4FB6-AAF0-BFE48ED145A3}"/>
          </ac:spMkLst>
        </pc:spChg>
        <pc:spChg chg="mod">
          <ac:chgData name="Ankit Parashar" userId="905e35e891ccbeac" providerId="LiveId" clId="{915743EF-E739-4002-B21A-5D1921AAD04F}" dt="2024-07-04T11:07:10.557" v="794" actId="20577"/>
          <ac:spMkLst>
            <pc:docMk/>
            <pc:sldMk cId="2945738028" sldId="266"/>
            <ac:spMk id="4" creationId="{FD931E0F-2FD1-B87A-6B7F-F67900110CCA}"/>
          </ac:spMkLst>
        </pc:spChg>
        <pc:picChg chg="add mod">
          <ac:chgData name="Ankit Parashar" userId="905e35e891ccbeac" providerId="LiveId" clId="{915743EF-E739-4002-B21A-5D1921AAD04F}" dt="2024-07-04T11:05:50.684" v="786" actId="1076"/>
          <ac:picMkLst>
            <pc:docMk/>
            <pc:sldMk cId="2945738028" sldId="266"/>
            <ac:picMk id="2050" creationId="{1788121B-CD2D-26B0-46E6-D0BE5310097B}"/>
          </ac:picMkLst>
        </pc:picChg>
      </pc:sldChg>
      <pc:sldChg chg="addSp delSp modSp new mod">
        <pc:chgData name="Ankit Parashar" userId="905e35e891ccbeac" providerId="LiveId" clId="{915743EF-E739-4002-B21A-5D1921AAD04F}" dt="2024-07-04T11:59:27.142" v="1328" actId="14100"/>
        <pc:sldMkLst>
          <pc:docMk/>
          <pc:sldMk cId="97781845" sldId="267"/>
        </pc:sldMkLst>
        <pc:spChg chg="mod">
          <ac:chgData name="Ankit Parashar" userId="905e35e891ccbeac" providerId="LiveId" clId="{915743EF-E739-4002-B21A-5D1921AAD04F}" dt="2024-07-04T11:30:54.539" v="1138" actId="113"/>
          <ac:spMkLst>
            <pc:docMk/>
            <pc:sldMk cId="97781845" sldId="267"/>
            <ac:spMk id="2" creationId="{16C3B11E-A8C5-474C-A0E6-749FDA21FAB1}"/>
          </ac:spMkLst>
        </pc:spChg>
        <pc:spChg chg="del mod">
          <ac:chgData name="Ankit Parashar" userId="905e35e891ccbeac" providerId="LiveId" clId="{915743EF-E739-4002-B21A-5D1921AAD04F}" dt="2024-07-04T11:16:42.562" v="923"/>
          <ac:spMkLst>
            <pc:docMk/>
            <pc:sldMk cId="97781845" sldId="267"/>
            <ac:spMk id="3" creationId="{4383F7B5-46AF-A411-B8FA-8BBC51705D7F}"/>
          </ac:spMkLst>
        </pc:spChg>
        <pc:spChg chg="add del mod">
          <ac:chgData name="Ankit Parashar" userId="905e35e891ccbeac" providerId="LiveId" clId="{915743EF-E739-4002-B21A-5D1921AAD04F}" dt="2024-07-04T11:15:03.159" v="922" actId="255"/>
          <ac:spMkLst>
            <pc:docMk/>
            <pc:sldMk cId="97781845" sldId="267"/>
            <ac:spMk id="4" creationId="{07B280C6-42CF-A3B9-CD97-208D7832CDC4}"/>
          </ac:spMkLst>
        </pc:spChg>
        <pc:spChg chg="add mod">
          <ac:chgData name="Ankit Parashar" userId="905e35e891ccbeac" providerId="LiveId" clId="{915743EF-E739-4002-B21A-5D1921AAD04F}" dt="2024-07-04T11:09:56.252" v="825"/>
          <ac:spMkLst>
            <pc:docMk/>
            <pc:sldMk cId="97781845" sldId="267"/>
            <ac:spMk id="5" creationId="{97547885-D021-3564-49AF-72CE32351A37}"/>
          </ac:spMkLst>
        </pc:spChg>
        <pc:spChg chg="add mod">
          <ac:chgData name="Ankit Parashar" userId="905e35e891ccbeac" providerId="LiveId" clId="{915743EF-E739-4002-B21A-5D1921AAD04F}" dt="2024-07-04T11:10:02.840" v="827"/>
          <ac:spMkLst>
            <pc:docMk/>
            <pc:sldMk cId="97781845" sldId="267"/>
            <ac:spMk id="6" creationId="{0C2C2C3F-6E05-7381-D95E-3B67E6C8ECE9}"/>
          </ac:spMkLst>
        </pc:spChg>
        <pc:spChg chg="add mod">
          <ac:chgData name="Ankit Parashar" userId="905e35e891ccbeac" providerId="LiveId" clId="{915743EF-E739-4002-B21A-5D1921AAD04F}" dt="2024-07-04T11:10:22.777" v="834"/>
          <ac:spMkLst>
            <pc:docMk/>
            <pc:sldMk cId="97781845" sldId="267"/>
            <ac:spMk id="7" creationId="{6E228914-9800-5CBA-D158-0E82746FEDFA}"/>
          </ac:spMkLst>
        </pc:spChg>
        <pc:picChg chg="add mod">
          <ac:chgData name="Ankit Parashar" userId="905e35e891ccbeac" providerId="LiveId" clId="{915743EF-E739-4002-B21A-5D1921AAD04F}" dt="2024-07-04T11:59:27.142" v="1328" actId="14100"/>
          <ac:picMkLst>
            <pc:docMk/>
            <pc:sldMk cId="97781845" sldId="267"/>
            <ac:picMk id="3077" creationId="{0D232CEE-67E6-8572-1216-B21C1AC0911C}"/>
          </ac:picMkLst>
        </pc:picChg>
      </pc:sldChg>
      <pc:sldChg chg="modSp new mod">
        <pc:chgData name="Ankit Parashar" userId="905e35e891ccbeac" providerId="LiveId" clId="{915743EF-E739-4002-B21A-5D1921AAD04F}" dt="2024-07-04T11:17:18.751" v="944" actId="14100"/>
        <pc:sldMkLst>
          <pc:docMk/>
          <pc:sldMk cId="2388596333" sldId="268"/>
        </pc:sldMkLst>
        <pc:spChg chg="mod">
          <ac:chgData name="Ankit Parashar" userId="905e35e891ccbeac" providerId="LiveId" clId="{915743EF-E739-4002-B21A-5D1921AAD04F}" dt="2024-07-04T11:17:18.751" v="944" actId="14100"/>
          <ac:spMkLst>
            <pc:docMk/>
            <pc:sldMk cId="2388596333" sldId="268"/>
            <ac:spMk id="2" creationId="{641719C4-EA0F-7031-8AF3-214D03D12824}"/>
          </ac:spMkLst>
        </pc:spChg>
      </pc:sldChg>
      <pc:sldChg chg="addSp delSp modSp new mod">
        <pc:chgData name="Ankit Parashar" userId="905e35e891ccbeac" providerId="LiveId" clId="{915743EF-E739-4002-B21A-5D1921AAD04F}" dt="2024-07-04T11:50:41.256" v="1282" actId="113"/>
        <pc:sldMkLst>
          <pc:docMk/>
          <pc:sldMk cId="1433213323" sldId="269"/>
        </pc:sldMkLst>
        <pc:spChg chg="mod">
          <ac:chgData name="Ankit Parashar" userId="905e35e891ccbeac" providerId="LiveId" clId="{915743EF-E739-4002-B21A-5D1921AAD04F}" dt="2024-07-04T11:25:26.781" v="1101"/>
          <ac:spMkLst>
            <pc:docMk/>
            <pc:sldMk cId="1433213323" sldId="269"/>
            <ac:spMk id="2" creationId="{6FDC87EE-6082-93F2-010F-A21D40D452E1}"/>
          </ac:spMkLst>
        </pc:spChg>
        <pc:spChg chg="del">
          <ac:chgData name="Ankit Parashar" userId="905e35e891ccbeac" providerId="LiveId" clId="{915743EF-E739-4002-B21A-5D1921AAD04F}" dt="2024-07-04T11:26:17.899" v="1102"/>
          <ac:spMkLst>
            <pc:docMk/>
            <pc:sldMk cId="1433213323" sldId="269"/>
            <ac:spMk id="3" creationId="{95C6EE72-0700-366F-4E9B-70A4FA2DDD8D}"/>
          </ac:spMkLst>
        </pc:spChg>
        <pc:spChg chg="mod">
          <ac:chgData name="Ankit Parashar" userId="905e35e891ccbeac" providerId="LiveId" clId="{915743EF-E739-4002-B21A-5D1921AAD04F}" dt="2024-07-04T11:50:41.256" v="1282" actId="113"/>
          <ac:spMkLst>
            <pc:docMk/>
            <pc:sldMk cId="1433213323" sldId="269"/>
            <ac:spMk id="4" creationId="{82901036-4FB8-26BF-3F6D-325855D42E13}"/>
          </ac:spMkLst>
        </pc:spChg>
        <pc:picChg chg="add mod">
          <ac:chgData name="Ankit Parashar" userId="905e35e891ccbeac" providerId="LiveId" clId="{915743EF-E739-4002-B21A-5D1921AAD04F}" dt="2024-07-04T11:26:22.155" v="1104" actId="14100"/>
          <ac:picMkLst>
            <pc:docMk/>
            <pc:sldMk cId="1433213323" sldId="269"/>
            <ac:picMk id="4098" creationId="{C5563E37-B523-E86C-4C3F-3E4974AA4F6D}"/>
          </ac:picMkLst>
        </pc:picChg>
      </pc:sldChg>
      <pc:sldChg chg="addSp delSp modSp new mod">
        <pc:chgData name="Ankit Parashar" userId="905e35e891ccbeac" providerId="LiveId" clId="{915743EF-E739-4002-B21A-5D1921AAD04F}" dt="2024-07-04T11:43:50.220" v="1210" actId="14100"/>
        <pc:sldMkLst>
          <pc:docMk/>
          <pc:sldMk cId="2545726495" sldId="270"/>
        </pc:sldMkLst>
        <pc:spChg chg="mod">
          <ac:chgData name="Ankit Parashar" userId="905e35e891ccbeac" providerId="LiveId" clId="{915743EF-E739-4002-B21A-5D1921AAD04F}" dt="2024-07-04T11:38:11.094" v="1184" actId="14100"/>
          <ac:spMkLst>
            <pc:docMk/>
            <pc:sldMk cId="2545726495" sldId="270"/>
            <ac:spMk id="2" creationId="{E992819B-5348-2739-E316-7BB1F9447E47}"/>
          </ac:spMkLst>
        </pc:spChg>
        <pc:spChg chg="del">
          <ac:chgData name="Ankit Parashar" userId="905e35e891ccbeac" providerId="LiveId" clId="{915743EF-E739-4002-B21A-5D1921AAD04F}" dt="2024-07-04T11:37:17.153" v="1170"/>
          <ac:spMkLst>
            <pc:docMk/>
            <pc:sldMk cId="2545726495" sldId="270"/>
            <ac:spMk id="3" creationId="{92F8644A-5F87-4356-5112-83E9C6EE7B44}"/>
          </ac:spMkLst>
        </pc:spChg>
        <pc:spChg chg="mod">
          <ac:chgData name="Ankit Parashar" userId="905e35e891ccbeac" providerId="LiveId" clId="{915743EF-E739-4002-B21A-5D1921AAD04F}" dt="2024-07-04T11:38:35.529" v="1187" actId="5793"/>
          <ac:spMkLst>
            <pc:docMk/>
            <pc:sldMk cId="2545726495" sldId="270"/>
            <ac:spMk id="4" creationId="{D61DF183-CE1B-E95B-585B-356ED41DB066}"/>
          </ac:spMkLst>
        </pc:spChg>
        <pc:spChg chg="add del mod">
          <ac:chgData name="Ankit Parashar" userId="905e35e891ccbeac" providerId="LiveId" clId="{915743EF-E739-4002-B21A-5D1921AAD04F}" dt="2024-07-04T11:40:44.344" v="1190"/>
          <ac:spMkLst>
            <pc:docMk/>
            <pc:sldMk cId="2545726495" sldId="270"/>
            <ac:spMk id="5" creationId="{34F8800D-80FC-4390-F888-6BD6ACC90F13}"/>
          </ac:spMkLst>
        </pc:spChg>
        <pc:spChg chg="add del mod">
          <ac:chgData name="Ankit Parashar" userId="905e35e891ccbeac" providerId="LiveId" clId="{915743EF-E739-4002-B21A-5D1921AAD04F}" dt="2024-07-04T11:42:17.895" v="1195"/>
          <ac:spMkLst>
            <pc:docMk/>
            <pc:sldMk cId="2545726495" sldId="270"/>
            <ac:spMk id="6" creationId="{3E15820E-5EE5-E703-FD03-E0EFD05AF3E7}"/>
          </ac:spMkLst>
        </pc:spChg>
        <pc:spChg chg="add del mod">
          <ac:chgData name="Ankit Parashar" userId="905e35e891ccbeac" providerId="LiveId" clId="{915743EF-E739-4002-B21A-5D1921AAD04F}" dt="2024-07-04T11:43:33.497" v="1201"/>
          <ac:spMkLst>
            <pc:docMk/>
            <pc:sldMk cId="2545726495" sldId="270"/>
            <ac:spMk id="7" creationId="{E02AEF8D-D170-502E-DA86-7E9A2451C4EE}"/>
          </ac:spMkLst>
        </pc:spChg>
        <pc:picChg chg="add del mod">
          <ac:chgData name="Ankit Parashar" userId="905e35e891ccbeac" providerId="LiveId" clId="{915743EF-E739-4002-B21A-5D1921AAD04F}" dt="2024-07-04T11:38:57.924" v="1189" actId="478"/>
          <ac:picMkLst>
            <pc:docMk/>
            <pc:sldMk cId="2545726495" sldId="270"/>
            <ac:picMk id="5122" creationId="{355369F6-3DB2-1626-E080-8B37DE3126B4}"/>
          </ac:picMkLst>
        </pc:picChg>
        <pc:picChg chg="add del mod">
          <ac:chgData name="Ankit Parashar" userId="905e35e891ccbeac" providerId="LiveId" clId="{915743EF-E739-4002-B21A-5D1921AAD04F}" dt="2024-07-04T11:40:57.328" v="1194" actId="478"/>
          <ac:picMkLst>
            <pc:docMk/>
            <pc:sldMk cId="2545726495" sldId="270"/>
            <ac:picMk id="5124" creationId="{5820505B-190A-8389-6A04-5F95A2FB6E67}"/>
          </ac:picMkLst>
        </pc:picChg>
        <pc:picChg chg="add del mod">
          <ac:chgData name="Ankit Parashar" userId="905e35e891ccbeac" providerId="LiveId" clId="{915743EF-E739-4002-B21A-5D1921AAD04F}" dt="2024-07-04T11:42:25.864" v="1200" actId="478"/>
          <ac:picMkLst>
            <pc:docMk/>
            <pc:sldMk cId="2545726495" sldId="270"/>
            <ac:picMk id="5126" creationId="{3B455E35-37F2-785B-D323-CFB865C06ED2}"/>
          </ac:picMkLst>
        </pc:picChg>
        <pc:picChg chg="add mod">
          <ac:chgData name="Ankit Parashar" userId="905e35e891ccbeac" providerId="LiveId" clId="{915743EF-E739-4002-B21A-5D1921AAD04F}" dt="2024-07-04T11:43:50.220" v="1210" actId="14100"/>
          <ac:picMkLst>
            <pc:docMk/>
            <pc:sldMk cId="2545726495" sldId="270"/>
            <ac:picMk id="5128" creationId="{8C8232BD-5624-C264-456E-B9616CCF689B}"/>
          </ac:picMkLst>
        </pc:picChg>
      </pc:sldChg>
      <pc:sldChg chg="addSp delSp modSp new mod">
        <pc:chgData name="Ankit Parashar" userId="905e35e891ccbeac" providerId="LiveId" clId="{915743EF-E739-4002-B21A-5D1921AAD04F}" dt="2024-07-04T11:59:38.587" v="1330" actId="14100"/>
        <pc:sldMkLst>
          <pc:docMk/>
          <pc:sldMk cId="1032603319" sldId="271"/>
        </pc:sldMkLst>
        <pc:spChg chg="mod">
          <ac:chgData name="Ankit Parashar" userId="905e35e891ccbeac" providerId="LiveId" clId="{915743EF-E739-4002-B21A-5D1921AAD04F}" dt="2024-07-04T11:55:44.621" v="1298" actId="14100"/>
          <ac:spMkLst>
            <pc:docMk/>
            <pc:sldMk cId="1032603319" sldId="271"/>
            <ac:spMk id="2" creationId="{1F9F8B97-0E1A-B5E7-FE40-C848FDE34C8F}"/>
          </ac:spMkLst>
        </pc:spChg>
        <pc:spChg chg="del">
          <ac:chgData name="Ankit Parashar" userId="905e35e891ccbeac" providerId="LiveId" clId="{915743EF-E739-4002-B21A-5D1921AAD04F}" dt="2024-07-04T11:53:55.457" v="1284"/>
          <ac:spMkLst>
            <pc:docMk/>
            <pc:sldMk cId="1032603319" sldId="271"/>
            <ac:spMk id="3" creationId="{5944F6D5-186D-04DD-FD6C-7A1A361F7AFE}"/>
          </ac:spMkLst>
        </pc:spChg>
        <pc:spChg chg="mod">
          <ac:chgData name="Ankit Parashar" userId="905e35e891ccbeac" providerId="LiveId" clId="{915743EF-E739-4002-B21A-5D1921AAD04F}" dt="2024-07-04T11:49:55.628" v="1275" actId="20577"/>
          <ac:spMkLst>
            <pc:docMk/>
            <pc:sldMk cId="1032603319" sldId="271"/>
            <ac:spMk id="4" creationId="{D9400B73-2C7D-1834-969B-FBB2EFED2101}"/>
          </ac:spMkLst>
        </pc:spChg>
        <pc:spChg chg="add del mod">
          <ac:chgData name="Ankit Parashar" userId="905e35e891ccbeac" providerId="LiveId" clId="{915743EF-E739-4002-B21A-5D1921AAD04F}" dt="2024-07-04T11:53:59.364" v="1285"/>
          <ac:spMkLst>
            <pc:docMk/>
            <pc:sldMk cId="1032603319" sldId="271"/>
            <ac:spMk id="5" creationId="{BB074603-4D77-D9D0-7E55-2A96B949CC67}"/>
          </ac:spMkLst>
        </pc:spChg>
        <pc:spChg chg="add del mod">
          <ac:chgData name="Ankit Parashar" userId="905e35e891ccbeac" providerId="LiveId" clId="{915743EF-E739-4002-B21A-5D1921AAD04F}" dt="2024-07-04T11:54:07.795" v="1286"/>
          <ac:spMkLst>
            <pc:docMk/>
            <pc:sldMk cId="1032603319" sldId="271"/>
            <ac:spMk id="6" creationId="{8D084725-56EA-7EC7-30BF-60FFD2701637}"/>
          </ac:spMkLst>
        </pc:spChg>
        <pc:spChg chg="add del mod">
          <ac:chgData name="Ankit Parashar" userId="905e35e891ccbeac" providerId="LiveId" clId="{915743EF-E739-4002-B21A-5D1921AAD04F}" dt="2024-07-04T11:54:22.166" v="1287"/>
          <ac:spMkLst>
            <pc:docMk/>
            <pc:sldMk cId="1032603319" sldId="271"/>
            <ac:spMk id="7" creationId="{54EEC126-9645-C9B0-142F-B4645FE064FD}"/>
          </ac:spMkLst>
        </pc:spChg>
        <pc:spChg chg="add del mod">
          <ac:chgData name="Ankit Parashar" userId="905e35e891ccbeac" providerId="LiveId" clId="{915743EF-E739-4002-B21A-5D1921AAD04F}" dt="2024-07-04T11:54:43.402" v="1288"/>
          <ac:spMkLst>
            <pc:docMk/>
            <pc:sldMk cId="1032603319" sldId="271"/>
            <ac:spMk id="8" creationId="{1CEA8838-048E-D204-130E-22297696A518}"/>
          </ac:spMkLst>
        </pc:spChg>
        <pc:picChg chg="add mod">
          <ac:chgData name="Ankit Parashar" userId="905e35e891ccbeac" providerId="LiveId" clId="{915743EF-E739-4002-B21A-5D1921AAD04F}" dt="2024-07-04T11:59:38.587" v="1330" actId="14100"/>
          <ac:picMkLst>
            <pc:docMk/>
            <pc:sldMk cId="1032603319" sldId="271"/>
            <ac:picMk id="6154" creationId="{DE24091E-9A22-0C39-F832-383D33FB924D}"/>
          </ac:picMkLst>
        </pc:picChg>
      </pc:sldChg>
      <pc:sldChg chg="modSp new mod">
        <pc:chgData name="Ankit Parashar" userId="905e35e891ccbeac" providerId="LiveId" clId="{915743EF-E739-4002-B21A-5D1921AAD04F}" dt="2024-07-04T11:58:42.419" v="1322" actId="207"/>
        <pc:sldMkLst>
          <pc:docMk/>
          <pc:sldMk cId="3111660177" sldId="272"/>
        </pc:sldMkLst>
        <pc:spChg chg="mod">
          <ac:chgData name="Ankit Parashar" userId="905e35e891ccbeac" providerId="LiveId" clId="{915743EF-E739-4002-B21A-5D1921AAD04F}" dt="2024-07-04T11:57:43.294" v="1319" actId="20577"/>
          <ac:spMkLst>
            <pc:docMk/>
            <pc:sldMk cId="3111660177" sldId="272"/>
            <ac:spMk id="2" creationId="{7493AB16-AD3C-D5F9-5ECA-965A7D4099E6}"/>
          </ac:spMkLst>
        </pc:spChg>
        <pc:spChg chg="mod">
          <ac:chgData name="Ankit Parashar" userId="905e35e891ccbeac" providerId="LiveId" clId="{915743EF-E739-4002-B21A-5D1921AAD04F}" dt="2024-07-04T11:58:42.419" v="1322" actId="207"/>
          <ac:spMkLst>
            <pc:docMk/>
            <pc:sldMk cId="3111660177" sldId="272"/>
            <ac:spMk id="3" creationId="{42A22EAF-074D-C1DA-42CE-20A25F5E51E4}"/>
          </ac:spMkLst>
        </pc:spChg>
      </pc:sldChg>
      <pc:sldChg chg="modSp new mod ord">
        <pc:chgData name="Ankit Parashar" userId="905e35e891ccbeac" providerId="LiveId" clId="{915743EF-E739-4002-B21A-5D1921AAD04F}" dt="2024-07-04T12:01:23.653" v="1389" actId="113"/>
        <pc:sldMkLst>
          <pc:docMk/>
          <pc:sldMk cId="861850883" sldId="273"/>
        </pc:sldMkLst>
        <pc:spChg chg="mod">
          <ac:chgData name="Ankit Parashar" userId="905e35e891ccbeac" providerId="LiveId" clId="{915743EF-E739-4002-B21A-5D1921AAD04F}" dt="2024-07-04T12:01:23.653" v="1389" actId="113"/>
          <ac:spMkLst>
            <pc:docMk/>
            <pc:sldMk cId="861850883" sldId="273"/>
            <ac:spMk id="2" creationId="{14121BEF-7F13-CD72-D834-67AD7A0A7996}"/>
          </ac:spMkLst>
        </pc:spChg>
      </pc:sldChg>
      <pc:sldChg chg="addSp delSp modSp new mod">
        <pc:chgData name="Ankit Parashar" userId="905e35e891ccbeac" providerId="LiveId" clId="{915743EF-E739-4002-B21A-5D1921AAD04F}" dt="2024-07-04T12:04:40.054" v="1532" actId="14100"/>
        <pc:sldMkLst>
          <pc:docMk/>
          <pc:sldMk cId="2833400562" sldId="274"/>
        </pc:sldMkLst>
        <pc:spChg chg="mod">
          <ac:chgData name="Ankit Parashar" userId="905e35e891ccbeac" providerId="LiveId" clId="{915743EF-E739-4002-B21A-5D1921AAD04F}" dt="2024-07-04T12:03:52.724" v="1522" actId="27636"/>
          <ac:spMkLst>
            <pc:docMk/>
            <pc:sldMk cId="2833400562" sldId="274"/>
            <ac:spMk id="2" creationId="{0209861C-058F-B008-70F3-8B54A67AB3A4}"/>
          </ac:spMkLst>
        </pc:spChg>
        <pc:spChg chg="del mod">
          <ac:chgData name="Ankit Parashar" userId="905e35e891ccbeac" providerId="LiveId" clId="{915743EF-E739-4002-B21A-5D1921AAD04F}" dt="2024-07-04T12:04:27.299" v="1526"/>
          <ac:spMkLst>
            <pc:docMk/>
            <pc:sldMk cId="2833400562" sldId="274"/>
            <ac:spMk id="3" creationId="{6340EF09-EAE0-DAC5-0328-B4230340C57D}"/>
          </ac:spMkLst>
        </pc:spChg>
        <pc:spChg chg="mod">
          <ac:chgData name="Ankit Parashar" userId="905e35e891ccbeac" providerId="LiveId" clId="{915743EF-E739-4002-B21A-5D1921AAD04F}" dt="2024-07-04T12:03:54.940" v="1524" actId="27636"/>
          <ac:spMkLst>
            <pc:docMk/>
            <pc:sldMk cId="2833400562" sldId="274"/>
            <ac:spMk id="4" creationId="{5BE81705-8122-AE55-4C0E-30AF43C9F732}"/>
          </ac:spMkLst>
        </pc:spChg>
        <pc:picChg chg="add mod">
          <ac:chgData name="Ankit Parashar" userId="905e35e891ccbeac" providerId="LiveId" clId="{915743EF-E739-4002-B21A-5D1921AAD04F}" dt="2024-07-04T12:04:40.054" v="1532" actId="14100"/>
          <ac:picMkLst>
            <pc:docMk/>
            <pc:sldMk cId="2833400562" sldId="274"/>
            <ac:picMk id="8194" creationId="{7BD06A97-D32F-9A1E-FC6E-42B3D957F44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07D4-8E55-398E-6477-9E5906C270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03F766-5D36-9E64-4AEF-EB069C352C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A37A8E-7608-4B12-1AE0-D7E9E32321D4}"/>
              </a:ext>
            </a:extLst>
          </p:cNvPr>
          <p:cNvSpPr>
            <a:spLocks noGrp="1"/>
          </p:cNvSpPr>
          <p:nvPr>
            <p:ph type="dt" sz="half" idx="10"/>
          </p:nvPr>
        </p:nvSpPr>
        <p:spPr/>
        <p:txBody>
          <a:bodyPr/>
          <a:lstStyle/>
          <a:p>
            <a:fld id="{D1BF942F-2C79-4B73-81D7-0A8D739BBE35}" type="datetimeFigureOut">
              <a:rPr lang="en-IN" smtClean="0"/>
              <a:t>04-07-2024</a:t>
            </a:fld>
            <a:endParaRPr lang="en-IN"/>
          </a:p>
        </p:txBody>
      </p:sp>
      <p:sp>
        <p:nvSpPr>
          <p:cNvPr id="5" name="Footer Placeholder 4">
            <a:extLst>
              <a:ext uri="{FF2B5EF4-FFF2-40B4-BE49-F238E27FC236}">
                <a16:creationId xmlns:a16="http://schemas.microsoft.com/office/drawing/2014/main" id="{F1076A9E-CDAA-D590-F7E5-BF8CF8033F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4541BE-6A1E-3EC7-0351-2B7E5D063CCB}"/>
              </a:ext>
            </a:extLst>
          </p:cNvPr>
          <p:cNvSpPr>
            <a:spLocks noGrp="1"/>
          </p:cNvSpPr>
          <p:nvPr>
            <p:ph type="sldNum" sz="quarter" idx="12"/>
          </p:nvPr>
        </p:nvSpPr>
        <p:spPr/>
        <p:txBody>
          <a:bodyPr/>
          <a:lstStyle/>
          <a:p>
            <a:fld id="{43AC4BF3-A486-40B3-ADD8-267039B63C7B}" type="slidenum">
              <a:rPr lang="en-IN" smtClean="0"/>
              <a:t>‹#›</a:t>
            </a:fld>
            <a:endParaRPr lang="en-IN"/>
          </a:p>
        </p:txBody>
      </p:sp>
    </p:spTree>
    <p:extLst>
      <p:ext uri="{BB962C8B-B14F-4D97-AF65-F5344CB8AC3E}">
        <p14:creationId xmlns:p14="http://schemas.microsoft.com/office/powerpoint/2010/main" val="149574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BBA0-E1D3-1030-050B-CF6EDCA032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C6E133-E773-FA6E-6126-5BA91021CE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594CD7-D776-6A32-500F-BFCCD72C2B10}"/>
              </a:ext>
            </a:extLst>
          </p:cNvPr>
          <p:cNvSpPr>
            <a:spLocks noGrp="1"/>
          </p:cNvSpPr>
          <p:nvPr>
            <p:ph type="dt" sz="half" idx="10"/>
          </p:nvPr>
        </p:nvSpPr>
        <p:spPr/>
        <p:txBody>
          <a:bodyPr/>
          <a:lstStyle/>
          <a:p>
            <a:fld id="{D1BF942F-2C79-4B73-81D7-0A8D739BBE35}" type="datetimeFigureOut">
              <a:rPr lang="en-IN" smtClean="0"/>
              <a:t>04-07-2024</a:t>
            </a:fld>
            <a:endParaRPr lang="en-IN"/>
          </a:p>
        </p:txBody>
      </p:sp>
      <p:sp>
        <p:nvSpPr>
          <p:cNvPr id="5" name="Footer Placeholder 4">
            <a:extLst>
              <a:ext uri="{FF2B5EF4-FFF2-40B4-BE49-F238E27FC236}">
                <a16:creationId xmlns:a16="http://schemas.microsoft.com/office/drawing/2014/main" id="{BD7001EE-CC85-6B17-01DC-9B63E456EC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208079-416B-F1D8-D679-B48020FB4BE4}"/>
              </a:ext>
            </a:extLst>
          </p:cNvPr>
          <p:cNvSpPr>
            <a:spLocks noGrp="1"/>
          </p:cNvSpPr>
          <p:nvPr>
            <p:ph type="sldNum" sz="quarter" idx="12"/>
          </p:nvPr>
        </p:nvSpPr>
        <p:spPr/>
        <p:txBody>
          <a:bodyPr/>
          <a:lstStyle/>
          <a:p>
            <a:fld id="{43AC4BF3-A486-40B3-ADD8-267039B63C7B}" type="slidenum">
              <a:rPr lang="en-IN" smtClean="0"/>
              <a:t>‹#›</a:t>
            </a:fld>
            <a:endParaRPr lang="en-IN"/>
          </a:p>
        </p:txBody>
      </p:sp>
    </p:spTree>
    <p:extLst>
      <p:ext uri="{BB962C8B-B14F-4D97-AF65-F5344CB8AC3E}">
        <p14:creationId xmlns:p14="http://schemas.microsoft.com/office/powerpoint/2010/main" val="3468407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259AC3-727F-A5CB-9FDF-2C7D2B2813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E42076-AFB9-8E3C-6F5F-A9C964C53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E617CE-B9CA-B585-67EC-17CE3561FBD3}"/>
              </a:ext>
            </a:extLst>
          </p:cNvPr>
          <p:cNvSpPr>
            <a:spLocks noGrp="1"/>
          </p:cNvSpPr>
          <p:nvPr>
            <p:ph type="dt" sz="half" idx="10"/>
          </p:nvPr>
        </p:nvSpPr>
        <p:spPr/>
        <p:txBody>
          <a:bodyPr/>
          <a:lstStyle/>
          <a:p>
            <a:fld id="{D1BF942F-2C79-4B73-81D7-0A8D739BBE35}" type="datetimeFigureOut">
              <a:rPr lang="en-IN" smtClean="0"/>
              <a:t>04-07-2024</a:t>
            </a:fld>
            <a:endParaRPr lang="en-IN"/>
          </a:p>
        </p:txBody>
      </p:sp>
      <p:sp>
        <p:nvSpPr>
          <p:cNvPr id="5" name="Footer Placeholder 4">
            <a:extLst>
              <a:ext uri="{FF2B5EF4-FFF2-40B4-BE49-F238E27FC236}">
                <a16:creationId xmlns:a16="http://schemas.microsoft.com/office/drawing/2014/main" id="{D0D9B797-B6FC-0C28-F095-A76201D7B2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D97D24-DBFD-4CAA-F86F-9D739E1166B3}"/>
              </a:ext>
            </a:extLst>
          </p:cNvPr>
          <p:cNvSpPr>
            <a:spLocks noGrp="1"/>
          </p:cNvSpPr>
          <p:nvPr>
            <p:ph type="sldNum" sz="quarter" idx="12"/>
          </p:nvPr>
        </p:nvSpPr>
        <p:spPr/>
        <p:txBody>
          <a:bodyPr/>
          <a:lstStyle/>
          <a:p>
            <a:fld id="{43AC4BF3-A486-40B3-ADD8-267039B63C7B}" type="slidenum">
              <a:rPr lang="en-IN" smtClean="0"/>
              <a:t>‹#›</a:t>
            </a:fld>
            <a:endParaRPr lang="en-IN"/>
          </a:p>
        </p:txBody>
      </p:sp>
    </p:spTree>
    <p:extLst>
      <p:ext uri="{BB962C8B-B14F-4D97-AF65-F5344CB8AC3E}">
        <p14:creationId xmlns:p14="http://schemas.microsoft.com/office/powerpoint/2010/main" val="379546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145F-226D-35A5-BB9A-4C3E22AA56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023D88-9E61-8AA1-6E3E-005D37452C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70D949-98E7-44F6-EAE6-AD15CDACA7FA}"/>
              </a:ext>
            </a:extLst>
          </p:cNvPr>
          <p:cNvSpPr>
            <a:spLocks noGrp="1"/>
          </p:cNvSpPr>
          <p:nvPr>
            <p:ph type="dt" sz="half" idx="10"/>
          </p:nvPr>
        </p:nvSpPr>
        <p:spPr/>
        <p:txBody>
          <a:bodyPr/>
          <a:lstStyle/>
          <a:p>
            <a:fld id="{D1BF942F-2C79-4B73-81D7-0A8D739BBE35}" type="datetimeFigureOut">
              <a:rPr lang="en-IN" smtClean="0"/>
              <a:t>04-07-2024</a:t>
            </a:fld>
            <a:endParaRPr lang="en-IN"/>
          </a:p>
        </p:txBody>
      </p:sp>
      <p:sp>
        <p:nvSpPr>
          <p:cNvPr id="5" name="Footer Placeholder 4">
            <a:extLst>
              <a:ext uri="{FF2B5EF4-FFF2-40B4-BE49-F238E27FC236}">
                <a16:creationId xmlns:a16="http://schemas.microsoft.com/office/drawing/2014/main" id="{2C782031-1AEB-52AD-B5BF-9F6CA44673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0DB334-639B-C852-3E1E-D28AB876CF7F}"/>
              </a:ext>
            </a:extLst>
          </p:cNvPr>
          <p:cNvSpPr>
            <a:spLocks noGrp="1"/>
          </p:cNvSpPr>
          <p:nvPr>
            <p:ph type="sldNum" sz="quarter" idx="12"/>
          </p:nvPr>
        </p:nvSpPr>
        <p:spPr/>
        <p:txBody>
          <a:bodyPr/>
          <a:lstStyle/>
          <a:p>
            <a:fld id="{43AC4BF3-A486-40B3-ADD8-267039B63C7B}" type="slidenum">
              <a:rPr lang="en-IN" smtClean="0"/>
              <a:t>‹#›</a:t>
            </a:fld>
            <a:endParaRPr lang="en-IN"/>
          </a:p>
        </p:txBody>
      </p:sp>
    </p:spTree>
    <p:extLst>
      <p:ext uri="{BB962C8B-B14F-4D97-AF65-F5344CB8AC3E}">
        <p14:creationId xmlns:p14="http://schemas.microsoft.com/office/powerpoint/2010/main" val="215226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C640-BF97-CEDA-B1F4-F0F06455A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BDF77B-39D0-E792-5C11-CA7DEA6C57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3C0DDF-9223-0B33-2718-CAF16EDA0389}"/>
              </a:ext>
            </a:extLst>
          </p:cNvPr>
          <p:cNvSpPr>
            <a:spLocks noGrp="1"/>
          </p:cNvSpPr>
          <p:nvPr>
            <p:ph type="dt" sz="half" idx="10"/>
          </p:nvPr>
        </p:nvSpPr>
        <p:spPr/>
        <p:txBody>
          <a:bodyPr/>
          <a:lstStyle/>
          <a:p>
            <a:fld id="{D1BF942F-2C79-4B73-81D7-0A8D739BBE35}" type="datetimeFigureOut">
              <a:rPr lang="en-IN" smtClean="0"/>
              <a:t>04-07-2024</a:t>
            </a:fld>
            <a:endParaRPr lang="en-IN"/>
          </a:p>
        </p:txBody>
      </p:sp>
      <p:sp>
        <p:nvSpPr>
          <p:cNvPr id="5" name="Footer Placeholder 4">
            <a:extLst>
              <a:ext uri="{FF2B5EF4-FFF2-40B4-BE49-F238E27FC236}">
                <a16:creationId xmlns:a16="http://schemas.microsoft.com/office/drawing/2014/main" id="{CEB04A9C-9FF3-9E90-081C-F688B85327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C4D558-0B04-91C4-F559-F562B56FB167}"/>
              </a:ext>
            </a:extLst>
          </p:cNvPr>
          <p:cNvSpPr>
            <a:spLocks noGrp="1"/>
          </p:cNvSpPr>
          <p:nvPr>
            <p:ph type="sldNum" sz="quarter" idx="12"/>
          </p:nvPr>
        </p:nvSpPr>
        <p:spPr/>
        <p:txBody>
          <a:bodyPr/>
          <a:lstStyle/>
          <a:p>
            <a:fld id="{43AC4BF3-A486-40B3-ADD8-267039B63C7B}" type="slidenum">
              <a:rPr lang="en-IN" smtClean="0"/>
              <a:t>‹#›</a:t>
            </a:fld>
            <a:endParaRPr lang="en-IN"/>
          </a:p>
        </p:txBody>
      </p:sp>
    </p:spTree>
    <p:extLst>
      <p:ext uri="{BB962C8B-B14F-4D97-AF65-F5344CB8AC3E}">
        <p14:creationId xmlns:p14="http://schemas.microsoft.com/office/powerpoint/2010/main" val="427404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21339-680E-E849-6921-5DF3672151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2E5098-90C5-4F49-A7EF-7746BF5467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AFB21A-633B-9EAE-8795-6CC5FAE8A8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33AC4B-8586-8476-6B2A-6A809E5BA307}"/>
              </a:ext>
            </a:extLst>
          </p:cNvPr>
          <p:cNvSpPr>
            <a:spLocks noGrp="1"/>
          </p:cNvSpPr>
          <p:nvPr>
            <p:ph type="dt" sz="half" idx="10"/>
          </p:nvPr>
        </p:nvSpPr>
        <p:spPr/>
        <p:txBody>
          <a:bodyPr/>
          <a:lstStyle/>
          <a:p>
            <a:fld id="{D1BF942F-2C79-4B73-81D7-0A8D739BBE35}" type="datetimeFigureOut">
              <a:rPr lang="en-IN" smtClean="0"/>
              <a:t>04-07-2024</a:t>
            </a:fld>
            <a:endParaRPr lang="en-IN"/>
          </a:p>
        </p:txBody>
      </p:sp>
      <p:sp>
        <p:nvSpPr>
          <p:cNvPr id="6" name="Footer Placeholder 5">
            <a:extLst>
              <a:ext uri="{FF2B5EF4-FFF2-40B4-BE49-F238E27FC236}">
                <a16:creationId xmlns:a16="http://schemas.microsoft.com/office/drawing/2014/main" id="{01F6F1BA-106C-7A94-894B-6C37B6DDB4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B3CAB9-9D87-CDD2-7C28-22B690FC878F}"/>
              </a:ext>
            </a:extLst>
          </p:cNvPr>
          <p:cNvSpPr>
            <a:spLocks noGrp="1"/>
          </p:cNvSpPr>
          <p:nvPr>
            <p:ph type="sldNum" sz="quarter" idx="12"/>
          </p:nvPr>
        </p:nvSpPr>
        <p:spPr/>
        <p:txBody>
          <a:bodyPr/>
          <a:lstStyle/>
          <a:p>
            <a:fld id="{43AC4BF3-A486-40B3-ADD8-267039B63C7B}" type="slidenum">
              <a:rPr lang="en-IN" smtClean="0"/>
              <a:t>‹#›</a:t>
            </a:fld>
            <a:endParaRPr lang="en-IN"/>
          </a:p>
        </p:txBody>
      </p:sp>
    </p:spTree>
    <p:extLst>
      <p:ext uri="{BB962C8B-B14F-4D97-AF65-F5344CB8AC3E}">
        <p14:creationId xmlns:p14="http://schemas.microsoft.com/office/powerpoint/2010/main" val="610425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0724-9617-81B3-4388-B402C033AB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3AB703-0EDB-AEBE-0DDE-45C24930D0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AF31A-FDB7-5BC2-6133-B21D432CD8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72608C-952E-CD86-A8F5-D98510BE58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51E8D-BA1A-1AF7-3874-28F64E4A04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834624-50CF-61D3-A9A3-C450BD3A03FA}"/>
              </a:ext>
            </a:extLst>
          </p:cNvPr>
          <p:cNvSpPr>
            <a:spLocks noGrp="1"/>
          </p:cNvSpPr>
          <p:nvPr>
            <p:ph type="dt" sz="half" idx="10"/>
          </p:nvPr>
        </p:nvSpPr>
        <p:spPr/>
        <p:txBody>
          <a:bodyPr/>
          <a:lstStyle/>
          <a:p>
            <a:fld id="{D1BF942F-2C79-4B73-81D7-0A8D739BBE35}" type="datetimeFigureOut">
              <a:rPr lang="en-IN" smtClean="0"/>
              <a:t>04-07-2024</a:t>
            </a:fld>
            <a:endParaRPr lang="en-IN"/>
          </a:p>
        </p:txBody>
      </p:sp>
      <p:sp>
        <p:nvSpPr>
          <p:cNvPr id="8" name="Footer Placeholder 7">
            <a:extLst>
              <a:ext uri="{FF2B5EF4-FFF2-40B4-BE49-F238E27FC236}">
                <a16:creationId xmlns:a16="http://schemas.microsoft.com/office/drawing/2014/main" id="{42A0235E-5F7A-4A2A-A5BA-FAB6D924FE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3B44C5-D6B9-E1E8-1DF9-6238C03BF559}"/>
              </a:ext>
            </a:extLst>
          </p:cNvPr>
          <p:cNvSpPr>
            <a:spLocks noGrp="1"/>
          </p:cNvSpPr>
          <p:nvPr>
            <p:ph type="sldNum" sz="quarter" idx="12"/>
          </p:nvPr>
        </p:nvSpPr>
        <p:spPr/>
        <p:txBody>
          <a:bodyPr/>
          <a:lstStyle/>
          <a:p>
            <a:fld id="{43AC4BF3-A486-40B3-ADD8-267039B63C7B}" type="slidenum">
              <a:rPr lang="en-IN" smtClean="0"/>
              <a:t>‹#›</a:t>
            </a:fld>
            <a:endParaRPr lang="en-IN"/>
          </a:p>
        </p:txBody>
      </p:sp>
    </p:spTree>
    <p:extLst>
      <p:ext uri="{BB962C8B-B14F-4D97-AF65-F5344CB8AC3E}">
        <p14:creationId xmlns:p14="http://schemas.microsoft.com/office/powerpoint/2010/main" val="308574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E87B-6580-D34C-1FA2-E693D5B701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3CA6F0-37F1-A946-62EF-C38F045C45DD}"/>
              </a:ext>
            </a:extLst>
          </p:cNvPr>
          <p:cNvSpPr>
            <a:spLocks noGrp="1"/>
          </p:cNvSpPr>
          <p:nvPr>
            <p:ph type="dt" sz="half" idx="10"/>
          </p:nvPr>
        </p:nvSpPr>
        <p:spPr/>
        <p:txBody>
          <a:bodyPr/>
          <a:lstStyle/>
          <a:p>
            <a:fld id="{D1BF942F-2C79-4B73-81D7-0A8D739BBE35}" type="datetimeFigureOut">
              <a:rPr lang="en-IN" smtClean="0"/>
              <a:t>04-07-2024</a:t>
            </a:fld>
            <a:endParaRPr lang="en-IN"/>
          </a:p>
        </p:txBody>
      </p:sp>
      <p:sp>
        <p:nvSpPr>
          <p:cNvPr id="4" name="Footer Placeholder 3">
            <a:extLst>
              <a:ext uri="{FF2B5EF4-FFF2-40B4-BE49-F238E27FC236}">
                <a16:creationId xmlns:a16="http://schemas.microsoft.com/office/drawing/2014/main" id="{D38D3215-12A4-8CB4-86F4-18261BA0A9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E952B9-0B9C-3D6F-728B-072A403A55E1}"/>
              </a:ext>
            </a:extLst>
          </p:cNvPr>
          <p:cNvSpPr>
            <a:spLocks noGrp="1"/>
          </p:cNvSpPr>
          <p:nvPr>
            <p:ph type="sldNum" sz="quarter" idx="12"/>
          </p:nvPr>
        </p:nvSpPr>
        <p:spPr/>
        <p:txBody>
          <a:bodyPr/>
          <a:lstStyle/>
          <a:p>
            <a:fld id="{43AC4BF3-A486-40B3-ADD8-267039B63C7B}" type="slidenum">
              <a:rPr lang="en-IN" smtClean="0"/>
              <a:t>‹#›</a:t>
            </a:fld>
            <a:endParaRPr lang="en-IN"/>
          </a:p>
        </p:txBody>
      </p:sp>
    </p:spTree>
    <p:extLst>
      <p:ext uri="{BB962C8B-B14F-4D97-AF65-F5344CB8AC3E}">
        <p14:creationId xmlns:p14="http://schemas.microsoft.com/office/powerpoint/2010/main" val="226789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7C51C3-ED15-8BC1-21EE-FBE87FBA1D76}"/>
              </a:ext>
            </a:extLst>
          </p:cNvPr>
          <p:cNvSpPr>
            <a:spLocks noGrp="1"/>
          </p:cNvSpPr>
          <p:nvPr>
            <p:ph type="dt" sz="half" idx="10"/>
          </p:nvPr>
        </p:nvSpPr>
        <p:spPr/>
        <p:txBody>
          <a:bodyPr/>
          <a:lstStyle/>
          <a:p>
            <a:fld id="{D1BF942F-2C79-4B73-81D7-0A8D739BBE35}" type="datetimeFigureOut">
              <a:rPr lang="en-IN" smtClean="0"/>
              <a:t>04-07-2024</a:t>
            </a:fld>
            <a:endParaRPr lang="en-IN"/>
          </a:p>
        </p:txBody>
      </p:sp>
      <p:sp>
        <p:nvSpPr>
          <p:cNvPr id="3" name="Footer Placeholder 2">
            <a:extLst>
              <a:ext uri="{FF2B5EF4-FFF2-40B4-BE49-F238E27FC236}">
                <a16:creationId xmlns:a16="http://schemas.microsoft.com/office/drawing/2014/main" id="{0A693057-062F-A270-5522-FD2FE4ADAD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BF9538-1C90-7238-4B25-48D0551A78D1}"/>
              </a:ext>
            </a:extLst>
          </p:cNvPr>
          <p:cNvSpPr>
            <a:spLocks noGrp="1"/>
          </p:cNvSpPr>
          <p:nvPr>
            <p:ph type="sldNum" sz="quarter" idx="12"/>
          </p:nvPr>
        </p:nvSpPr>
        <p:spPr/>
        <p:txBody>
          <a:bodyPr/>
          <a:lstStyle/>
          <a:p>
            <a:fld id="{43AC4BF3-A486-40B3-ADD8-267039B63C7B}" type="slidenum">
              <a:rPr lang="en-IN" smtClean="0"/>
              <a:t>‹#›</a:t>
            </a:fld>
            <a:endParaRPr lang="en-IN"/>
          </a:p>
        </p:txBody>
      </p:sp>
    </p:spTree>
    <p:extLst>
      <p:ext uri="{BB962C8B-B14F-4D97-AF65-F5344CB8AC3E}">
        <p14:creationId xmlns:p14="http://schemas.microsoft.com/office/powerpoint/2010/main" val="249061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0F68-AE78-C115-9810-DF861BEC5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BD3925-5AA5-D2DB-433D-AB77B23CB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3F1B40-A6EB-169F-0C89-451B6D2F1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93720-0AE2-9E21-20B6-25DFB9BF3603}"/>
              </a:ext>
            </a:extLst>
          </p:cNvPr>
          <p:cNvSpPr>
            <a:spLocks noGrp="1"/>
          </p:cNvSpPr>
          <p:nvPr>
            <p:ph type="dt" sz="half" idx="10"/>
          </p:nvPr>
        </p:nvSpPr>
        <p:spPr/>
        <p:txBody>
          <a:bodyPr/>
          <a:lstStyle/>
          <a:p>
            <a:fld id="{D1BF942F-2C79-4B73-81D7-0A8D739BBE35}" type="datetimeFigureOut">
              <a:rPr lang="en-IN" smtClean="0"/>
              <a:t>04-07-2024</a:t>
            </a:fld>
            <a:endParaRPr lang="en-IN"/>
          </a:p>
        </p:txBody>
      </p:sp>
      <p:sp>
        <p:nvSpPr>
          <p:cNvPr id="6" name="Footer Placeholder 5">
            <a:extLst>
              <a:ext uri="{FF2B5EF4-FFF2-40B4-BE49-F238E27FC236}">
                <a16:creationId xmlns:a16="http://schemas.microsoft.com/office/drawing/2014/main" id="{07A69E15-43C3-CEF7-68DD-6C7DE18593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2B3AE9-0510-A649-211C-40293F6EEF1C}"/>
              </a:ext>
            </a:extLst>
          </p:cNvPr>
          <p:cNvSpPr>
            <a:spLocks noGrp="1"/>
          </p:cNvSpPr>
          <p:nvPr>
            <p:ph type="sldNum" sz="quarter" idx="12"/>
          </p:nvPr>
        </p:nvSpPr>
        <p:spPr/>
        <p:txBody>
          <a:bodyPr/>
          <a:lstStyle/>
          <a:p>
            <a:fld id="{43AC4BF3-A486-40B3-ADD8-267039B63C7B}" type="slidenum">
              <a:rPr lang="en-IN" smtClean="0"/>
              <a:t>‹#›</a:t>
            </a:fld>
            <a:endParaRPr lang="en-IN"/>
          </a:p>
        </p:txBody>
      </p:sp>
    </p:spTree>
    <p:extLst>
      <p:ext uri="{BB962C8B-B14F-4D97-AF65-F5344CB8AC3E}">
        <p14:creationId xmlns:p14="http://schemas.microsoft.com/office/powerpoint/2010/main" val="252228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FA68-EFE8-9D8A-E4CE-AF7132D325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99C57E-DB78-696C-4B22-A6E6BE1EB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D79B5D-F87C-5163-3D4A-95FA777F5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FF7907-8FBC-2307-12AA-D2F1C91B6E53}"/>
              </a:ext>
            </a:extLst>
          </p:cNvPr>
          <p:cNvSpPr>
            <a:spLocks noGrp="1"/>
          </p:cNvSpPr>
          <p:nvPr>
            <p:ph type="dt" sz="half" idx="10"/>
          </p:nvPr>
        </p:nvSpPr>
        <p:spPr/>
        <p:txBody>
          <a:bodyPr/>
          <a:lstStyle/>
          <a:p>
            <a:fld id="{D1BF942F-2C79-4B73-81D7-0A8D739BBE35}" type="datetimeFigureOut">
              <a:rPr lang="en-IN" smtClean="0"/>
              <a:t>04-07-2024</a:t>
            </a:fld>
            <a:endParaRPr lang="en-IN"/>
          </a:p>
        </p:txBody>
      </p:sp>
      <p:sp>
        <p:nvSpPr>
          <p:cNvPr id="6" name="Footer Placeholder 5">
            <a:extLst>
              <a:ext uri="{FF2B5EF4-FFF2-40B4-BE49-F238E27FC236}">
                <a16:creationId xmlns:a16="http://schemas.microsoft.com/office/drawing/2014/main" id="{60842058-50E1-062C-C6CE-BF0C21CDC2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F513A5-E5E7-C38A-03EF-835D74528A6A}"/>
              </a:ext>
            </a:extLst>
          </p:cNvPr>
          <p:cNvSpPr>
            <a:spLocks noGrp="1"/>
          </p:cNvSpPr>
          <p:nvPr>
            <p:ph type="sldNum" sz="quarter" idx="12"/>
          </p:nvPr>
        </p:nvSpPr>
        <p:spPr/>
        <p:txBody>
          <a:bodyPr/>
          <a:lstStyle/>
          <a:p>
            <a:fld id="{43AC4BF3-A486-40B3-ADD8-267039B63C7B}" type="slidenum">
              <a:rPr lang="en-IN" smtClean="0"/>
              <a:t>‹#›</a:t>
            </a:fld>
            <a:endParaRPr lang="en-IN"/>
          </a:p>
        </p:txBody>
      </p:sp>
    </p:spTree>
    <p:extLst>
      <p:ext uri="{BB962C8B-B14F-4D97-AF65-F5344CB8AC3E}">
        <p14:creationId xmlns:p14="http://schemas.microsoft.com/office/powerpoint/2010/main" val="157974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9C97A4-C9C4-E005-4B9A-27F090581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3080C9-D44F-8E0E-EB3D-F36FB441EF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FD0580-B6E0-927B-6BD8-67D293CF48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BF942F-2C79-4B73-81D7-0A8D739BBE35}" type="datetimeFigureOut">
              <a:rPr lang="en-IN" smtClean="0"/>
              <a:t>04-07-2024</a:t>
            </a:fld>
            <a:endParaRPr lang="en-IN"/>
          </a:p>
        </p:txBody>
      </p:sp>
      <p:sp>
        <p:nvSpPr>
          <p:cNvPr id="5" name="Footer Placeholder 4">
            <a:extLst>
              <a:ext uri="{FF2B5EF4-FFF2-40B4-BE49-F238E27FC236}">
                <a16:creationId xmlns:a16="http://schemas.microsoft.com/office/drawing/2014/main" id="{72276791-F5F9-11C6-D242-1DB33F0D80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ECE5AF3-F668-4A1A-71D6-B96FE3CEA1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AC4BF3-A486-40B3-ADD8-267039B63C7B}" type="slidenum">
              <a:rPr lang="en-IN" smtClean="0"/>
              <a:t>‹#›</a:t>
            </a:fld>
            <a:endParaRPr lang="en-IN"/>
          </a:p>
        </p:txBody>
      </p:sp>
    </p:spTree>
    <p:extLst>
      <p:ext uri="{BB962C8B-B14F-4D97-AF65-F5344CB8AC3E}">
        <p14:creationId xmlns:p14="http://schemas.microsoft.com/office/powerpoint/2010/main" val="301505141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1BEF-7F13-CD72-D834-67AD7A0A7996}"/>
              </a:ext>
            </a:extLst>
          </p:cNvPr>
          <p:cNvSpPr>
            <a:spLocks noGrp="1"/>
          </p:cNvSpPr>
          <p:nvPr>
            <p:ph type="title"/>
          </p:nvPr>
        </p:nvSpPr>
        <p:spPr>
          <a:xfrm>
            <a:off x="838200" y="1"/>
            <a:ext cx="10515600" cy="6858000"/>
          </a:xfrm>
        </p:spPr>
        <p:txBody>
          <a:bodyPr/>
          <a:lstStyle/>
          <a:p>
            <a:pPr algn="ctr"/>
            <a:r>
              <a:rPr lang="en-IN" b="1" dirty="0"/>
              <a:t>CLARITY IN PROPER ARTICULATION</a:t>
            </a:r>
          </a:p>
        </p:txBody>
      </p:sp>
    </p:spTree>
    <p:extLst>
      <p:ext uri="{BB962C8B-B14F-4D97-AF65-F5344CB8AC3E}">
        <p14:creationId xmlns:p14="http://schemas.microsoft.com/office/powerpoint/2010/main" val="861850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B11E-A8C5-474C-A0E6-749FDA21FAB1}"/>
              </a:ext>
            </a:extLst>
          </p:cNvPr>
          <p:cNvSpPr>
            <a:spLocks noGrp="1"/>
          </p:cNvSpPr>
          <p:nvPr>
            <p:ph type="title"/>
          </p:nvPr>
        </p:nvSpPr>
        <p:spPr>
          <a:xfrm>
            <a:off x="974035" y="457200"/>
            <a:ext cx="3797990" cy="1302026"/>
          </a:xfrm>
        </p:spPr>
        <p:txBody>
          <a:bodyPr/>
          <a:lstStyle/>
          <a:p>
            <a:r>
              <a:rPr lang="en-IN" b="1" dirty="0"/>
              <a:t>Practice Pronunciation</a:t>
            </a:r>
          </a:p>
        </p:txBody>
      </p:sp>
      <p:sp>
        <p:nvSpPr>
          <p:cNvPr id="4" name="Text Placeholder 3">
            <a:extLst>
              <a:ext uri="{FF2B5EF4-FFF2-40B4-BE49-F238E27FC236}">
                <a16:creationId xmlns:a16="http://schemas.microsoft.com/office/drawing/2014/main" id="{07B280C6-42CF-A3B9-CD97-208D7832CDC4}"/>
              </a:ext>
            </a:extLst>
          </p:cNvPr>
          <p:cNvSpPr>
            <a:spLocks noGrp="1"/>
          </p:cNvSpPr>
          <p:nvPr>
            <p:ph type="body" sz="half" idx="2"/>
          </p:nvPr>
        </p:nvSpPr>
        <p:spPr>
          <a:xfrm>
            <a:off x="839788" y="1977887"/>
            <a:ext cx="4875212" cy="4422913"/>
          </a:xfrm>
        </p:spPr>
        <p:txBody>
          <a:bodyPr>
            <a:noAutofit/>
          </a:bodyPr>
          <a:lstStyle/>
          <a:p>
            <a:r>
              <a:rPr lang="en-US" sz="2250" b="1" dirty="0"/>
              <a:t>Slow Down</a:t>
            </a:r>
            <a:r>
              <a:rPr lang="en-US" sz="2250" dirty="0"/>
              <a:t>: Speak slowly to give yourself time to pronounce each word clearly</a:t>
            </a:r>
          </a:p>
          <a:p>
            <a:r>
              <a:rPr lang="en-US" sz="2250" b="1" dirty="0"/>
              <a:t>Tongue Twisters</a:t>
            </a:r>
            <a:r>
              <a:rPr lang="en-US" sz="2250" dirty="0"/>
              <a:t>: Practice tongue twisters to improve your control over your speech muscles</a:t>
            </a:r>
          </a:p>
          <a:p>
            <a:r>
              <a:rPr lang="en-US" sz="2250" dirty="0"/>
              <a:t>Example-“</a:t>
            </a:r>
            <a:r>
              <a:rPr lang="en-IN" sz="2250" dirty="0"/>
              <a:t>Red lorry, yellow lorry”</a:t>
            </a:r>
          </a:p>
          <a:p>
            <a:r>
              <a:rPr lang="en-US" sz="2250" dirty="0"/>
              <a:t>The challenge lies in maintaining clarity and speed while repeating this sequence multiple times without stumbling over the similar-sounding words. It's a great exercise for improving articulation.</a:t>
            </a:r>
            <a:endParaRPr lang="en-IN" sz="2250" dirty="0"/>
          </a:p>
        </p:txBody>
      </p:sp>
      <p:pic>
        <p:nvPicPr>
          <p:cNvPr id="3077" name="Picture 5" descr="Tongue Twisters to Improve Your English Pronunciation - Love English | Tongue  twisters for kids, English lessons for kids, Tongue twisters">
            <a:extLst>
              <a:ext uri="{FF2B5EF4-FFF2-40B4-BE49-F238E27FC236}">
                <a16:creationId xmlns:a16="http://schemas.microsoft.com/office/drawing/2014/main" id="{0D232CEE-67E6-8572-1216-B21C1AC091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07696" y="749530"/>
            <a:ext cx="4805638" cy="5750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8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8031-654C-DD87-6BD8-CF9D46B1A2E1}"/>
              </a:ext>
            </a:extLst>
          </p:cNvPr>
          <p:cNvSpPr>
            <a:spLocks noGrp="1"/>
          </p:cNvSpPr>
          <p:nvPr>
            <p:ph type="title"/>
          </p:nvPr>
        </p:nvSpPr>
        <p:spPr>
          <a:xfrm>
            <a:off x="347870" y="457200"/>
            <a:ext cx="4424155" cy="1600200"/>
          </a:xfrm>
        </p:spPr>
        <p:txBody>
          <a:bodyPr/>
          <a:lstStyle/>
          <a:p>
            <a:r>
              <a:rPr lang="en-US" b="1" dirty="0"/>
              <a:t>Breathing Techniques</a:t>
            </a:r>
            <a:br>
              <a:rPr lang="en-US" b="1" dirty="0"/>
            </a:br>
            <a:endParaRPr lang="en-IN" dirty="0"/>
          </a:p>
        </p:txBody>
      </p:sp>
      <p:sp>
        <p:nvSpPr>
          <p:cNvPr id="4" name="Text Placeholder 3">
            <a:extLst>
              <a:ext uri="{FF2B5EF4-FFF2-40B4-BE49-F238E27FC236}">
                <a16:creationId xmlns:a16="http://schemas.microsoft.com/office/drawing/2014/main" id="{714F85FE-DF89-9F01-CED3-0F88C38A89E3}"/>
              </a:ext>
            </a:extLst>
          </p:cNvPr>
          <p:cNvSpPr>
            <a:spLocks noGrp="1"/>
          </p:cNvSpPr>
          <p:nvPr>
            <p:ph type="body" sz="half" idx="2"/>
          </p:nvPr>
        </p:nvSpPr>
        <p:spPr>
          <a:xfrm>
            <a:off x="238540" y="1928191"/>
            <a:ext cx="4533485" cy="4601818"/>
          </a:xfrm>
        </p:spPr>
        <p:txBody>
          <a:bodyPr>
            <a:noAutofit/>
          </a:bodyPr>
          <a:lstStyle/>
          <a:p>
            <a:pPr>
              <a:buFont typeface="Arial" panose="020B0604020202020204" pitchFamily="34" charset="0"/>
              <a:buChar char="•"/>
            </a:pPr>
            <a:r>
              <a:rPr lang="en-US" sz="2400" b="1" dirty="0"/>
              <a:t>Controlled Breathing</a:t>
            </a:r>
            <a:r>
              <a:rPr lang="en-US" sz="2400" dirty="0"/>
              <a:t>: Practice deep breathing exercises to improve your breath control and support your voice.</a:t>
            </a:r>
          </a:p>
          <a:p>
            <a:pPr>
              <a:buFont typeface="Arial" panose="020B0604020202020204" pitchFamily="34" charset="0"/>
              <a:buChar char="•"/>
            </a:pPr>
            <a:r>
              <a:rPr lang="en-US" sz="2400" dirty="0"/>
              <a:t>Example- Take a deep breath in through your nose, hold it for a few seconds, and then release it slowly through your mouth while speaking</a:t>
            </a:r>
            <a:endParaRPr lang="en-IN" sz="2400" dirty="0"/>
          </a:p>
        </p:txBody>
      </p:sp>
      <p:pic>
        <p:nvPicPr>
          <p:cNvPr id="1026" name="Picture 2" descr="Text About It on X: &quot;Deep breathing can be helpful when we're anxious,  stressed or feeling overwhelmed. Here's a deep breathing exercise which  might help to find calm in moments of panic">
            <a:extLst>
              <a:ext uri="{FF2B5EF4-FFF2-40B4-BE49-F238E27FC236}">
                <a16:creationId xmlns:a16="http://schemas.microsoft.com/office/drawing/2014/main" id="{5D85C457-03A8-3CB2-5BC9-63A4B1D9B8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89887" y="1257300"/>
            <a:ext cx="4920843" cy="4916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70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00512-DF1A-22E5-831B-106C228FAE12}"/>
              </a:ext>
            </a:extLst>
          </p:cNvPr>
          <p:cNvSpPr>
            <a:spLocks noGrp="1"/>
          </p:cNvSpPr>
          <p:nvPr>
            <p:ph type="title"/>
          </p:nvPr>
        </p:nvSpPr>
        <p:spPr>
          <a:xfrm>
            <a:off x="417928" y="457200"/>
            <a:ext cx="4354098" cy="1600200"/>
          </a:xfrm>
        </p:spPr>
        <p:txBody>
          <a:bodyPr/>
          <a:lstStyle/>
          <a:p>
            <a:r>
              <a:rPr lang="en-US" b="1" dirty="0"/>
              <a:t>Strengthen Your Speech Muscles</a:t>
            </a:r>
            <a:br>
              <a:rPr lang="en-US" b="1" dirty="0"/>
            </a:br>
            <a:endParaRPr lang="en-IN" dirty="0"/>
          </a:p>
        </p:txBody>
      </p:sp>
      <p:sp>
        <p:nvSpPr>
          <p:cNvPr id="4" name="Text Placeholder 3">
            <a:extLst>
              <a:ext uri="{FF2B5EF4-FFF2-40B4-BE49-F238E27FC236}">
                <a16:creationId xmlns:a16="http://schemas.microsoft.com/office/drawing/2014/main" id="{FD931E0F-2FD1-B87A-6B7F-F67900110CCA}"/>
              </a:ext>
            </a:extLst>
          </p:cNvPr>
          <p:cNvSpPr>
            <a:spLocks noGrp="1"/>
          </p:cNvSpPr>
          <p:nvPr>
            <p:ph type="body" sz="half" idx="2"/>
          </p:nvPr>
        </p:nvSpPr>
        <p:spPr>
          <a:xfrm>
            <a:off x="616226" y="2057400"/>
            <a:ext cx="4155799" cy="4343400"/>
          </a:xfrm>
        </p:spPr>
        <p:txBody>
          <a:bodyPr>
            <a:noAutofit/>
          </a:bodyPr>
          <a:lstStyle/>
          <a:p>
            <a:r>
              <a:rPr lang="en-US" sz="2000" b="1" dirty="0"/>
              <a:t>Perform Chewing Exercises</a:t>
            </a:r>
            <a:r>
              <a:rPr lang="en-US" sz="2000" dirty="0"/>
              <a:t>:</a:t>
            </a:r>
          </a:p>
          <a:p>
            <a:pPr>
              <a:buFont typeface="Arial" panose="020B0604020202020204" pitchFamily="34" charset="0"/>
              <a:buChar char="•"/>
            </a:pPr>
            <a:r>
              <a:rPr lang="en-US" sz="2000" dirty="0"/>
              <a:t>Example-Open your mouth wide as if you are yawning, then close it slowly. Repeat this motion several times.</a:t>
            </a:r>
          </a:p>
          <a:p>
            <a:pPr>
              <a:buFont typeface="Arial" panose="020B0604020202020204" pitchFamily="34" charset="0"/>
              <a:buChar char="•"/>
            </a:pPr>
            <a:r>
              <a:rPr lang="en-US" sz="2000" dirty="0"/>
              <a:t>Place the tip of your tongue against the roof of your mouth and press it upwards as hard as you can. Hold for a few seconds, then relax. Repeat several times.</a:t>
            </a:r>
          </a:p>
          <a:p>
            <a:pPr>
              <a:buFont typeface="Arial" panose="020B0604020202020204" pitchFamily="34" charset="0"/>
              <a:buChar char="•"/>
            </a:pPr>
            <a:r>
              <a:rPr lang="en-US" sz="2000" dirty="0"/>
              <a:t>It will enhance  the flexibility and strength of your tongue and lips, crucial for articulation</a:t>
            </a:r>
            <a:endParaRPr lang="en-IN" sz="2000" dirty="0"/>
          </a:p>
        </p:txBody>
      </p:sp>
      <p:pic>
        <p:nvPicPr>
          <p:cNvPr id="2050" name="Picture 2" descr="Oral Motor Exercises for Children &amp; Kids | Online Speech Therapy">
            <a:extLst>
              <a:ext uri="{FF2B5EF4-FFF2-40B4-BE49-F238E27FC236}">
                <a16:creationId xmlns:a16="http://schemas.microsoft.com/office/drawing/2014/main" id="{1788121B-CD2D-26B0-46E6-D0BE531009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07213" y="676532"/>
            <a:ext cx="4354098" cy="5724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73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19C4-EA0F-7031-8AF3-214D03D12824}"/>
              </a:ext>
            </a:extLst>
          </p:cNvPr>
          <p:cNvSpPr>
            <a:spLocks noGrp="1"/>
          </p:cNvSpPr>
          <p:nvPr>
            <p:ph type="title"/>
          </p:nvPr>
        </p:nvSpPr>
        <p:spPr>
          <a:xfrm>
            <a:off x="838200" y="365125"/>
            <a:ext cx="10515600" cy="6135066"/>
          </a:xfrm>
        </p:spPr>
        <p:txBody>
          <a:bodyPr/>
          <a:lstStyle/>
          <a:p>
            <a:pPr algn="ctr"/>
            <a:r>
              <a:rPr lang="en-IN" dirty="0"/>
              <a:t>THANKYOU</a:t>
            </a:r>
            <a:br>
              <a:rPr lang="en-IN" dirty="0"/>
            </a:br>
            <a:endParaRPr lang="en-IN" dirty="0"/>
          </a:p>
        </p:txBody>
      </p:sp>
    </p:spTree>
    <p:extLst>
      <p:ext uri="{BB962C8B-B14F-4D97-AF65-F5344CB8AC3E}">
        <p14:creationId xmlns:p14="http://schemas.microsoft.com/office/powerpoint/2010/main" val="238859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82CB-ECD8-6A51-E299-50778ECA8423}"/>
              </a:ext>
            </a:extLst>
          </p:cNvPr>
          <p:cNvSpPr>
            <a:spLocks noGrp="1"/>
          </p:cNvSpPr>
          <p:nvPr>
            <p:ph type="title"/>
          </p:nvPr>
        </p:nvSpPr>
        <p:spPr/>
        <p:txBody>
          <a:bodyPr/>
          <a:lstStyle/>
          <a:p>
            <a:r>
              <a:rPr lang="en-IN" dirty="0"/>
              <a:t>ARTICULATION</a:t>
            </a:r>
          </a:p>
        </p:txBody>
      </p:sp>
      <p:sp>
        <p:nvSpPr>
          <p:cNvPr id="4" name="Text Placeholder 3">
            <a:extLst>
              <a:ext uri="{FF2B5EF4-FFF2-40B4-BE49-F238E27FC236}">
                <a16:creationId xmlns:a16="http://schemas.microsoft.com/office/drawing/2014/main" id="{DAC15ED2-E2C2-30B3-33E3-20AA2A10CD7B}"/>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sz="1700" b="0" i="0" dirty="0">
                <a:effectLst/>
                <a:latin typeface="Indeed Sans"/>
              </a:rPr>
              <a:t>Articulation refers to how clearly someone forms words. It includes the ability of a speaker to be clear and easily understood. Articulation involves using proper pronunciation and grammar and using an appropriate volume and rate of speech.</a:t>
            </a:r>
          </a:p>
          <a:p>
            <a:pPr marL="285750" indent="-285750">
              <a:buFont typeface="Arial" panose="020B0604020202020204" pitchFamily="34" charset="0"/>
              <a:buChar char="•"/>
            </a:pPr>
            <a:r>
              <a:rPr lang="en-US" sz="1700" b="0" i="0" dirty="0">
                <a:effectLst/>
                <a:latin typeface="Indeed Sans"/>
              </a:rPr>
              <a:t>It also refer to the physical abilities necessary to form clear sounds and words, including the movements of the tongue, lips, teeth and vocal cords.</a:t>
            </a:r>
          </a:p>
          <a:p>
            <a:pPr marL="285750" indent="-285750">
              <a:buFont typeface="Arial" panose="020B0604020202020204" pitchFamily="34" charset="0"/>
              <a:buChar char="•"/>
            </a:pPr>
            <a:r>
              <a:rPr lang="en-US" sz="1700" dirty="0"/>
              <a:t>It is a crucial component of effective verbal communication, impacting the clarity and comprehensibility of spoken messages.</a:t>
            </a:r>
            <a:endParaRPr lang="en-IN" sz="1700" dirty="0"/>
          </a:p>
        </p:txBody>
      </p:sp>
      <p:pic>
        <p:nvPicPr>
          <p:cNvPr id="7170" name="Picture 2" descr="5 Ways to Incorporate Literacy into Articulation Therapy - MedBridge Blog">
            <a:extLst>
              <a:ext uri="{FF2B5EF4-FFF2-40B4-BE49-F238E27FC236}">
                <a16:creationId xmlns:a16="http://schemas.microsoft.com/office/drawing/2014/main" id="{B4F88F27-F01D-4E40-514F-7E4CD1A9C8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70939" y="1580321"/>
            <a:ext cx="5381273" cy="4373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342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AB16-AD3C-D5F9-5ECA-965A7D4099E6}"/>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42A22EAF-074D-C1DA-42CE-20A25F5E51E4}"/>
              </a:ext>
            </a:extLst>
          </p:cNvPr>
          <p:cNvSpPr>
            <a:spLocks noGrp="1"/>
          </p:cNvSpPr>
          <p:nvPr>
            <p:ph idx="1"/>
          </p:nvPr>
        </p:nvSpPr>
        <p:spPr/>
        <p:txBody>
          <a:bodyPr>
            <a:normAutofit fontScale="92500" lnSpcReduction="20000"/>
          </a:bodyPr>
          <a:lstStyle/>
          <a:p>
            <a:r>
              <a:rPr lang="en-US" b="1" dirty="0"/>
              <a:t>Scenario</a:t>
            </a:r>
            <a:r>
              <a:rPr lang="en-US" dirty="0"/>
              <a:t>: A marketing manager presents a new advertising campaign strategy to the executive team.</a:t>
            </a:r>
          </a:p>
          <a:p>
            <a:pPr>
              <a:buFont typeface="Arial" panose="020B0604020202020204" pitchFamily="34" charset="0"/>
              <a:buChar char="•"/>
            </a:pPr>
            <a:r>
              <a:rPr lang="en-US" b="1" dirty="0"/>
              <a:t>Good Articulation</a:t>
            </a:r>
            <a:r>
              <a:rPr lang="en-US" dirty="0"/>
              <a:t>: The marketing manager begins by clearly stating the campaign's objectives and target audience. They articulate each phase of the strategy with precision, explaining the rationale behind creative choices and anticipated outcomes. They use appropriate pauses and emphasize key metrics to demonstrate the campaign's potential impact.</a:t>
            </a:r>
          </a:p>
          <a:p>
            <a:pPr>
              <a:buFont typeface="Arial" panose="020B0604020202020204" pitchFamily="34" charset="0"/>
              <a:buChar char="•"/>
            </a:pPr>
            <a:r>
              <a:rPr lang="en-US" b="1" dirty="0"/>
              <a:t>Result</a:t>
            </a:r>
            <a:r>
              <a:rPr lang="en-US" dirty="0"/>
              <a:t>: The executive team follows the presentation seamlessly, understanding the strategy's nuances and strategic objectives. They engage in a constructive discussion, asking pertinent questions and providing feedback based on the clear articulation of ideas. The marketing manager's articulate presentation effectively persuades the team of the campaign's feasibility and potential return on investment.</a:t>
            </a:r>
          </a:p>
          <a:p>
            <a:endParaRPr lang="en-IN" dirty="0"/>
          </a:p>
        </p:txBody>
      </p:sp>
    </p:spTree>
    <p:extLst>
      <p:ext uri="{BB962C8B-B14F-4D97-AF65-F5344CB8AC3E}">
        <p14:creationId xmlns:p14="http://schemas.microsoft.com/office/powerpoint/2010/main" val="3111660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861C-058F-B008-70F3-8B54A67AB3A4}"/>
              </a:ext>
            </a:extLst>
          </p:cNvPr>
          <p:cNvSpPr>
            <a:spLocks noGrp="1"/>
          </p:cNvSpPr>
          <p:nvPr>
            <p:ph type="title"/>
          </p:nvPr>
        </p:nvSpPr>
        <p:spPr>
          <a:xfrm>
            <a:off x="407504" y="1113183"/>
            <a:ext cx="4364522" cy="407504"/>
          </a:xfrm>
        </p:spPr>
        <p:txBody>
          <a:bodyPr>
            <a:normAutofit fontScale="90000"/>
          </a:bodyPr>
          <a:lstStyle/>
          <a:p>
            <a:r>
              <a:rPr lang="en-IN" b="1" dirty="0"/>
              <a:t>EXAMPLE </a:t>
            </a:r>
          </a:p>
        </p:txBody>
      </p:sp>
      <p:sp>
        <p:nvSpPr>
          <p:cNvPr id="4" name="Text Placeholder 3">
            <a:extLst>
              <a:ext uri="{FF2B5EF4-FFF2-40B4-BE49-F238E27FC236}">
                <a16:creationId xmlns:a16="http://schemas.microsoft.com/office/drawing/2014/main" id="{5BE81705-8122-AE55-4C0E-30AF43C9F732}"/>
              </a:ext>
            </a:extLst>
          </p:cNvPr>
          <p:cNvSpPr>
            <a:spLocks noGrp="1"/>
          </p:cNvSpPr>
          <p:nvPr>
            <p:ph type="body" sz="half" idx="2"/>
          </p:nvPr>
        </p:nvSpPr>
        <p:spPr>
          <a:xfrm>
            <a:off x="407504" y="1520687"/>
            <a:ext cx="4364522" cy="5168347"/>
          </a:xfrm>
        </p:spPr>
        <p:txBody>
          <a:bodyPr>
            <a:normAutofit/>
          </a:bodyPr>
          <a:lstStyle/>
          <a:p>
            <a:r>
              <a:rPr lang="en-US" sz="1800" b="1" dirty="0"/>
              <a:t>Scenario</a:t>
            </a:r>
            <a:r>
              <a:rPr lang="en-US" sz="1800" dirty="0"/>
              <a:t>: A marketing manager presents a new advertising campaign strategy to the executive team.</a:t>
            </a:r>
          </a:p>
          <a:p>
            <a:pPr>
              <a:buFont typeface="Arial" panose="020B0604020202020204" pitchFamily="34" charset="0"/>
              <a:buChar char="•"/>
            </a:pPr>
            <a:r>
              <a:rPr lang="en-US" sz="1800" b="1" dirty="0"/>
              <a:t>Good Articulation</a:t>
            </a:r>
            <a:r>
              <a:rPr lang="en-US" sz="1800" dirty="0"/>
              <a:t>: The marketing manager  articulate each phase of the strategy with precision, explaining the rationale behind creative choices and anticipated outcomes. They use appropriate pauses and emphasize key metrics to demonstrate the campaign's potential impact.</a:t>
            </a:r>
          </a:p>
          <a:p>
            <a:pPr>
              <a:buFont typeface="Arial" panose="020B0604020202020204" pitchFamily="34" charset="0"/>
              <a:buChar char="•"/>
            </a:pPr>
            <a:r>
              <a:rPr lang="en-US" sz="1800" b="1" dirty="0"/>
              <a:t>Result</a:t>
            </a:r>
            <a:r>
              <a:rPr lang="en-US" sz="1800" dirty="0"/>
              <a:t>: The executive team follows the presentation seamlessly, understanding the strategy’s importance and strategic objectives. They engage in a constructive discussion, asking pertinent questions and providing feedback based on the clear articulation of ideas..</a:t>
            </a:r>
          </a:p>
          <a:p>
            <a:endParaRPr lang="en-IN" dirty="0"/>
          </a:p>
        </p:txBody>
      </p:sp>
      <p:pic>
        <p:nvPicPr>
          <p:cNvPr id="8194" name="Picture 2" descr="The Power of Articulation">
            <a:extLst>
              <a:ext uri="{FF2B5EF4-FFF2-40B4-BE49-F238E27FC236}">
                <a16:creationId xmlns:a16="http://schemas.microsoft.com/office/drawing/2014/main" id="{7BD06A97-D32F-9A1E-FC6E-42B3D957F44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72200" y="1113183"/>
            <a:ext cx="4880113" cy="536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40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052E-2575-AC27-40C5-380DE794322F}"/>
              </a:ext>
            </a:extLst>
          </p:cNvPr>
          <p:cNvSpPr>
            <a:spLocks noGrp="1"/>
          </p:cNvSpPr>
          <p:nvPr>
            <p:ph type="title"/>
          </p:nvPr>
        </p:nvSpPr>
        <p:spPr>
          <a:xfrm>
            <a:off x="838200" y="365125"/>
            <a:ext cx="10515600" cy="6204640"/>
          </a:xfrm>
        </p:spPr>
        <p:txBody>
          <a:bodyPr/>
          <a:lstStyle/>
          <a:p>
            <a:pPr algn="ctr"/>
            <a:r>
              <a:rPr lang="en-IN" b="1" dirty="0"/>
              <a:t>IMPORTANCE OF ARTICULATION</a:t>
            </a:r>
          </a:p>
        </p:txBody>
      </p:sp>
    </p:spTree>
    <p:extLst>
      <p:ext uri="{BB962C8B-B14F-4D97-AF65-F5344CB8AC3E}">
        <p14:creationId xmlns:p14="http://schemas.microsoft.com/office/powerpoint/2010/main" val="14769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87EE-6082-93F2-010F-A21D40D452E1}"/>
              </a:ext>
            </a:extLst>
          </p:cNvPr>
          <p:cNvSpPr>
            <a:spLocks noGrp="1"/>
          </p:cNvSpPr>
          <p:nvPr>
            <p:ph type="title"/>
          </p:nvPr>
        </p:nvSpPr>
        <p:spPr/>
        <p:txBody>
          <a:bodyPr/>
          <a:lstStyle/>
          <a:p>
            <a:r>
              <a:rPr lang="en-US" b="1" dirty="0"/>
              <a:t>Enhances Understanding</a:t>
            </a:r>
            <a:br>
              <a:rPr lang="en-US" b="1" dirty="0"/>
            </a:br>
            <a:endParaRPr lang="en-IN" dirty="0"/>
          </a:p>
        </p:txBody>
      </p:sp>
      <p:sp>
        <p:nvSpPr>
          <p:cNvPr id="4" name="Text Placeholder 3">
            <a:extLst>
              <a:ext uri="{FF2B5EF4-FFF2-40B4-BE49-F238E27FC236}">
                <a16:creationId xmlns:a16="http://schemas.microsoft.com/office/drawing/2014/main" id="{82901036-4FB8-26BF-3F6D-325855D42E13}"/>
              </a:ext>
            </a:extLst>
          </p:cNvPr>
          <p:cNvSpPr>
            <a:spLocks noGrp="1"/>
          </p:cNvSpPr>
          <p:nvPr>
            <p:ph type="body" sz="half" idx="2"/>
          </p:nvPr>
        </p:nvSpPr>
        <p:spPr>
          <a:xfrm>
            <a:off x="839788" y="1679713"/>
            <a:ext cx="4278864" cy="4870173"/>
          </a:xfrm>
        </p:spPr>
        <p:txBody>
          <a:bodyPr>
            <a:normAutofit lnSpcReduction="10000"/>
          </a:bodyPr>
          <a:lstStyle/>
          <a:p>
            <a:pPr marL="285750" indent="-285750">
              <a:buFont typeface="Arial" panose="020B0604020202020204" pitchFamily="34" charset="0"/>
              <a:buChar char="•"/>
            </a:pPr>
            <a:r>
              <a:rPr lang="en-US" sz="1800" b="1" dirty="0"/>
              <a:t>Clarity</a:t>
            </a:r>
            <a:r>
              <a:rPr lang="en-US" sz="1800" dirty="0"/>
              <a:t>: Proper articulation ensures that your message is clear and easily understood by the audience.</a:t>
            </a:r>
          </a:p>
          <a:p>
            <a:r>
              <a:rPr lang="en-US" sz="1800" dirty="0"/>
              <a:t>For example-</a:t>
            </a:r>
          </a:p>
          <a:p>
            <a:r>
              <a:rPr lang="en-US" sz="1800" b="1" dirty="0"/>
              <a:t>Scenario: </a:t>
            </a:r>
            <a:r>
              <a:rPr lang="en-US" sz="1800" dirty="0"/>
              <a:t>A teacher is explaining a complex scientific concept to a classroom of students.</a:t>
            </a:r>
          </a:p>
          <a:p>
            <a:pPr marL="285750" indent="-285750">
              <a:buFont typeface="Arial" panose="020B0604020202020204" pitchFamily="34" charset="0"/>
              <a:buChar char="•"/>
            </a:pPr>
            <a:r>
              <a:rPr lang="en-US" sz="1800" b="1" dirty="0"/>
              <a:t>Good Articulation</a:t>
            </a:r>
            <a:r>
              <a:rPr lang="en-US" sz="1800" dirty="0"/>
              <a:t>: The teacher      </a:t>
            </a:r>
            <a:r>
              <a:rPr lang="en-IN" sz="1800" dirty="0"/>
              <a:t>articulates</a:t>
            </a:r>
            <a:r>
              <a:rPr lang="en-US" sz="1800" dirty="0"/>
              <a:t> each word clearly, uses appropriate pauses, and emphasizes key points.</a:t>
            </a:r>
          </a:p>
          <a:p>
            <a:pPr marL="285750" indent="-285750">
              <a:buFont typeface="Arial" panose="020B0604020202020204" pitchFamily="34" charset="0"/>
              <a:buChar char="•"/>
            </a:pPr>
            <a:r>
              <a:rPr lang="en-US" sz="1800" b="1" dirty="0"/>
              <a:t>Result</a:t>
            </a:r>
            <a:r>
              <a:rPr lang="en-US" sz="1800" dirty="0"/>
              <a:t>: Students grasp the concept more quickly and accurately because the teacher's clear articulation helps them connect the spoken words with their meanings. This clarity enhances their understanding and retention of the information.</a:t>
            </a:r>
          </a:p>
          <a:p>
            <a:endParaRPr lang="en-IN" dirty="0"/>
          </a:p>
        </p:txBody>
      </p:sp>
      <p:pic>
        <p:nvPicPr>
          <p:cNvPr id="4098" name="Picture 2" descr="Teacher Clipart Vector Art, Icons, and Graphics for Free Download">
            <a:extLst>
              <a:ext uri="{FF2B5EF4-FFF2-40B4-BE49-F238E27FC236}">
                <a16:creationId xmlns:a16="http://schemas.microsoft.com/office/drawing/2014/main" id="{C5563E37-B523-E86C-4C3F-3E4974AA4F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04709" y="1023730"/>
            <a:ext cx="5381884" cy="4305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21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819B-5348-2739-E316-7BB1F9447E47}"/>
              </a:ext>
            </a:extLst>
          </p:cNvPr>
          <p:cNvSpPr>
            <a:spLocks noGrp="1"/>
          </p:cNvSpPr>
          <p:nvPr>
            <p:ph type="title"/>
          </p:nvPr>
        </p:nvSpPr>
        <p:spPr>
          <a:xfrm>
            <a:off x="437324" y="139149"/>
            <a:ext cx="3737112" cy="1480930"/>
          </a:xfrm>
        </p:spPr>
        <p:txBody>
          <a:bodyPr/>
          <a:lstStyle/>
          <a:p>
            <a:r>
              <a:rPr lang="en-US" sz="3200" b="1" dirty="0"/>
              <a:t>Boosts Confidence</a:t>
            </a:r>
            <a:br>
              <a:rPr lang="en-US" sz="3200" b="1" dirty="0"/>
            </a:br>
            <a:r>
              <a:rPr lang="en-US" sz="3200" b="1" dirty="0"/>
              <a:t>Self-Assurance</a:t>
            </a:r>
            <a:endParaRPr lang="en-IN" dirty="0"/>
          </a:p>
        </p:txBody>
      </p:sp>
      <p:sp>
        <p:nvSpPr>
          <p:cNvPr id="4" name="Text Placeholder 3">
            <a:extLst>
              <a:ext uri="{FF2B5EF4-FFF2-40B4-BE49-F238E27FC236}">
                <a16:creationId xmlns:a16="http://schemas.microsoft.com/office/drawing/2014/main" id="{D61DF183-CE1B-E95B-585B-356ED41DB066}"/>
              </a:ext>
            </a:extLst>
          </p:cNvPr>
          <p:cNvSpPr>
            <a:spLocks noGrp="1"/>
          </p:cNvSpPr>
          <p:nvPr>
            <p:ph type="body" sz="half" idx="2"/>
          </p:nvPr>
        </p:nvSpPr>
        <p:spPr>
          <a:xfrm>
            <a:off x="437323" y="1550505"/>
            <a:ext cx="5439512" cy="5019260"/>
          </a:xfrm>
        </p:spPr>
        <p:txBody>
          <a:bodyPr>
            <a:normAutofit lnSpcReduction="10000"/>
          </a:bodyPr>
          <a:lstStyle/>
          <a:p>
            <a:pPr>
              <a:buFont typeface="Arial" panose="020B0604020202020204" pitchFamily="34" charset="0"/>
              <a:buChar char="•"/>
            </a:pPr>
            <a:r>
              <a:rPr lang="en-US" sz="1800" b="1" dirty="0"/>
              <a:t>Self-Assurance</a:t>
            </a:r>
            <a:r>
              <a:rPr lang="en-US" sz="1800" dirty="0"/>
              <a:t>: Knowing you can articulate your thoughts clearly boosts your confidence in various situations.</a:t>
            </a:r>
          </a:p>
          <a:p>
            <a:pPr>
              <a:buFont typeface="Arial" panose="020B0604020202020204" pitchFamily="34" charset="0"/>
              <a:buChar char="•"/>
            </a:pPr>
            <a:r>
              <a:rPr lang="en-US" sz="1800" b="1" dirty="0"/>
              <a:t>Public Speaking</a:t>
            </a:r>
            <a:r>
              <a:rPr lang="en-US" sz="1800" dirty="0"/>
              <a:t>: Clear articulation reduces anxiety and improves performance in public speaking engagements.</a:t>
            </a:r>
          </a:p>
          <a:p>
            <a:r>
              <a:rPr lang="en-US" sz="1800" dirty="0"/>
              <a:t>For example-</a:t>
            </a:r>
          </a:p>
          <a:p>
            <a:r>
              <a:rPr lang="en-US" sz="1800" b="1" dirty="0"/>
              <a:t>Scenario</a:t>
            </a:r>
            <a:r>
              <a:rPr lang="en-US" sz="1800" dirty="0"/>
              <a:t>: A student prepares for a class presentation on a challenging topic.</a:t>
            </a:r>
          </a:p>
          <a:p>
            <a:pPr>
              <a:buFont typeface="Arial" panose="020B0604020202020204" pitchFamily="34" charset="0"/>
              <a:buChar char="•"/>
            </a:pPr>
            <a:r>
              <a:rPr lang="en-US" sz="1800" b="1" dirty="0"/>
              <a:t>Good Articulation</a:t>
            </a:r>
            <a:r>
              <a:rPr lang="en-US" sz="1800" dirty="0"/>
              <a:t>: The student practices their speech multiple times, focusing on clear pronunciation, appropriate pauses, and confident delivery. </a:t>
            </a:r>
          </a:p>
          <a:p>
            <a:pPr>
              <a:buFont typeface="Arial" panose="020B0604020202020204" pitchFamily="34" charset="0"/>
              <a:buChar char="•"/>
            </a:pPr>
            <a:r>
              <a:rPr lang="en-US" sz="1800" b="1" dirty="0"/>
              <a:t>Result</a:t>
            </a:r>
            <a:r>
              <a:rPr lang="en-US" sz="1800" dirty="0"/>
              <a:t>: During the presentation, the student articulates their points effectively, maintaining eye contact and using expressive gestures to reinforce key ideas. Their clear and confident articulation not only ensures that the audience understands the topic but also boosts their own confidence</a:t>
            </a:r>
            <a:r>
              <a:rPr lang="en-US" dirty="0"/>
              <a:t>. </a:t>
            </a:r>
          </a:p>
          <a:p>
            <a:endParaRPr lang="en-IN" dirty="0"/>
          </a:p>
        </p:txBody>
      </p:sp>
      <p:pic>
        <p:nvPicPr>
          <p:cNvPr id="5128" name="Picture 8" descr="23,100+ Boy Giving Speech Stock Photos, Pictures &amp; Royalty-Free Images -  iStock | Boy in front of class, Child giving speech">
            <a:extLst>
              <a:ext uri="{FF2B5EF4-FFF2-40B4-BE49-F238E27FC236}">
                <a16:creationId xmlns:a16="http://schemas.microsoft.com/office/drawing/2014/main" id="{8C8232BD-5624-C264-456E-B9616CCF68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0799" y="685800"/>
            <a:ext cx="5583551"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726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8B97-0E1A-B5E7-FE40-C848FDE34C8F}"/>
              </a:ext>
            </a:extLst>
          </p:cNvPr>
          <p:cNvSpPr>
            <a:spLocks noGrp="1"/>
          </p:cNvSpPr>
          <p:nvPr>
            <p:ph type="title"/>
          </p:nvPr>
        </p:nvSpPr>
        <p:spPr>
          <a:xfrm>
            <a:off x="248479" y="367749"/>
            <a:ext cx="4432851" cy="1620078"/>
          </a:xfrm>
        </p:spPr>
        <p:txBody>
          <a:bodyPr/>
          <a:lstStyle/>
          <a:p>
            <a:r>
              <a:rPr lang="en-US" sz="3200" b="1" dirty="0"/>
              <a:t>Effective Communication</a:t>
            </a:r>
            <a:br>
              <a:rPr lang="en-US" sz="3200" b="1" dirty="0"/>
            </a:br>
            <a:endParaRPr lang="en-IN" dirty="0"/>
          </a:p>
        </p:txBody>
      </p:sp>
      <p:sp>
        <p:nvSpPr>
          <p:cNvPr id="4" name="Text Placeholder 3">
            <a:extLst>
              <a:ext uri="{FF2B5EF4-FFF2-40B4-BE49-F238E27FC236}">
                <a16:creationId xmlns:a16="http://schemas.microsoft.com/office/drawing/2014/main" id="{D9400B73-2C7D-1834-969B-FBB2EFED2101}"/>
              </a:ext>
            </a:extLst>
          </p:cNvPr>
          <p:cNvSpPr>
            <a:spLocks noGrp="1"/>
          </p:cNvSpPr>
          <p:nvPr>
            <p:ph type="body" sz="half" idx="2"/>
          </p:nvPr>
        </p:nvSpPr>
        <p:spPr>
          <a:xfrm>
            <a:off x="248479" y="1699590"/>
            <a:ext cx="4830418" cy="5158409"/>
          </a:xfrm>
        </p:spPr>
        <p:txBody>
          <a:bodyPr>
            <a:normAutofit fontScale="25000" lnSpcReduction="20000"/>
          </a:bodyPr>
          <a:lstStyle/>
          <a:p>
            <a:pPr>
              <a:buFont typeface="Arial" panose="020B0604020202020204" pitchFamily="34" charset="0"/>
              <a:buChar char="•"/>
            </a:pPr>
            <a:r>
              <a:rPr lang="en-US" sz="7200" b="1" dirty="0"/>
              <a:t>Engagement</a:t>
            </a:r>
            <a:r>
              <a:rPr lang="en-US" sz="7200" dirty="0"/>
              <a:t>: Clear articulation keeps the audience engaged and attentive.</a:t>
            </a:r>
          </a:p>
          <a:p>
            <a:pPr>
              <a:buFont typeface="Arial" panose="020B0604020202020204" pitchFamily="34" charset="0"/>
              <a:buChar char="•"/>
            </a:pPr>
            <a:r>
              <a:rPr lang="en-US" sz="7200" b="1" dirty="0"/>
              <a:t>Impact</a:t>
            </a:r>
            <a:r>
              <a:rPr lang="en-US" sz="7200" dirty="0"/>
              <a:t>: Well-articulated messages are more likely to be remembered and have a lasting impact.</a:t>
            </a:r>
          </a:p>
          <a:p>
            <a:r>
              <a:rPr lang="en-US" sz="7200" dirty="0"/>
              <a:t>For example-</a:t>
            </a:r>
          </a:p>
          <a:p>
            <a:r>
              <a:rPr lang="en-US" sz="7200" b="1" dirty="0"/>
              <a:t> Scenario</a:t>
            </a:r>
            <a:r>
              <a:rPr lang="en-US" sz="7200" dirty="0"/>
              <a:t>: A team leader conducts a meeting to discuss a new project with team members.</a:t>
            </a:r>
          </a:p>
          <a:p>
            <a:pPr>
              <a:buFont typeface="Arial" panose="020B0604020202020204" pitchFamily="34" charset="0"/>
              <a:buChar char="•"/>
            </a:pPr>
            <a:r>
              <a:rPr lang="en-US" sz="7200" b="1" dirty="0"/>
              <a:t>Good Articulation</a:t>
            </a:r>
            <a:r>
              <a:rPr lang="en-US" sz="7200" dirty="0"/>
              <a:t>: Throughout the discussion leader  articulate each point clearly, using precise language and emphasizing key details. They allow for pauses to ensure clarity and give team members time to process information.</a:t>
            </a:r>
          </a:p>
          <a:p>
            <a:pPr>
              <a:buFont typeface="Arial" panose="020B0604020202020204" pitchFamily="34" charset="0"/>
              <a:buChar char="•"/>
            </a:pPr>
            <a:r>
              <a:rPr lang="en-US" sz="7200" b="1" dirty="0"/>
              <a:t>Result</a:t>
            </a:r>
            <a:r>
              <a:rPr lang="en-US" sz="7200" dirty="0"/>
              <a:t>: Team members actively engage in the discussion, asking questions and providing valuable input. The articulate communication style of the team leader fosters a productive atmosphere where ideas are exchanged effectively</a:t>
            </a:r>
            <a:endParaRPr lang="en-IN" dirty="0"/>
          </a:p>
        </p:txBody>
      </p:sp>
      <p:pic>
        <p:nvPicPr>
          <p:cNvPr id="6154" name="Picture 10" descr="Attack on Titan Quotes (Anime) | Attack on titan, In this moment, Most  famous quotes">
            <a:extLst>
              <a:ext uri="{FF2B5EF4-FFF2-40B4-BE49-F238E27FC236}">
                <a16:creationId xmlns:a16="http://schemas.microsoft.com/office/drawing/2014/main" id="{DE24091E-9A22-0C39-F832-383D33FB92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4300" y="735496"/>
            <a:ext cx="6312892"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60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F621-9743-ABC1-F88D-1B00B98E2A3D}"/>
              </a:ext>
            </a:extLst>
          </p:cNvPr>
          <p:cNvSpPr>
            <a:spLocks noGrp="1"/>
          </p:cNvSpPr>
          <p:nvPr>
            <p:ph type="title"/>
          </p:nvPr>
        </p:nvSpPr>
        <p:spPr>
          <a:xfrm>
            <a:off x="838200" y="365125"/>
            <a:ext cx="10515600" cy="5568536"/>
          </a:xfrm>
        </p:spPr>
        <p:txBody>
          <a:bodyPr/>
          <a:lstStyle/>
          <a:p>
            <a:pPr algn="ctr"/>
            <a:r>
              <a:rPr lang="en-IN" b="1" dirty="0"/>
              <a:t>HOW TO IMPROVE ARTICULATION </a:t>
            </a:r>
          </a:p>
        </p:txBody>
      </p:sp>
    </p:spTree>
    <p:extLst>
      <p:ext uri="{BB962C8B-B14F-4D97-AF65-F5344CB8AC3E}">
        <p14:creationId xmlns:p14="http://schemas.microsoft.com/office/powerpoint/2010/main" val="99210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125</TotalTime>
  <Words>853</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Indeed Sans</vt:lpstr>
      <vt:lpstr>Office Theme</vt:lpstr>
      <vt:lpstr>CLARITY IN PROPER ARTICULATION</vt:lpstr>
      <vt:lpstr>ARTICULATION</vt:lpstr>
      <vt:lpstr>EXAMPLE </vt:lpstr>
      <vt:lpstr>EXAMPLE </vt:lpstr>
      <vt:lpstr>IMPORTANCE OF ARTICULATION</vt:lpstr>
      <vt:lpstr>Enhances Understanding </vt:lpstr>
      <vt:lpstr>Boosts Confidence Self-Assurance</vt:lpstr>
      <vt:lpstr>Effective Communication </vt:lpstr>
      <vt:lpstr>HOW TO IMPROVE ARTICULATION </vt:lpstr>
      <vt:lpstr>Practice Pronunciation</vt:lpstr>
      <vt:lpstr>Breathing Techniques </vt:lpstr>
      <vt:lpstr>Strengthen Your Speech Muscles </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 Parashar</dc:creator>
  <cp:lastModifiedBy>Ankit Parashar</cp:lastModifiedBy>
  <cp:revision>1</cp:revision>
  <dcterms:created xsi:type="dcterms:W3CDTF">2024-07-04T09:58:57Z</dcterms:created>
  <dcterms:modified xsi:type="dcterms:W3CDTF">2024-07-04T12:04:45Z</dcterms:modified>
</cp:coreProperties>
</file>