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3" r:id="rId5"/>
    <p:sldId id="261" r:id="rId6"/>
    <p:sldId id="262" r:id="rId7"/>
    <p:sldId id="266"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14A7-2507-46F3-9929-5DF24F8B85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1C4A8D-217A-47F8-BA62-0A51C4433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BC98A3-E7D2-410D-A4EE-7D0902B50F9B}"/>
              </a:ext>
            </a:extLst>
          </p:cNvPr>
          <p:cNvSpPr>
            <a:spLocks noGrp="1"/>
          </p:cNvSpPr>
          <p:nvPr>
            <p:ph type="dt" sz="half" idx="10"/>
          </p:nvPr>
        </p:nvSpPr>
        <p:spPr/>
        <p:txBody>
          <a:bodyPr/>
          <a:lstStyle/>
          <a:p>
            <a:fld id="{BA667CFC-91A8-4BF2-A5E1-4DCE89FB6084}" type="datetimeFigureOut">
              <a:rPr lang="en-IN" smtClean="0"/>
              <a:t>12-11-2018</a:t>
            </a:fld>
            <a:endParaRPr lang="en-IN"/>
          </a:p>
        </p:txBody>
      </p:sp>
      <p:sp>
        <p:nvSpPr>
          <p:cNvPr id="5" name="Footer Placeholder 4">
            <a:extLst>
              <a:ext uri="{FF2B5EF4-FFF2-40B4-BE49-F238E27FC236}">
                <a16:creationId xmlns:a16="http://schemas.microsoft.com/office/drawing/2014/main" id="{31B85882-6F6C-47E3-BFD7-F093EFA0A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FFF7E7-27BD-4150-9103-964A3086978E}"/>
              </a:ext>
            </a:extLst>
          </p:cNvPr>
          <p:cNvSpPr>
            <a:spLocks noGrp="1"/>
          </p:cNvSpPr>
          <p:nvPr>
            <p:ph type="sldNum" sz="quarter" idx="12"/>
          </p:nvPr>
        </p:nvSpPr>
        <p:spPr/>
        <p:txBody>
          <a:bodyPr/>
          <a:lstStyle/>
          <a:p>
            <a:fld id="{AE87EC55-7A3D-4E0D-8883-A7C050F3CB8C}" type="slidenum">
              <a:rPr lang="en-IN" smtClean="0"/>
              <a:t>‹#›</a:t>
            </a:fld>
            <a:endParaRPr lang="en-IN"/>
          </a:p>
        </p:txBody>
      </p:sp>
    </p:spTree>
    <p:extLst>
      <p:ext uri="{BB962C8B-B14F-4D97-AF65-F5344CB8AC3E}">
        <p14:creationId xmlns:p14="http://schemas.microsoft.com/office/powerpoint/2010/main" val="1994074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BFFC-E664-49A0-9006-4629B92081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8B5020-881D-461C-A776-6BAAB6E458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081D39-7688-4418-8085-22B691ABD325}"/>
              </a:ext>
            </a:extLst>
          </p:cNvPr>
          <p:cNvSpPr>
            <a:spLocks noGrp="1"/>
          </p:cNvSpPr>
          <p:nvPr>
            <p:ph type="dt" sz="half" idx="10"/>
          </p:nvPr>
        </p:nvSpPr>
        <p:spPr/>
        <p:txBody>
          <a:bodyPr/>
          <a:lstStyle/>
          <a:p>
            <a:fld id="{BA667CFC-91A8-4BF2-A5E1-4DCE89FB6084}" type="datetimeFigureOut">
              <a:rPr lang="en-IN" smtClean="0"/>
              <a:t>12-11-2018</a:t>
            </a:fld>
            <a:endParaRPr lang="en-IN"/>
          </a:p>
        </p:txBody>
      </p:sp>
      <p:sp>
        <p:nvSpPr>
          <p:cNvPr id="5" name="Footer Placeholder 4">
            <a:extLst>
              <a:ext uri="{FF2B5EF4-FFF2-40B4-BE49-F238E27FC236}">
                <a16:creationId xmlns:a16="http://schemas.microsoft.com/office/drawing/2014/main" id="{A63E3554-54AB-45F5-B354-C08B9845E4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81B988-A513-4ACC-AE7D-6E5460DFC134}"/>
              </a:ext>
            </a:extLst>
          </p:cNvPr>
          <p:cNvSpPr>
            <a:spLocks noGrp="1"/>
          </p:cNvSpPr>
          <p:nvPr>
            <p:ph type="sldNum" sz="quarter" idx="12"/>
          </p:nvPr>
        </p:nvSpPr>
        <p:spPr/>
        <p:txBody>
          <a:bodyPr/>
          <a:lstStyle/>
          <a:p>
            <a:fld id="{AE87EC55-7A3D-4E0D-8883-A7C050F3CB8C}" type="slidenum">
              <a:rPr lang="en-IN" smtClean="0"/>
              <a:t>‹#›</a:t>
            </a:fld>
            <a:endParaRPr lang="en-IN"/>
          </a:p>
        </p:txBody>
      </p:sp>
    </p:spTree>
    <p:extLst>
      <p:ext uri="{BB962C8B-B14F-4D97-AF65-F5344CB8AC3E}">
        <p14:creationId xmlns:p14="http://schemas.microsoft.com/office/powerpoint/2010/main" val="3863606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8B0E36-3DBF-487B-AD40-A95B0D0FB0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05094D-E1BF-4087-894C-C1452F7A3F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4964AD-D0B4-4E0B-BD1B-A0A316076029}"/>
              </a:ext>
            </a:extLst>
          </p:cNvPr>
          <p:cNvSpPr>
            <a:spLocks noGrp="1"/>
          </p:cNvSpPr>
          <p:nvPr>
            <p:ph type="dt" sz="half" idx="10"/>
          </p:nvPr>
        </p:nvSpPr>
        <p:spPr/>
        <p:txBody>
          <a:bodyPr/>
          <a:lstStyle/>
          <a:p>
            <a:fld id="{BA667CFC-91A8-4BF2-A5E1-4DCE89FB6084}" type="datetimeFigureOut">
              <a:rPr lang="en-IN" smtClean="0"/>
              <a:t>12-11-2018</a:t>
            </a:fld>
            <a:endParaRPr lang="en-IN"/>
          </a:p>
        </p:txBody>
      </p:sp>
      <p:sp>
        <p:nvSpPr>
          <p:cNvPr id="5" name="Footer Placeholder 4">
            <a:extLst>
              <a:ext uri="{FF2B5EF4-FFF2-40B4-BE49-F238E27FC236}">
                <a16:creationId xmlns:a16="http://schemas.microsoft.com/office/drawing/2014/main" id="{84F68477-CACF-4C55-80DB-8F89FF64B0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BAC90F-832E-4902-9DDC-72AF0804B484}"/>
              </a:ext>
            </a:extLst>
          </p:cNvPr>
          <p:cNvSpPr>
            <a:spLocks noGrp="1"/>
          </p:cNvSpPr>
          <p:nvPr>
            <p:ph type="sldNum" sz="quarter" idx="12"/>
          </p:nvPr>
        </p:nvSpPr>
        <p:spPr/>
        <p:txBody>
          <a:bodyPr/>
          <a:lstStyle/>
          <a:p>
            <a:fld id="{AE87EC55-7A3D-4E0D-8883-A7C050F3CB8C}" type="slidenum">
              <a:rPr lang="en-IN" smtClean="0"/>
              <a:t>‹#›</a:t>
            </a:fld>
            <a:endParaRPr lang="en-IN"/>
          </a:p>
        </p:txBody>
      </p:sp>
    </p:spTree>
    <p:extLst>
      <p:ext uri="{BB962C8B-B14F-4D97-AF65-F5344CB8AC3E}">
        <p14:creationId xmlns:p14="http://schemas.microsoft.com/office/powerpoint/2010/main" val="94077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5604-FF3F-4AD2-BF29-B1D15CB4AA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74B992-44AD-47AD-B179-ED477E7EA7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7305B1-E921-4629-A205-3C2B51A061D3}"/>
              </a:ext>
            </a:extLst>
          </p:cNvPr>
          <p:cNvSpPr>
            <a:spLocks noGrp="1"/>
          </p:cNvSpPr>
          <p:nvPr>
            <p:ph type="dt" sz="half" idx="10"/>
          </p:nvPr>
        </p:nvSpPr>
        <p:spPr/>
        <p:txBody>
          <a:bodyPr/>
          <a:lstStyle/>
          <a:p>
            <a:fld id="{BA667CFC-91A8-4BF2-A5E1-4DCE89FB6084}" type="datetimeFigureOut">
              <a:rPr lang="en-IN" smtClean="0"/>
              <a:t>12-11-2018</a:t>
            </a:fld>
            <a:endParaRPr lang="en-IN"/>
          </a:p>
        </p:txBody>
      </p:sp>
      <p:sp>
        <p:nvSpPr>
          <p:cNvPr id="5" name="Footer Placeholder 4">
            <a:extLst>
              <a:ext uri="{FF2B5EF4-FFF2-40B4-BE49-F238E27FC236}">
                <a16:creationId xmlns:a16="http://schemas.microsoft.com/office/drawing/2014/main" id="{45D6842B-06C9-447F-A5E7-DA2D22D2F6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8A75EA-8005-41F9-BCF9-F6F37FDC931B}"/>
              </a:ext>
            </a:extLst>
          </p:cNvPr>
          <p:cNvSpPr>
            <a:spLocks noGrp="1"/>
          </p:cNvSpPr>
          <p:nvPr>
            <p:ph type="sldNum" sz="quarter" idx="12"/>
          </p:nvPr>
        </p:nvSpPr>
        <p:spPr/>
        <p:txBody>
          <a:bodyPr/>
          <a:lstStyle/>
          <a:p>
            <a:fld id="{AE87EC55-7A3D-4E0D-8883-A7C050F3CB8C}" type="slidenum">
              <a:rPr lang="en-IN" smtClean="0"/>
              <a:t>‹#›</a:t>
            </a:fld>
            <a:endParaRPr lang="en-IN"/>
          </a:p>
        </p:txBody>
      </p:sp>
    </p:spTree>
    <p:extLst>
      <p:ext uri="{BB962C8B-B14F-4D97-AF65-F5344CB8AC3E}">
        <p14:creationId xmlns:p14="http://schemas.microsoft.com/office/powerpoint/2010/main" val="142708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BE59-9798-4B5E-B1F2-BE9092722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FA9C2D-6C9D-423A-A1F8-C6BA781838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41A6F6-D38C-4352-A3E1-8F60666CB8CC}"/>
              </a:ext>
            </a:extLst>
          </p:cNvPr>
          <p:cNvSpPr>
            <a:spLocks noGrp="1"/>
          </p:cNvSpPr>
          <p:nvPr>
            <p:ph type="dt" sz="half" idx="10"/>
          </p:nvPr>
        </p:nvSpPr>
        <p:spPr/>
        <p:txBody>
          <a:bodyPr/>
          <a:lstStyle/>
          <a:p>
            <a:fld id="{BA667CFC-91A8-4BF2-A5E1-4DCE89FB6084}" type="datetimeFigureOut">
              <a:rPr lang="en-IN" smtClean="0"/>
              <a:t>12-11-2018</a:t>
            </a:fld>
            <a:endParaRPr lang="en-IN"/>
          </a:p>
        </p:txBody>
      </p:sp>
      <p:sp>
        <p:nvSpPr>
          <p:cNvPr id="5" name="Footer Placeholder 4">
            <a:extLst>
              <a:ext uri="{FF2B5EF4-FFF2-40B4-BE49-F238E27FC236}">
                <a16:creationId xmlns:a16="http://schemas.microsoft.com/office/drawing/2014/main" id="{AD64E236-ADA8-402A-86CE-A1848DA9CB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B99645-C327-486D-9836-182042E83866}"/>
              </a:ext>
            </a:extLst>
          </p:cNvPr>
          <p:cNvSpPr>
            <a:spLocks noGrp="1"/>
          </p:cNvSpPr>
          <p:nvPr>
            <p:ph type="sldNum" sz="quarter" idx="12"/>
          </p:nvPr>
        </p:nvSpPr>
        <p:spPr/>
        <p:txBody>
          <a:bodyPr/>
          <a:lstStyle/>
          <a:p>
            <a:fld id="{AE87EC55-7A3D-4E0D-8883-A7C050F3CB8C}" type="slidenum">
              <a:rPr lang="en-IN" smtClean="0"/>
              <a:t>‹#›</a:t>
            </a:fld>
            <a:endParaRPr lang="en-IN"/>
          </a:p>
        </p:txBody>
      </p:sp>
    </p:spTree>
    <p:extLst>
      <p:ext uri="{BB962C8B-B14F-4D97-AF65-F5344CB8AC3E}">
        <p14:creationId xmlns:p14="http://schemas.microsoft.com/office/powerpoint/2010/main" val="4051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DDB7-AE36-478B-89A1-BF1603B78C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CF54CC-A581-418E-A62F-D6083CB362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903681-4708-43C5-B9D4-06B45DCE1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000378-02A2-4DD8-BDD3-CDB80EC94A91}"/>
              </a:ext>
            </a:extLst>
          </p:cNvPr>
          <p:cNvSpPr>
            <a:spLocks noGrp="1"/>
          </p:cNvSpPr>
          <p:nvPr>
            <p:ph type="dt" sz="half" idx="10"/>
          </p:nvPr>
        </p:nvSpPr>
        <p:spPr/>
        <p:txBody>
          <a:bodyPr/>
          <a:lstStyle/>
          <a:p>
            <a:fld id="{BA667CFC-91A8-4BF2-A5E1-4DCE89FB6084}" type="datetimeFigureOut">
              <a:rPr lang="en-IN" smtClean="0"/>
              <a:t>12-11-2018</a:t>
            </a:fld>
            <a:endParaRPr lang="en-IN"/>
          </a:p>
        </p:txBody>
      </p:sp>
      <p:sp>
        <p:nvSpPr>
          <p:cNvPr id="6" name="Footer Placeholder 5">
            <a:extLst>
              <a:ext uri="{FF2B5EF4-FFF2-40B4-BE49-F238E27FC236}">
                <a16:creationId xmlns:a16="http://schemas.microsoft.com/office/drawing/2014/main" id="{83FD3D4B-8641-4E3B-958A-1F823B3EFE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415259-A6BB-471F-B1F0-639D88454CAF}"/>
              </a:ext>
            </a:extLst>
          </p:cNvPr>
          <p:cNvSpPr>
            <a:spLocks noGrp="1"/>
          </p:cNvSpPr>
          <p:nvPr>
            <p:ph type="sldNum" sz="quarter" idx="12"/>
          </p:nvPr>
        </p:nvSpPr>
        <p:spPr/>
        <p:txBody>
          <a:bodyPr/>
          <a:lstStyle/>
          <a:p>
            <a:fld id="{AE87EC55-7A3D-4E0D-8883-A7C050F3CB8C}" type="slidenum">
              <a:rPr lang="en-IN" smtClean="0"/>
              <a:t>‹#›</a:t>
            </a:fld>
            <a:endParaRPr lang="en-IN"/>
          </a:p>
        </p:txBody>
      </p:sp>
    </p:spTree>
    <p:extLst>
      <p:ext uri="{BB962C8B-B14F-4D97-AF65-F5344CB8AC3E}">
        <p14:creationId xmlns:p14="http://schemas.microsoft.com/office/powerpoint/2010/main" val="331472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E79A-B991-4C20-8132-9C22EA31F6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0E5B3E-2A76-4E43-ACE8-A78E79E93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8A4545-75FE-4660-AB68-BBB8A79CAF7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8E462A-E34A-43C3-AB95-280A7264E1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57CE81-E61F-43CD-87BE-A79B7470004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5B5B97-9406-44A6-8D21-E262CF3B5666}"/>
              </a:ext>
            </a:extLst>
          </p:cNvPr>
          <p:cNvSpPr>
            <a:spLocks noGrp="1"/>
          </p:cNvSpPr>
          <p:nvPr>
            <p:ph type="dt" sz="half" idx="10"/>
          </p:nvPr>
        </p:nvSpPr>
        <p:spPr/>
        <p:txBody>
          <a:bodyPr/>
          <a:lstStyle/>
          <a:p>
            <a:fld id="{BA667CFC-91A8-4BF2-A5E1-4DCE89FB6084}" type="datetimeFigureOut">
              <a:rPr lang="en-IN" smtClean="0"/>
              <a:t>12-11-2018</a:t>
            </a:fld>
            <a:endParaRPr lang="en-IN"/>
          </a:p>
        </p:txBody>
      </p:sp>
      <p:sp>
        <p:nvSpPr>
          <p:cNvPr id="8" name="Footer Placeholder 7">
            <a:extLst>
              <a:ext uri="{FF2B5EF4-FFF2-40B4-BE49-F238E27FC236}">
                <a16:creationId xmlns:a16="http://schemas.microsoft.com/office/drawing/2014/main" id="{2D8FFE56-98DA-4FF2-8B6D-7BA577085A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21CB62-6102-4C92-9A5E-D72838852D06}"/>
              </a:ext>
            </a:extLst>
          </p:cNvPr>
          <p:cNvSpPr>
            <a:spLocks noGrp="1"/>
          </p:cNvSpPr>
          <p:nvPr>
            <p:ph type="sldNum" sz="quarter" idx="12"/>
          </p:nvPr>
        </p:nvSpPr>
        <p:spPr/>
        <p:txBody>
          <a:bodyPr/>
          <a:lstStyle/>
          <a:p>
            <a:fld id="{AE87EC55-7A3D-4E0D-8883-A7C050F3CB8C}" type="slidenum">
              <a:rPr lang="en-IN" smtClean="0"/>
              <a:t>‹#›</a:t>
            </a:fld>
            <a:endParaRPr lang="en-IN"/>
          </a:p>
        </p:txBody>
      </p:sp>
    </p:spTree>
    <p:extLst>
      <p:ext uri="{BB962C8B-B14F-4D97-AF65-F5344CB8AC3E}">
        <p14:creationId xmlns:p14="http://schemas.microsoft.com/office/powerpoint/2010/main" val="2390460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F504-022A-402B-B4EB-3CAC839FC4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85649B-E154-4069-90C4-C3CD64189016}"/>
              </a:ext>
            </a:extLst>
          </p:cNvPr>
          <p:cNvSpPr>
            <a:spLocks noGrp="1"/>
          </p:cNvSpPr>
          <p:nvPr>
            <p:ph type="dt" sz="half" idx="10"/>
          </p:nvPr>
        </p:nvSpPr>
        <p:spPr/>
        <p:txBody>
          <a:bodyPr/>
          <a:lstStyle/>
          <a:p>
            <a:fld id="{BA667CFC-91A8-4BF2-A5E1-4DCE89FB6084}" type="datetimeFigureOut">
              <a:rPr lang="en-IN" smtClean="0"/>
              <a:t>12-11-2018</a:t>
            </a:fld>
            <a:endParaRPr lang="en-IN"/>
          </a:p>
        </p:txBody>
      </p:sp>
      <p:sp>
        <p:nvSpPr>
          <p:cNvPr id="4" name="Footer Placeholder 3">
            <a:extLst>
              <a:ext uri="{FF2B5EF4-FFF2-40B4-BE49-F238E27FC236}">
                <a16:creationId xmlns:a16="http://schemas.microsoft.com/office/drawing/2014/main" id="{36319121-9924-4915-91E0-51F115DCA2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B0ECFD-583F-4F33-A296-736A2E7A1ECD}"/>
              </a:ext>
            </a:extLst>
          </p:cNvPr>
          <p:cNvSpPr>
            <a:spLocks noGrp="1"/>
          </p:cNvSpPr>
          <p:nvPr>
            <p:ph type="sldNum" sz="quarter" idx="12"/>
          </p:nvPr>
        </p:nvSpPr>
        <p:spPr/>
        <p:txBody>
          <a:bodyPr/>
          <a:lstStyle/>
          <a:p>
            <a:fld id="{AE87EC55-7A3D-4E0D-8883-A7C050F3CB8C}" type="slidenum">
              <a:rPr lang="en-IN" smtClean="0"/>
              <a:t>‹#›</a:t>
            </a:fld>
            <a:endParaRPr lang="en-IN"/>
          </a:p>
        </p:txBody>
      </p:sp>
    </p:spTree>
    <p:extLst>
      <p:ext uri="{BB962C8B-B14F-4D97-AF65-F5344CB8AC3E}">
        <p14:creationId xmlns:p14="http://schemas.microsoft.com/office/powerpoint/2010/main" val="173430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3E2BA8-F504-4060-936F-D3E689D24433}"/>
              </a:ext>
            </a:extLst>
          </p:cNvPr>
          <p:cNvSpPr>
            <a:spLocks noGrp="1"/>
          </p:cNvSpPr>
          <p:nvPr>
            <p:ph type="dt" sz="half" idx="10"/>
          </p:nvPr>
        </p:nvSpPr>
        <p:spPr/>
        <p:txBody>
          <a:bodyPr/>
          <a:lstStyle/>
          <a:p>
            <a:fld id="{BA667CFC-91A8-4BF2-A5E1-4DCE89FB6084}" type="datetimeFigureOut">
              <a:rPr lang="en-IN" smtClean="0"/>
              <a:t>12-11-2018</a:t>
            </a:fld>
            <a:endParaRPr lang="en-IN"/>
          </a:p>
        </p:txBody>
      </p:sp>
      <p:sp>
        <p:nvSpPr>
          <p:cNvPr id="3" name="Footer Placeholder 2">
            <a:extLst>
              <a:ext uri="{FF2B5EF4-FFF2-40B4-BE49-F238E27FC236}">
                <a16:creationId xmlns:a16="http://schemas.microsoft.com/office/drawing/2014/main" id="{4365E79A-6354-4B8C-B855-9144C532A2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14D758-89A0-457B-B907-2CF250B1E35E}"/>
              </a:ext>
            </a:extLst>
          </p:cNvPr>
          <p:cNvSpPr>
            <a:spLocks noGrp="1"/>
          </p:cNvSpPr>
          <p:nvPr>
            <p:ph type="sldNum" sz="quarter" idx="12"/>
          </p:nvPr>
        </p:nvSpPr>
        <p:spPr/>
        <p:txBody>
          <a:bodyPr/>
          <a:lstStyle/>
          <a:p>
            <a:fld id="{AE87EC55-7A3D-4E0D-8883-A7C050F3CB8C}" type="slidenum">
              <a:rPr lang="en-IN" smtClean="0"/>
              <a:t>‹#›</a:t>
            </a:fld>
            <a:endParaRPr lang="en-IN"/>
          </a:p>
        </p:txBody>
      </p:sp>
    </p:spTree>
    <p:extLst>
      <p:ext uri="{BB962C8B-B14F-4D97-AF65-F5344CB8AC3E}">
        <p14:creationId xmlns:p14="http://schemas.microsoft.com/office/powerpoint/2010/main" val="392609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CC6B-B858-4913-897D-A9129510E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6F7F76-663D-4670-A90B-107A9FF154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751795-6672-4389-A3F1-1437A75BA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CA65BB-B8E6-49D2-B686-1A878B64AB28}"/>
              </a:ext>
            </a:extLst>
          </p:cNvPr>
          <p:cNvSpPr>
            <a:spLocks noGrp="1"/>
          </p:cNvSpPr>
          <p:nvPr>
            <p:ph type="dt" sz="half" idx="10"/>
          </p:nvPr>
        </p:nvSpPr>
        <p:spPr/>
        <p:txBody>
          <a:bodyPr/>
          <a:lstStyle/>
          <a:p>
            <a:fld id="{BA667CFC-91A8-4BF2-A5E1-4DCE89FB6084}" type="datetimeFigureOut">
              <a:rPr lang="en-IN" smtClean="0"/>
              <a:t>12-11-2018</a:t>
            </a:fld>
            <a:endParaRPr lang="en-IN"/>
          </a:p>
        </p:txBody>
      </p:sp>
      <p:sp>
        <p:nvSpPr>
          <p:cNvPr id="6" name="Footer Placeholder 5">
            <a:extLst>
              <a:ext uri="{FF2B5EF4-FFF2-40B4-BE49-F238E27FC236}">
                <a16:creationId xmlns:a16="http://schemas.microsoft.com/office/drawing/2014/main" id="{366F3981-74F3-4CCC-9FE4-E8F55B382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512F43-2205-4B0B-8720-D9F822ADF2E3}"/>
              </a:ext>
            </a:extLst>
          </p:cNvPr>
          <p:cNvSpPr>
            <a:spLocks noGrp="1"/>
          </p:cNvSpPr>
          <p:nvPr>
            <p:ph type="sldNum" sz="quarter" idx="12"/>
          </p:nvPr>
        </p:nvSpPr>
        <p:spPr/>
        <p:txBody>
          <a:bodyPr/>
          <a:lstStyle/>
          <a:p>
            <a:fld id="{AE87EC55-7A3D-4E0D-8883-A7C050F3CB8C}" type="slidenum">
              <a:rPr lang="en-IN" smtClean="0"/>
              <a:t>‹#›</a:t>
            </a:fld>
            <a:endParaRPr lang="en-IN"/>
          </a:p>
        </p:txBody>
      </p:sp>
    </p:spTree>
    <p:extLst>
      <p:ext uri="{BB962C8B-B14F-4D97-AF65-F5344CB8AC3E}">
        <p14:creationId xmlns:p14="http://schemas.microsoft.com/office/powerpoint/2010/main" val="2816556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3C09-B06A-48FA-86AE-64E9DD15E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14A692-9C88-44AF-B342-B283DBD63D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FDE30D-41DB-4D9C-A50D-AFD31B506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FE01E2-F5E9-462A-B485-2A67E89A9268}"/>
              </a:ext>
            </a:extLst>
          </p:cNvPr>
          <p:cNvSpPr>
            <a:spLocks noGrp="1"/>
          </p:cNvSpPr>
          <p:nvPr>
            <p:ph type="dt" sz="half" idx="10"/>
          </p:nvPr>
        </p:nvSpPr>
        <p:spPr/>
        <p:txBody>
          <a:bodyPr/>
          <a:lstStyle/>
          <a:p>
            <a:fld id="{BA667CFC-91A8-4BF2-A5E1-4DCE89FB6084}" type="datetimeFigureOut">
              <a:rPr lang="en-IN" smtClean="0"/>
              <a:t>12-11-2018</a:t>
            </a:fld>
            <a:endParaRPr lang="en-IN"/>
          </a:p>
        </p:txBody>
      </p:sp>
      <p:sp>
        <p:nvSpPr>
          <p:cNvPr id="6" name="Footer Placeholder 5">
            <a:extLst>
              <a:ext uri="{FF2B5EF4-FFF2-40B4-BE49-F238E27FC236}">
                <a16:creationId xmlns:a16="http://schemas.microsoft.com/office/drawing/2014/main" id="{3BBE1A36-913D-4219-BB02-C3E30CAAC3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C7FDEF-AD44-4DCB-B50B-78186B2047CD}"/>
              </a:ext>
            </a:extLst>
          </p:cNvPr>
          <p:cNvSpPr>
            <a:spLocks noGrp="1"/>
          </p:cNvSpPr>
          <p:nvPr>
            <p:ph type="sldNum" sz="quarter" idx="12"/>
          </p:nvPr>
        </p:nvSpPr>
        <p:spPr/>
        <p:txBody>
          <a:bodyPr/>
          <a:lstStyle/>
          <a:p>
            <a:fld id="{AE87EC55-7A3D-4E0D-8883-A7C050F3CB8C}" type="slidenum">
              <a:rPr lang="en-IN" smtClean="0"/>
              <a:t>‹#›</a:t>
            </a:fld>
            <a:endParaRPr lang="en-IN"/>
          </a:p>
        </p:txBody>
      </p:sp>
    </p:spTree>
    <p:extLst>
      <p:ext uri="{BB962C8B-B14F-4D97-AF65-F5344CB8AC3E}">
        <p14:creationId xmlns:p14="http://schemas.microsoft.com/office/powerpoint/2010/main" val="1511696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63599-1170-4B90-A26E-93667A1C14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27A459-0A25-405A-96AB-6CD2E808FC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5BF99A-E81A-4CA8-8C2D-E038F4B45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67CFC-91A8-4BF2-A5E1-4DCE89FB6084}" type="datetimeFigureOut">
              <a:rPr lang="en-IN" smtClean="0"/>
              <a:t>12-11-2018</a:t>
            </a:fld>
            <a:endParaRPr lang="en-IN"/>
          </a:p>
        </p:txBody>
      </p:sp>
      <p:sp>
        <p:nvSpPr>
          <p:cNvPr id="5" name="Footer Placeholder 4">
            <a:extLst>
              <a:ext uri="{FF2B5EF4-FFF2-40B4-BE49-F238E27FC236}">
                <a16:creationId xmlns:a16="http://schemas.microsoft.com/office/drawing/2014/main" id="{CDED816D-97B8-4DA8-B13F-0DA6512EF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21A6E5-4E78-417D-9AE5-919C762F16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87EC55-7A3D-4E0D-8883-A7C050F3CB8C}" type="slidenum">
              <a:rPr lang="en-IN" smtClean="0"/>
              <a:t>‹#›</a:t>
            </a:fld>
            <a:endParaRPr lang="en-IN"/>
          </a:p>
        </p:txBody>
      </p:sp>
    </p:spTree>
    <p:extLst>
      <p:ext uri="{BB962C8B-B14F-4D97-AF65-F5344CB8AC3E}">
        <p14:creationId xmlns:p14="http://schemas.microsoft.com/office/powerpoint/2010/main" val="6820250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Layout" Target="../slideLayouts/slideLayout5.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EDC6-CED0-4800-9E67-D34A8B616C43}"/>
              </a:ext>
            </a:extLst>
          </p:cNvPr>
          <p:cNvSpPr>
            <a:spLocks noGrp="1"/>
          </p:cNvSpPr>
          <p:nvPr>
            <p:ph type="ctrTitle"/>
          </p:nvPr>
        </p:nvSpPr>
        <p:spPr>
          <a:xfrm>
            <a:off x="1524000" y="251791"/>
            <a:ext cx="9144000" cy="1868557"/>
          </a:xfrm>
        </p:spPr>
        <p:txBody>
          <a:bodyPr>
            <a:normAutofit/>
          </a:bodyPr>
          <a:lstStyle/>
          <a:p>
            <a:r>
              <a:rPr lang="en-IN" dirty="0"/>
              <a:t>ARDUINO BASED REAL TIME OSCILLOSCOPE</a:t>
            </a:r>
          </a:p>
        </p:txBody>
      </p:sp>
      <p:sp>
        <p:nvSpPr>
          <p:cNvPr id="3" name="Subtitle 2">
            <a:extLst>
              <a:ext uri="{FF2B5EF4-FFF2-40B4-BE49-F238E27FC236}">
                <a16:creationId xmlns:a16="http://schemas.microsoft.com/office/drawing/2014/main" id="{6C75CE36-C1D0-45C4-9B10-3E7A396F9871}"/>
              </a:ext>
            </a:extLst>
          </p:cNvPr>
          <p:cNvSpPr>
            <a:spLocks noGrp="1"/>
          </p:cNvSpPr>
          <p:nvPr>
            <p:ph type="subTitle" idx="1"/>
          </p:nvPr>
        </p:nvSpPr>
        <p:spPr/>
        <p:txBody>
          <a:bodyPr/>
          <a:lstStyle/>
          <a:p>
            <a:endParaRPr lang="en-IN" dirty="0"/>
          </a:p>
          <a:p>
            <a:endParaRPr lang="en-IN" dirty="0"/>
          </a:p>
        </p:txBody>
      </p:sp>
      <p:pic>
        <p:nvPicPr>
          <p:cNvPr id="4" name="Picture 3">
            <a:extLst>
              <a:ext uri="{FF2B5EF4-FFF2-40B4-BE49-F238E27FC236}">
                <a16:creationId xmlns:a16="http://schemas.microsoft.com/office/drawing/2014/main" id="{3D6B37BA-B724-404F-816A-2CB36783DA73}"/>
              </a:ext>
            </a:extLst>
          </p:cNvPr>
          <p:cNvPicPr/>
          <p:nvPr/>
        </p:nvPicPr>
        <p:blipFill>
          <a:blip r:embed="rId2">
            <a:extLst>
              <a:ext uri="{28A0092B-C50C-407E-A947-70E740481C1C}">
                <a14:useLocalDpi xmlns:a14="http://schemas.microsoft.com/office/drawing/2010/main" val="0"/>
              </a:ext>
            </a:extLst>
          </a:blip>
          <a:stretch>
            <a:fillRect/>
          </a:stretch>
        </p:blipFill>
        <p:spPr>
          <a:xfrm>
            <a:off x="3389271" y="2484914"/>
            <a:ext cx="5731510" cy="3890010"/>
          </a:xfrm>
          <a:prstGeom prst="rect">
            <a:avLst/>
          </a:prstGeom>
        </p:spPr>
      </p:pic>
    </p:spTree>
    <p:extLst>
      <p:ext uri="{BB962C8B-B14F-4D97-AF65-F5344CB8AC3E}">
        <p14:creationId xmlns:p14="http://schemas.microsoft.com/office/powerpoint/2010/main" val="151903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3A3-B1BC-46DE-8D2B-B65F3FCDF2A9}"/>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EF6CA1ED-E597-4801-AA9A-05A9F926BFF2}"/>
              </a:ext>
            </a:extLst>
          </p:cNvPr>
          <p:cNvSpPr>
            <a:spLocks noGrp="1"/>
          </p:cNvSpPr>
          <p:nvPr>
            <p:ph idx="1"/>
          </p:nvPr>
        </p:nvSpPr>
        <p:spPr/>
        <p:txBody>
          <a:bodyPr/>
          <a:lstStyle/>
          <a:p>
            <a:r>
              <a:rPr lang="en-IN" dirty="0"/>
              <a:t>The Oscilloscope is one of the most important tools you will find on the workbench of any electronics engineer or maker. It is primarily used for viewing waveform and determining voltage levels, frequency, noise and other parameters of signals applied at its input that might change over time. It is also used by embedded software developers for code debugging and technicians for troubleshooting electronic devices during repair.</a:t>
            </a:r>
          </a:p>
        </p:txBody>
      </p:sp>
    </p:spTree>
    <p:extLst>
      <p:ext uri="{BB962C8B-B14F-4D97-AF65-F5344CB8AC3E}">
        <p14:creationId xmlns:p14="http://schemas.microsoft.com/office/powerpoint/2010/main" val="253671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6A48-5576-49A3-B987-8AC172DDEAEB}"/>
              </a:ext>
            </a:extLst>
          </p:cNvPr>
          <p:cNvSpPr>
            <a:spLocks noGrp="1"/>
          </p:cNvSpPr>
          <p:nvPr>
            <p:ph type="title"/>
          </p:nvPr>
        </p:nvSpPr>
        <p:spPr/>
        <p:txBody>
          <a:bodyPr/>
          <a:lstStyle/>
          <a:p>
            <a:pPr algn="ctr"/>
            <a:r>
              <a:rPr lang="en-IN" dirty="0"/>
              <a:t>WORKING</a:t>
            </a:r>
          </a:p>
        </p:txBody>
      </p:sp>
      <p:sp>
        <p:nvSpPr>
          <p:cNvPr id="3" name="Content Placeholder 2">
            <a:extLst>
              <a:ext uri="{FF2B5EF4-FFF2-40B4-BE49-F238E27FC236}">
                <a16:creationId xmlns:a16="http://schemas.microsoft.com/office/drawing/2014/main" id="{9143C076-B718-4ACE-AC6B-589B4ECB0A44}"/>
              </a:ext>
            </a:extLst>
          </p:cNvPr>
          <p:cNvSpPr>
            <a:spLocks noGrp="1"/>
          </p:cNvSpPr>
          <p:nvPr>
            <p:ph idx="1"/>
          </p:nvPr>
        </p:nvSpPr>
        <p:spPr/>
        <p:txBody>
          <a:bodyPr>
            <a:normAutofit fontScale="92500" lnSpcReduction="10000"/>
          </a:bodyPr>
          <a:lstStyle/>
          <a:p>
            <a:r>
              <a:rPr lang="en-IN" dirty="0"/>
              <a:t>There are two parts for this project;</a:t>
            </a:r>
          </a:p>
          <a:p>
            <a:pPr marL="0" indent="0">
              <a:buNone/>
            </a:pPr>
            <a:r>
              <a:rPr lang="en-IN" dirty="0"/>
              <a:t>1. The Data Converter</a:t>
            </a:r>
          </a:p>
          <a:p>
            <a:pPr marL="0" indent="0">
              <a:buNone/>
            </a:pPr>
            <a:r>
              <a:rPr lang="en-IN" dirty="0"/>
              <a:t>2. The Plotter</a:t>
            </a:r>
          </a:p>
          <a:p>
            <a:r>
              <a:rPr lang="en-IN" dirty="0"/>
              <a:t>Oscilloscopes generally involve the visual representation of an </a:t>
            </a:r>
            <a:r>
              <a:rPr lang="en-IN" dirty="0" err="1"/>
              <a:t>analog</a:t>
            </a:r>
            <a:r>
              <a:rPr lang="en-IN" dirty="0"/>
              <a:t> signal applied to its input channel. To achieve this, we need to first convert the signal from </a:t>
            </a:r>
            <a:r>
              <a:rPr lang="en-IN" dirty="0" err="1"/>
              <a:t>analog</a:t>
            </a:r>
            <a:r>
              <a:rPr lang="en-IN" dirty="0"/>
              <a:t> to digital and then plot the data. For the conversion, we will be leveraging on the </a:t>
            </a:r>
            <a:r>
              <a:rPr lang="en-IN" b="1" dirty="0"/>
              <a:t>ADC (Analog to Digital converter)</a:t>
            </a:r>
            <a:r>
              <a:rPr lang="en-IN" dirty="0"/>
              <a:t> on the atmega328p microcontroller used by the Arduino to convert the Analog data at the signal input to a digital signal. After conversion, the value per time is sent via UART from the Arduino to the PC where the </a:t>
            </a:r>
            <a:r>
              <a:rPr lang="en-IN" b="1" dirty="0"/>
              <a:t>plotter software</a:t>
            </a:r>
            <a:r>
              <a:rPr lang="en-IN" dirty="0"/>
              <a:t> which will be developed using python will convert the incoming stream of data to a waveform by plotting each data against time.</a:t>
            </a:r>
          </a:p>
          <a:p>
            <a:endParaRPr lang="en-IN" dirty="0"/>
          </a:p>
          <a:p>
            <a:endParaRPr lang="en-IN" dirty="0"/>
          </a:p>
        </p:txBody>
      </p:sp>
    </p:spTree>
    <p:extLst>
      <p:ext uri="{BB962C8B-B14F-4D97-AF65-F5344CB8AC3E}">
        <p14:creationId xmlns:p14="http://schemas.microsoft.com/office/powerpoint/2010/main" val="51305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F5BAD1-1A3B-4264-9C71-9D66BAA65F53}"/>
              </a:ext>
            </a:extLst>
          </p:cNvPr>
          <p:cNvSpPr>
            <a:spLocks noGrp="1"/>
          </p:cNvSpPr>
          <p:nvPr>
            <p:ph type="body" idx="1"/>
          </p:nvPr>
        </p:nvSpPr>
        <p:spPr>
          <a:xfrm>
            <a:off x="839788" y="198783"/>
            <a:ext cx="5157787" cy="1007165"/>
          </a:xfrm>
        </p:spPr>
        <p:txBody>
          <a:bodyPr>
            <a:normAutofit/>
          </a:bodyPr>
          <a:lstStyle/>
          <a:p>
            <a:pPr algn="ctr"/>
            <a:r>
              <a:rPr lang="en-IN" sz="3200" dirty="0"/>
              <a:t>HARDWARE</a:t>
            </a:r>
          </a:p>
        </p:txBody>
      </p:sp>
      <p:sp>
        <p:nvSpPr>
          <p:cNvPr id="4" name="Content Placeholder 3">
            <a:extLst>
              <a:ext uri="{FF2B5EF4-FFF2-40B4-BE49-F238E27FC236}">
                <a16:creationId xmlns:a16="http://schemas.microsoft.com/office/drawing/2014/main" id="{1D81FC70-E75D-4D5C-9847-8D51705A8439}"/>
              </a:ext>
            </a:extLst>
          </p:cNvPr>
          <p:cNvSpPr>
            <a:spLocks noGrp="1"/>
          </p:cNvSpPr>
          <p:nvPr>
            <p:ph sz="half" idx="2"/>
          </p:nvPr>
        </p:nvSpPr>
        <p:spPr>
          <a:xfrm>
            <a:off x="1661423" y="1205948"/>
            <a:ext cx="5157787" cy="3684588"/>
          </a:xfrm>
        </p:spPr>
        <p:txBody>
          <a:bodyPr/>
          <a:lstStyle/>
          <a:p>
            <a:r>
              <a:rPr lang="en-IN" dirty="0"/>
              <a:t>Arduino Uno </a:t>
            </a:r>
          </a:p>
          <a:p>
            <a:r>
              <a:rPr lang="en-IN" dirty="0"/>
              <a:t>Breadboard</a:t>
            </a:r>
          </a:p>
          <a:p>
            <a:r>
              <a:rPr lang="en-IN" dirty="0"/>
              <a:t>10k Resistor (1)</a:t>
            </a:r>
          </a:p>
          <a:p>
            <a:r>
              <a:rPr lang="en-IN" dirty="0"/>
              <a:t>LDR (1)</a:t>
            </a:r>
          </a:p>
          <a:p>
            <a:r>
              <a:rPr lang="en-IN" dirty="0"/>
              <a:t>Jumper wires</a:t>
            </a:r>
          </a:p>
          <a:p>
            <a:endParaRPr lang="en-IN" dirty="0"/>
          </a:p>
        </p:txBody>
      </p:sp>
      <p:sp>
        <p:nvSpPr>
          <p:cNvPr id="5" name="Text Placeholder 4">
            <a:extLst>
              <a:ext uri="{FF2B5EF4-FFF2-40B4-BE49-F238E27FC236}">
                <a16:creationId xmlns:a16="http://schemas.microsoft.com/office/drawing/2014/main" id="{DF2E5447-7E4B-4705-9F61-5F4511E1998F}"/>
              </a:ext>
            </a:extLst>
          </p:cNvPr>
          <p:cNvSpPr>
            <a:spLocks noGrp="1"/>
          </p:cNvSpPr>
          <p:nvPr>
            <p:ph type="body" sz="quarter" idx="3"/>
          </p:nvPr>
        </p:nvSpPr>
        <p:spPr>
          <a:xfrm>
            <a:off x="6172200" y="198783"/>
            <a:ext cx="5183188" cy="1007165"/>
          </a:xfrm>
        </p:spPr>
        <p:txBody>
          <a:bodyPr>
            <a:normAutofit/>
          </a:bodyPr>
          <a:lstStyle/>
          <a:p>
            <a:pPr algn="ctr"/>
            <a:r>
              <a:rPr lang="en-IN" sz="3200" dirty="0"/>
              <a:t>SOFTWARE</a:t>
            </a:r>
          </a:p>
        </p:txBody>
      </p:sp>
      <p:sp>
        <p:nvSpPr>
          <p:cNvPr id="6" name="Content Placeholder 5">
            <a:extLst>
              <a:ext uri="{FF2B5EF4-FFF2-40B4-BE49-F238E27FC236}">
                <a16:creationId xmlns:a16="http://schemas.microsoft.com/office/drawing/2014/main" id="{603D6692-76A5-49BB-8455-B4BB24361C08}"/>
              </a:ext>
            </a:extLst>
          </p:cNvPr>
          <p:cNvSpPr>
            <a:spLocks noGrp="1"/>
          </p:cNvSpPr>
          <p:nvPr>
            <p:ph sz="quarter" idx="4"/>
          </p:nvPr>
        </p:nvSpPr>
        <p:spPr>
          <a:xfrm>
            <a:off x="7113105" y="1205948"/>
            <a:ext cx="5183188" cy="3684588"/>
          </a:xfrm>
        </p:spPr>
        <p:txBody>
          <a:bodyPr/>
          <a:lstStyle/>
          <a:p>
            <a:r>
              <a:rPr lang="en-IN" dirty="0"/>
              <a:t>Arduino IDE</a:t>
            </a:r>
          </a:p>
          <a:p>
            <a:r>
              <a:rPr lang="en-IN" dirty="0"/>
              <a:t>Python</a:t>
            </a:r>
          </a:p>
          <a:p>
            <a:r>
              <a:rPr lang="en-IN" dirty="0"/>
              <a:t>Python Libraries: </a:t>
            </a:r>
            <a:r>
              <a:rPr lang="en-IN" dirty="0" err="1"/>
              <a:t>Pyserial</a:t>
            </a:r>
            <a:r>
              <a:rPr lang="en-IN" dirty="0"/>
              <a:t>, Matplotlib, </a:t>
            </a:r>
            <a:r>
              <a:rPr lang="en-IN" dirty="0" err="1"/>
              <a:t>Drawnow</a:t>
            </a:r>
            <a:endParaRPr lang="en-IN" dirty="0"/>
          </a:p>
          <a:p>
            <a:pPr marL="0" indent="0">
              <a:buNone/>
            </a:pPr>
            <a:endParaRPr lang="en-IN" dirty="0"/>
          </a:p>
        </p:txBody>
      </p:sp>
      <p:pic>
        <p:nvPicPr>
          <p:cNvPr id="18" name="Picture 17">
            <a:extLst>
              <a:ext uri="{FF2B5EF4-FFF2-40B4-BE49-F238E27FC236}">
                <a16:creationId xmlns:a16="http://schemas.microsoft.com/office/drawing/2014/main" id="{3842DD83-3ABD-40C6-B66D-0F56A6720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433" y="3538330"/>
            <a:ext cx="2649302" cy="1706217"/>
          </a:xfrm>
          <a:prstGeom prst="rect">
            <a:avLst/>
          </a:prstGeom>
        </p:spPr>
      </p:pic>
      <p:pic>
        <p:nvPicPr>
          <p:cNvPr id="20" name="Picture 19">
            <a:extLst>
              <a:ext uri="{FF2B5EF4-FFF2-40B4-BE49-F238E27FC236}">
                <a16:creationId xmlns:a16="http://schemas.microsoft.com/office/drawing/2014/main" id="{C17E6260-D100-441F-8054-79794E80A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886" y="3762168"/>
            <a:ext cx="1482379" cy="1482379"/>
          </a:xfrm>
          <a:prstGeom prst="rect">
            <a:avLst/>
          </a:prstGeom>
        </p:spPr>
      </p:pic>
      <p:pic>
        <p:nvPicPr>
          <p:cNvPr id="22" name="Picture 21">
            <a:extLst>
              <a:ext uri="{FF2B5EF4-FFF2-40B4-BE49-F238E27FC236}">
                <a16:creationId xmlns:a16="http://schemas.microsoft.com/office/drawing/2014/main" id="{FFA7FC6D-0950-4240-867B-5B480E8551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8710" y="3984142"/>
            <a:ext cx="1482380" cy="1482380"/>
          </a:xfrm>
          <a:prstGeom prst="rect">
            <a:avLst/>
          </a:prstGeom>
        </p:spPr>
      </p:pic>
      <p:pic>
        <p:nvPicPr>
          <p:cNvPr id="24" name="Picture 23">
            <a:extLst>
              <a:ext uri="{FF2B5EF4-FFF2-40B4-BE49-F238E27FC236}">
                <a16:creationId xmlns:a16="http://schemas.microsoft.com/office/drawing/2014/main" id="{B110C5E9-8D6A-4A2E-887F-10D4E68FB9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1535" y="4062206"/>
            <a:ext cx="2753877" cy="1482380"/>
          </a:xfrm>
          <a:prstGeom prst="rect">
            <a:avLst/>
          </a:prstGeom>
        </p:spPr>
      </p:pic>
      <p:pic>
        <p:nvPicPr>
          <p:cNvPr id="26" name="Picture 25">
            <a:extLst>
              <a:ext uri="{FF2B5EF4-FFF2-40B4-BE49-F238E27FC236}">
                <a16:creationId xmlns:a16="http://schemas.microsoft.com/office/drawing/2014/main" id="{9FCEBE38-388D-441F-B698-1BC27DA3D1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3563" y="5273813"/>
            <a:ext cx="2095500" cy="1247775"/>
          </a:xfrm>
          <a:prstGeom prst="rect">
            <a:avLst/>
          </a:prstGeom>
        </p:spPr>
      </p:pic>
    </p:spTree>
    <p:extLst>
      <p:ext uri="{BB962C8B-B14F-4D97-AF65-F5344CB8AC3E}">
        <p14:creationId xmlns:p14="http://schemas.microsoft.com/office/powerpoint/2010/main" val="1170069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6C020-A870-40AB-ABF1-3E98D2B840FB}"/>
              </a:ext>
            </a:extLst>
          </p:cNvPr>
          <p:cNvSpPr>
            <a:spLocks noGrp="1"/>
          </p:cNvSpPr>
          <p:nvPr>
            <p:ph type="title"/>
          </p:nvPr>
        </p:nvSpPr>
        <p:spPr>
          <a:xfrm>
            <a:off x="838200" y="106018"/>
            <a:ext cx="10515600" cy="1073426"/>
          </a:xfrm>
        </p:spPr>
        <p:txBody>
          <a:bodyPr/>
          <a:lstStyle/>
          <a:p>
            <a:pPr algn="ctr"/>
            <a:r>
              <a:rPr lang="en-IN" dirty="0"/>
              <a:t>HARDWARE CIRCUIT</a:t>
            </a:r>
          </a:p>
        </p:txBody>
      </p:sp>
      <p:sp>
        <p:nvSpPr>
          <p:cNvPr id="3" name="Content Placeholder 2">
            <a:extLst>
              <a:ext uri="{FF2B5EF4-FFF2-40B4-BE49-F238E27FC236}">
                <a16:creationId xmlns:a16="http://schemas.microsoft.com/office/drawing/2014/main" id="{216DC300-4D7B-4A76-86C8-98F145B39ECF}"/>
              </a:ext>
            </a:extLst>
          </p:cNvPr>
          <p:cNvSpPr>
            <a:spLocks noGrp="1"/>
          </p:cNvSpPr>
          <p:nvPr>
            <p:ph idx="1"/>
          </p:nvPr>
        </p:nvSpPr>
        <p:spPr>
          <a:xfrm>
            <a:off x="838200" y="1179444"/>
            <a:ext cx="10515600" cy="1974573"/>
          </a:xfrm>
        </p:spPr>
        <p:txBody>
          <a:bodyPr>
            <a:normAutofit lnSpcReduction="10000"/>
          </a:bodyPr>
          <a:lstStyle/>
          <a:p>
            <a:r>
              <a:rPr lang="en-IN" dirty="0"/>
              <a:t>All we need to do is connect the signal to be examined to the specified Analog pin of the Arduino. However, </a:t>
            </a:r>
            <a:r>
              <a:rPr lang="en-IN" b="1" dirty="0"/>
              <a:t>we will be using the LDR</a:t>
            </a:r>
            <a:r>
              <a:rPr lang="en-IN" dirty="0"/>
              <a:t> in a simple voltage divider setup </a:t>
            </a:r>
            <a:r>
              <a:rPr lang="en-IN" b="1" dirty="0"/>
              <a:t>to generate the signal to be examined</a:t>
            </a:r>
            <a:r>
              <a:rPr lang="en-IN" dirty="0"/>
              <a:t>, such that the generated waveform will describe the voltage level, based on the intensity of light around the LDR.</a:t>
            </a:r>
          </a:p>
        </p:txBody>
      </p:sp>
      <p:pic>
        <p:nvPicPr>
          <p:cNvPr id="9" name="Picture 8">
            <a:extLst>
              <a:ext uri="{FF2B5EF4-FFF2-40B4-BE49-F238E27FC236}">
                <a16:creationId xmlns:a16="http://schemas.microsoft.com/office/drawing/2014/main" id="{68195C6F-480E-4724-8E6E-843DB1EAC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47999"/>
            <a:ext cx="4881385" cy="3703983"/>
          </a:xfrm>
          <a:prstGeom prst="rect">
            <a:avLst/>
          </a:prstGeom>
        </p:spPr>
      </p:pic>
      <p:pic>
        <p:nvPicPr>
          <p:cNvPr id="11" name="Picture 10">
            <a:extLst>
              <a:ext uri="{FF2B5EF4-FFF2-40B4-BE49-F238E27FC236}">
                <a16:creationId xmlns:a16="http://schemas.microsoft.com/office/drawing/2014/main" id="{333F700E-AD16-4FD0-B6C6-9BCA989E2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730" y="3014870"/>
            <a:ext cx="4982816" cy="3737112"/>
          </a:xfrm>
          <a:prstGeom prst="rect">
            <a:avLst/>
          </a:prstGeom>
        </p:spPr>
      </p:pic>
    </p:spTree>
    <p:extLst>
      <p:ext uri="{BB962C8B-B14F-4D97-AF65-F5344CB8AC3E}">
        <p14:creationId xmlns:p14="http://schemas.microsoft.com/office/powerpoint/2010/main" val="418971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0C00-D9E4-4AC2-A6FA-85B1EEDACAB2}"/>
              </a:ext>
            </a:extLst>
          </p:cNvPr>
          <p:cNvSpPr>
            <a:spLocks noGrp="1"/>
          </p:cNvSpPr>
          <p:nvPr>
            <p:ph type="title"/>
          </p:nvPr>
        </p:nvSpPr>
        <p:spPr/>
        <p:txBody>
          <a:bodyPr/>
          <a:lstStyle/>
          <a:p>
            <a:pPr algn="ctr"/>
            <a:r>
              <a:rPr lang="en-IN" dirty="0"/>
              <a:t>CODES</a:t>
            </a:r>
          </a:p>
        </p:txBody>
      </p:sp>
      <p:sp>
        <p:nvSpPr>
          <p:cNvPr id="3" name="Content Placeholder 2">
            <a:extLst>
              <a:ext uri="{FF2B5EF4-FFF2-40B4-BE49-F238E27FC236}">
                <a16:creationId xmlns:a16="http://schemas.microsoft.com/office/drawing/2014/main" id="{B3B045C7-CEBD-4F9A-AEA3-2B242BF3BC20}"/>
              </a:ext>
            </a:extLst>
          </p:cNvPr>
          <p:cNvSpPr>
            <a:spLocks noGrp="1"/>
          </p:cNvSpPr>
          <p:nvPr>
            <p:ph idx="1"/>
          </p:nvPr>
        </p:nvSpPr>
        <p:spPr/>
        <p:txBody>
          <a:bodyPr/>
          <a:lstStyle/>
          <a:p>
            <a:r>
              <a:rPr lang="en-IN" dirty="0"/>
              <a:t>We will be writing codes for each of the two sections. </a:t>
            </a:r>
            <a:r>
              <a:rPr lang="en-IN" b="1" dirty="0"/>
              <a:t>For the Plotter</a:t>
            </a:r>
            <a:r>
              <a:rPr lang="en-IN" dirty="0"/>
              <a:t> as mentioned earlier, we will be writing a python script that accepts the data from the Arduino via UART and Plots, while </a:t>
            </a:r>
            <a:r>
              <a:rPr lang="en-IN" b="1" dirty="0"/>
              <a:t>for the converter</a:t>
            </a:r>
            <a:r>
              <a:rPr lang="en-IN" dirty="0"/>
              <a:t>, we will be writing an Arduino sketch that takes in the data from the ADC and converts it to voltage levels which are sent to the plotter.</a:t>
            </a:r>
          </a:p>
        </p:txBody>
      </p:sp>
      <p:graphicFrame>
        <p:nvGraphicFramePr>
          <p:cNvPr id="5" name="Object 4">
            <a:extLst>
              <a:ext uri="{FF2B5EF4-FFF2-40B4-BE49-F238E27FC236}">
                <a16:creationId xmlns:a16="http://schemas.microsoft.com/office/drawing/2014/main" id="{BBF11641-3D57-423B-9028-01A92E435400}"/>
              </a:ext>
            </a:extLst>
          </p:cNvPr>
          <p:cNvGraphicFramePr>
            <a:graphicFrameLocks noChangeAspect="1"/>
          </p:cNvGraphicFramePr>
          <p:nvPr>
            <p:extLst>
              <p:ext uri="{D42A27DB-BD31-4B8C-83A1-F6EECF244321}">
                <p14:modId xmlns:p14="http://schemas.microsoft.com/office/powerpoint/2010/main" val="4049578371"/>
              </p:ext>
            </p:extLst>
          </p:nvPr>
        </p:nvGraphicFramePr>
        <p:xfrm>
          <a:off x="5638800" y="4499389"/>
          <a:ext cx="914400" cy="771525"/>
        </p:xfrm>
        <a:graphic>
          <a:graphicData uri="http://schemas.openxmlformats.org/presentationml/2006/ole">
            <mc:AlternateContent xmlns:mc="http://schemas.openxmlformats.org/markup-compatibility/2006">
              <mc:Choice xmlns:v="urn:schemas-microsoft-com:vml" Requires="v">
                <p:oleObj spid="_x0000_s1031"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5638800" y="449938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890909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6F89-15C7-475F-B4C2-68418079BD87}"/>
              </a:ext>
            </a:extLst>
          </p:cNvPr>
          <p:cNvSpPr>
            <a:spLocks noGrp="1"/>
          </p:cNvSpPr>
          <p:nvPr>
            <p:ph type="title"/>
          </p:nvPr>
        </p:nvSpPr>
        <p:spPr/>
        <p:txBody>
          <a:bodyPr/>
          <a:lstStyle/>
          <a:p>
            <a:pPr algn="ctr"/>
            <a:r>
              <a:rPr lang="en-IN" dirty="0"/>
              <a:t>DEMONSTRATION VIDEO</a:t>
            </a:r>
          </a:p>
        </p:txBody>
      </p:sp>
      <p:sp>
        <p:nvSpPr>
          <p:cNvPr id="5" name="Content Placeholder 4">
            <a:extLst>
              <a:ext uri="{FF2B5EF4-FFF2-40B4-BE49-F238E27FC236}">
                <a16:creationId xmlns:a16="http://schemas.microsoft.com/office/drawing/2014/main" id="{2159231B-CBD8-4679-9B12-F55C596F59D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1409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2F9F-96E8-4B8A-AA5C-8719F2A972C1}"/>
              </a:ext>
            </a:extLst>
          </p:cNvPr>
          <p:cNvSpPr>
            <a:spLocks noGrp="1"/>
          </p:cNvSpPr>
          <p:nvPr>
            <p:ph type="title"/>
          </p:nvPr>
        </p:nvSpPr>
        <p:spPr>
          <a:xfrm>
            <a:off x="838200" y="265043"/>
            <a:ext cx="10515600" cy="940905"/>
          </a:xfrm>
        </p:spPr>
        <p:txBody>
          <a:bodyPr/>
          <a:lstStyle/>
          <a:p>
            <a:pPr algn="ctr"/>
            <a:r>
              <a:rPr lang="en-IN" dirty="0"/>
              <a:t>FUTURE PROSPECTS</a:t>
            </a:r>
          </a:p>
        </p:txBody>
      </p:sp>
      <p:sp>
        <p:nvSpPr>
          <p:cNvPr id="3" name="Content Placeholder 2">
            <a:extLst>
              <a:ext uri="{FF2B5EF4-FFF2-40B4-BE49-F238E27FC236}">
                <a16:creationId xmlns:a16="http://schemas.microsoft.com/office/drawing/2014/main" id="{5DD5A215-6C29-4298-9DA8-78FA6DF60ACA}"/>
              </a:ext>
            </a:extLst>
          </p:cNvPr>
          <p:cNvSpPr>
            <a:spLocks noGrp="1"/>
          </p:cNvSpPr>
          <p:nvPr>
            <p:ph idx="1"/>
          </p:nvPr>
        </p:nvSpPr>
        <p:spPr>
          <a:xfrm>
            <a:off x="758687" y="1338470"/>
            <a:ext cx="10515600" cy="3220278"/>
          </a:xfrm>
        </p:spPr>
        <p:txBody>
          <a:bodyPr>
            <a:normAutofit/>
          </a:bodyPr>
          <a:lstStyle/>
          <a:p>
            <a:r>
              <a:rPr lang="en-IN" dirty="0"/>
              <a:t>This mini-project of measurement eliminates the need to expensive oscilloscopes(Rs. 3000 – Rs. 10000) for temporary viewing of waveforms and determining voltage levels, frequency, noise and other parameters of signals applied at its input that might change over time. We can observe similar measurements using appropriate microcontrollers and software. The cost of the project was approximately Rs. 450.</a:t>
            </a:r>
          </a:p>
        </p:txBody>
      </p:sp>
    </p:spTree>
    <p:extLst>
      <p:ext uri="{BB962C8B-B14F-4D97-AF65-F5344CB8AC3E}">
        <p14:creationId xmlns:p14="http://schemas.microsoft.com/office/powerpoint/2010/main" val="352781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0DA6-1761-4A13-9877-C0206E55DB1F}"/>
              </a:ext>
            </a:extLst>
          </p:cNvPr>
          <p:cNvSpPr>
            <a:spLocks noGrp="1"/>
          </p:cNvSpPr>
          <p:nvPr>
            <p:ph type="title"/>
          </p:nvPr>
        </p:nvSpPr>
        <p:spPr>
          <a:xfrm>
            <a:off x="838200" y="1"/>
            <a:ext cx="10515600" cy="1285460"/>
          </a:xfrm>
        </p:spPr>
        <p:txBody>
          <a:bodyPr/>
          <a:lstStyle/>
          <a:p>
            <a:pPr algn="ctr"/>
            <a:r>
              <a:rPr lang="en-IN" dirty="0"/>
              <a:t>SCALABILITY OPTIONS</a:t>
            </a:r>
          </a:p>
        </p:txBody>
      </p:sp>
      <p:sp>
        <p:nvSpPr>
          <p:cNvPr id="3" name="Content Placeholder 2">
            <a:extLst>
              <a:ext uri="{FF2B5EF4-FFF2-40B4-BE49-F238E27FC236}">
                <a16:creationId xmlns:a16="http://schemas.microsoft.com/office/drawing/2014/main" id="{AE3153A8-2FBA-4CA5-B2E1-2BFAC377CC76}"/>
              </a:ext>
            </a:extLst>
          </p:cNvPr>
          <p:cNvSpPr>
            <a:spLocks noGrp="1"/>
          </p:cNvSpPr>
          <p:nvPr>
            <p:ph idx="1"/>
          </p:nvPr>
        </p:nvSpPr>
        <p:spPr>
          <a:xfrm>
            <a:off x="838200" y="1417983"/>
            <a:ext cx="10515600" cy="4758980"/>
          </a:xfrm>
        </p:spPr>
        <p:txBody>
          <a:bodyPr>
            <a:normAutofit fontScale="92500"/>
          </a:bodyPr>
          <a:lstStyle/>
          <a:p>
            <a:r>
              <a:rPr lang="en-IN" dirty="0"/>
              <a:t>There is no need of a complete development board integrated with a microcontroller(Arduino Uno) for specific functions utilized in the project.</a:t>
            </a:r>
          </a:p>
          <a:p>
            <a:r>
              <a:rPr lang="en-IN" dirty="0"/>
              <a:t>For cost sensitive applications, we can develop a Printed Circuit Board around the  microcontroller EM6580 from EM Microelectronic which is a</a:t>
            </a:r>
          </a:p>
          <a:p>
            <a:r>
              <a:rPr lang="en-IN" dirty="0"/>
              <a:t>The EM6580 is a low power Flash 4-bit microcontroller coming in a small 8-pin SO package and working up to 0.4 MIPS. It comes with an integrated 4-bit ADC and 2 high drive outputs of 10 mA and it requires no external component. It has a sleep counter reset allowing automatic wake-up from sleep mode. It is designed for use in battery-operated and field-powered applications requiring an extended lifetime. A high integration level make it an ideal choice for cost sensitive applications.  cost effective and compact flash MCU in SO-8/14 package.</a:t>
            </a:r>
          </a:p>
        </p:txBody>
      </p:sp>
    </p:spTree>
    <p:extLst>
      <p:ext uri="{BB962C8B-B14F-4D97-AF65-F5344CB8AC3E}">
        <p14:creationId xmlns:p14="http://schemas.microsoft.com/office/powerpoint/2010/main" val="98286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1102</TotalTime>
  <Words>404</Words>
  <Application>Microsoft Office PowerPoint</Application>
  <PresentationFormat>Widescreen</PresentationFormat>
  <Paragraphs>29</Paragraphs>
  <Slides>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Arial</vt:lpstr>
      <vt:lpstr>Calibri</vt:lpstr>
      <vt:lpstr>Calibri Light</vt:lpstr>
      <vt:lpstr>Office Theme</vt:lpstr>
      <vt:lpstr>Packager Shell Object</vt:lpstr>
      <vt:lpstr>ARDUINO BASED REAL TIME OSCILLOSCOPE</vt:lpstr>
      <vt:lpstr>INTRODUCTION</vt:lpstr>
      <vt:lpstr>WORKING</vt:lpstr>
      <vt:lpstr>PowerPoint Presentation</vt:lpstr>
      <vt:lpstr>HARDWARE CIRCUIT</vt:lpstr>
      <vt:lpstr>CODES</vt:lpstr>
      <vt:lpstr>DEMONSTRATION VIDEO</vt:lpstr>
      <vt:lpstr>FUTURE PROSPECTS</vt:lpstr>
      <vt:lpstr>SCALABILITY 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IT WORKS:</dc:title>
  <dc:creator>Ankit Parekh</dc:creator>
  <cp:lastModifiedBy>Ankit Parekh</cp:lastModifiedBy>
  <cp:revision>15</cp:revision>
  <dcterms:created xsi:type="dcterms:W3CDTF">2018-10-30T20:24:44Z</dcterms:created>
  <dcterms:modified xsi:type="dcterms:W3CDTF">2018-11-12T14:28:26Z</dcterms:modified>
</cp:coreProperties>
</file>