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9457-1C91-40C4-82F4-936F70562BC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80C9-1A63-415F-BC89-2CEE6FEE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400" y="110490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sch Office Sans" pitchFamily="2" charset="0"/>
              </a:rPr>
              <a:t>People Tracking System</a:t>
            </a:r>
            <a:endParaRPr lang="en-US" sz="4000" dirty="0">
              <a:latin typeface="Bosch Office San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81634">
            <a:off x="4034272" y="687846"/>
            <a:ext cx="3238500" cy="77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25524"/>
            <a:ext cx="4872038" cy="500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938" y="2467182"/>
            <a:ext cx="5047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</a:rPr>
              <a:t>What if you were able to know who is at your door?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977900"/>
            <a:ext cx="6426200" cy="458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2514600"/>
            <a:ext cx="440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Light" panose="020F0302020204030204" pitchFamily="34" charset="0"/>
              </a:rPr>
              <a:t>What if you could track your child?</a:t>
            </a:r>
          </a:p>
          <a:p>
            <a:pPr algn="ctr"/>
            <a:endParaRPr lang="en-US" sz="36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1800" y="152400"/>
            <a:ext cx="669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The Scenario</a:t>
            </a:r>
          </a:p>
          <a:p>
            <a:endParaRPr lang="en-US" sz="4000" b="1" dirty="0">
              <a:latin typeface="+mj-lt"/>
            </a:endParaRPr>
          </a:p>
        </p:txBody>
      </p:sp>
      <p:pic>
        <p:nvPicPr>
          <p:cNvPr id="5" name="Picture 4" descr="C:\Users\IVA1KOR.APAC\Downloads\dat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054100"/>
            <a:ext cx="10185400" cy="554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4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4" y="500732"/>
            <a:ext cx="4938282" cy="3314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26" y="3383713"/>
            <a:ext cx="3461332" cy="3383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68" y="246813"/>
            <a:ext cx="3110966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Bosch Office Sans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Shivani Singh (RBEI/BSW)</dc:creator>
  <cp:lastModifiedBy>FIXED-TERM Parichha Ankit (RBEI/BSW)</cp:lastModifiedBy>
  <cp:revision>4</cp:revision>
  <dcterms:created xsi:type="dcterms:W3CDTF">2018-05-14T04:26:11Z</dcterms:created>
  <dcterms:modified xsi:type="dcterms:W3CDTF">2018-05-14T12:16:12Z</dcterms:modified>
</cp:coreProperties>
</file>