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2.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notesMasterIdLst>
    <p:notesMasterId r:id="rId22"/>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6"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7D6CF-806F-4611-96AD-AF173CD43D17}"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en-US"/>
        </a:p>
      </dgm:t>
    </dgm:pt>
    <dgm:pt modelId="{48348CF9-6C62-43E2-A731-C1BFE889D0BD}">
      <dgm:prSet phldrT="[Text]"/>
      <dgm:spPr/>
      <dgm:t>
        <a:bodyPr/>
        <a:lstStyle/>
        <a:p>
          <a:r>
            <a:rPr lang="en-US" dirty="0" smtClean="0"/>
            <a:t>Dataset</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4FE0B954-7736-4060-89A1-3A83466504D3}">
      <dgm:prSet phldrT="[Text]"/>
      <dgm:spPr/>
      <dgm:t>
        <a:bodyPr/>
        <a:lstStyle/>
        <a:p>
          <a:r>
            <a:rPr lang="en-US" dirty="0" smtClean="0"/>
            <a:t>5 Years Historic Data</a:t>
          </a:r>
          <a:endParaRPr lang="en-US" dirty="0"/>
        </a:p>
      </dgm:t>
    </dgm:pt>
    <dgm:pt modelId="{5FBC1C9B-3C85-4C79-9FEF-710CFD859100}" type="parTrans" cxnId="{D216043F-D64C-4BFB-9F1E-E18F5752BC74}">
      <dgm:prSet/>
      <dgm:spPr/>
      <dgm:t>
        <a:bodyPr/>
        <a:lstStyle/>
        <a:p>
          <a:endParaRPr lang="en-US"/>
        </a:p>
      </dgm:t>
    </dgm:pt>
    <dgm:pt modelId="{B31CB49D-3BF2-447A-B0D4-DDFB12C7405E}" type="sibTrans" cxnId="{D216043F-D64C-4BFB-9F1E-E18F5752BC74}">
      <dgm:prSet/>
      <dgm:spPr/>
      <dgm:t>
        <a:bodyPr/>
        <a:lstStyle/>
        <a:p>
          <a:endParaRPr lang="en-US"/>
        </a:p>
      </dgm:t>
    </dgm:pt>
    <dgm:pt modelId="{A584D873-01D3-4D8F-9EB2-BE478504B5FD}">
      <dgm:prSet phldrT="[Text]"/>
      <dgm:spPr/>
      <dgm:t>
        <a:bodyPr/>
        <a:lstStyle/>
        <a:p>
          <a:r>
            <a:rPr lang="en-US" dirty="0" smtClean="0"/>
            <a:t>Training and Test Data Set</a:t>
          </a:r>
          <a:endParaRPr lang="en-US" dirty="0"/>
        </a:p>
      </dgm:t>
    </dgm:pt>
    <dgm:pt modelId="{EE665368-B4A4-4919-B2C2-91F48D43F5F3}" type="parTrans" cxnId="{2D86C911-FBDA-4775-8B18-EFB41DA37302}">
      <dgm:prSet/>
      <dgm:spPr/>
      <dgm:t>
        <a:bodyPr/>
        <a:lstStyle/>
        <a:p>
          <a:endParaRPr lang="en-US"/>
        </a:p>
      </dgm:t>
    </dgm:pt>
    <dgm:pt modelId="{C39E7DCF-BF24-48F1-AB5D-9E247783F65E}" type="sibTrans" cxnId="{2D86C911-FBDA-4775-8B18-EFB41DA37302}">
      <dgm:prSet/>
      <dgm:spPr/>
      <dgm:t>
        <a:bodyPr/>
        <a:lstStyle/>
        <a:p>
          <a:endParaRPr lang="en-US"/>
        </a:p>
      </dgm:t>
    </dgm:pt>
    <dgm:pt modelId="{2EA626A6-C3A4-4A79-B666-D116555CF81B}">
      <dgm:prSet phldrT="[Text]"/>
      <dgm:spPr/>
      <dgm:t>
        <a:bodyPr/>
        <a:lstStyle/>
        <a:p>
          <a:r>
            <a:rPr lang="en-US" dirty="0" smtClean="0"/>
            <a:t>1 Million Rows</a:t>
          </a:r>
          <a:endParaRPr lang="en-US" dirty="0"/>
        </a:p>
      </dgm:t>
    </dgm:pt>
    <dgm:pt modelId="{E3319F5A-65F3-49EB-9754-5D6AB401635D}" type="parTrans" cxnId="{3514F476-5762-4854-87C2-4396A3B930CD}">
      <dgm:prSet/>
      <dgm:spPr/>
      <dgm:t>
        <a:bodyPr/>
        <a:lstStyle/>
        <a:p>
          <a:endParaRPr lang="en-US"/>
        </a:p>
      </dgm:t>
    </dgm:pt>
    <dgm:pt modelId="{12A128EA-1722-4E90-A7AF-24680B0BC3EE}" type="sibTrans" cxnId="{3514F476-5762-4854-87C2-4396A3B930CD}">
      <dgm:prSet/>
      <dgm:spPr/>
      <dgm:t>
        <a:bodyPr/>
        <a:lstStyle/>
        <a:p>
          <a:endParaRPr lang="en-US"/>
        </a:p>
      </dgm:t>
    </dgm:pt>
    <dgm:pt modelId="{801B4DE9-01EC-47D2-84E1-EB2BC82016A2}">
      <dgm:prSet phldrT="[Text]"/>
      <dgm:spPr/>
      <dgm:t>
        <a:bodyPr/>
        <a:lstStyle/>
        <a:p>
          <a:r>
            <a:rPr lang="en-US" dirty="0" smtClean="0"/>
            <a:t>8 Attributes</a:t>
          </a:r>
          <a:endParaRPr lang="en-US" dirty="0"/>
        </a:p>
      </dgm:t>
    </dgm:pt>
    <dgm:pt modelId="{E7771E40-25EF-4B02-B9FE-4F29EBB1F034}" type="parTrans" cxnId="{98EF3411-6564-456A-A13F-5FE2C51F14AC}">
      <dgm:prSet/>
      <dgm:spPr/>
      <dgm:t>
        <a:bodyPr/>
        <a:lstStyle/>
        <a:p>
          <a:endParaRPr lang="en-US"/>
        </a:p>
      </dgm:t>
    </dgm:pt>
    <dgm:pt modelId="{1C951931-E6AA-4B9A-A976-53E5AEF0AD09}" type="sibTrans" cxnId="{98EF3411-6564-456A-A13F-5FE2C51F14AC}">
      <dgm:prSet/>
      <dgm:spPr/>
      <dgm:t>
        <a:bodyPr/>
        <a:lstStyle/>
        <a:p>
          <a:endParaRPr lang="en-US"/>
        </a:p>
      </dgm:t>
    </dgm:pt>
    <dgm:pt modelId="{AF1BE49A-4CDD-4C39-82E5-802CED6AA4EF}">
      <dgm:prSet phldrT="[Text]"/>
      <dgm:spPr/>
      <dgm:t>
        <a:bodyPr/>
        <a:lstStyle/>
        <a:p>
          <a:r>
            <a:rPr lang="en-US" dirty="0" smtClean="0"/>
            <a:t>Deter  mining the accuracy</a:t>
          </a:r>
          <a:endParaRPr lang="en-US" dirty="0"/>
        </a:p>
      </dgm:t>
    </dgm:pt>
    <dgm:pt modelId="{BEF418AC-9B6C-4167-AE69-0702EB2255F2}" type="parTrans" cxnId="{085D472D-BF09-440E-81DF-496C3D9486F3}">
      <dgm:prSet/>
      <dgm:spPr/>
      <dgm:t>
        <a:bodyPr/>
        <a:lstStyle/>
        <a:p>
          <a:endParaRPr lang="en-US"/>
        </a:p>
      </dgm:t>
    </dgm:pt>
    <dgm:pt modelId="{A4BF4937-FEC0-48B8-B0D4-0FF79A328451}" type="sibTrans" cxnId="{085D472D-BF09-440E-81DF-496C3D9486F3}">
      <dgm:prSet/>
      <dgm:spPr/>
      <dgm:t>
        <a:bodyPr/>
        <a:lstStyle/>
        <a:p>
          <a:endParaRPr lang="en-US"/>
        </a:p>
      </dgm:t>
    </dgm:pt>
    <dgm:pt modelId="{109D9082-C37B-44D5-BF0D-EB9235EBD61F}" type="pres">
      <dgm:prSet presAssocID="{61C7D6CF-806F-4611-96AD-AF173CD43D17}" presName="Name0" presStyleCnt="0">
        <dgm:presLayoutVars>
          <dgm:chMax val="1"/>
          <dgm:dir/>
          <dgm:animLvl val="ctr"/>
          <dgm:resizeHandles val="exact"/>
        </dgm:presLayoutVars>
      </dgm:prSet>
      <dgm:spPr/>
      <dgm:t>
        <a:bodyPr/>
        <a:lstStyle/>
        <a:p>
          <a:endParaRPr lang="en-US"/>
        </a:p>
      </dgm:t>
    </dgm:pt>
    <dgm:pt modelId="{58DB00CB-EA19-46BD-9AD3-FF0FD84237EF}" type="pres">
      <dgm:prSet presAssocID="{48348CF9-6C62-43E2-A731-C1BFE889D0BD}" presName="centerShape" presStyleLbl="node0" presStyleIdx="0" presStyleCnt="1"/>
      <dgm:spPr/>
      <dgm:t>
        <a:bodyPr/>
        <a:lstStyle/>
        <a:p>
          <a:endParaRPr lang="en-US"/>
        </a:p>
      </dgm:t>
    </dgm:pt>
    <dgm:pt modelId="{59F4D756-8199-4E77-B897-501E4B30A68F}" type="pres">
      <dgm:prSet presAssocID="{4FE0B954-7736-4060-89A1-3A83466504D3}" presName="node" presStyleLbl="node1" presStyleIdx="0" presStyleCnt="5">
        <dgm:presLayoutVars>
          <dgm:bulletEnabled val="1"/>
        </dgm:presLayoutVars>
      </dgm:prSet>
      <dgm:spPr/>
      <dgm:t>
        <a:bodyPr/>
        <a:lstStyle/>
        <a:p>
          <a:endParaRPr lang="en-US"/>
        </a:p>
      </dgm:t>
    </dgm:pt>
    <dgm:pt modelId="{CDF0F1DB-2037-42CE-ADFA-137812A9F2B6}" type="pres">
      <dgm:prSet presAssocID="{4FE0B954-7736-4060-89A1-3A83466504D3}" presName="dummy" presStyleCnt="0"/>
      <dgm:spPr/>
    </dgm:pt>
    <dgm:pt modelId="{BB546F97-6ECB-43DB-BECE-A6C0E34A7922}" type="pres">
      <dgm:prSet presAssocID="{B31CB49D-3BF2-447A-B0D4-DDFB12C7405E}" presName="sibTrans" presStyleLbl="sibTrans2D1" presStyleIdx="0" presStyleCnt="5"/>
      <dgm:spPr/>
      <dgm:t>
        <a:bodyPr/>
        <a:lstStyle/>
        <a:p>
          <a:endParaRPr lang="en-US"/>
        </a:p>
      </dgm:t>
    </dgm:pt>
    <dgm:pt modelId="{3964C895-9445-44E8-B2D6-D7957D701CF8}" type="pres">
      <dgm:prSet presAssocID="{2EA626A6-C3A4-4A79-B666-D116555CF81B}" presName="node" presStyleLbl="node1" presStyleIdx="1" presStyleCnt="5">
        <dgm:presLayoutVars>
          <dgm:bulletEnabled val="1"/>
        </dgm:presLayoutVars>
      </dgm:prSet>
      <dgm:spPr/>
      <dgm:t>
        <a:bodyPr/>
        <a:lstStyle/>
        <a:p>
          <a:endParaRPr lang="en-US"/>
        </a:p>
      </dgm:t>
    </dgm:pt>
    <dgm:pt modelId="{5E54866E-43E5-4ED3-B233-3C5F82865FC2}" type="pres">
      <dgm:prSet presAssocID="{2EA626A6-C3A4-4A79-B666-D116555CF81B}" presName="dummy" presStyleCnt="0"/>
      <dgm:spPr/>
    </dgm:pt>
    <dgm:pt modelId="{24A28B6A-AECA-4E19-8EF2-BF800ABB73BF}" type="pres">
      <dgm:prSet presAssocID="{12A128EA-1722-4E90-A7AF-24680B0BC3EE}" presName="sibTrans" presStyleLbl="sibTrans2D1" presStyleIdx="1" presStyleCnt="5"/>
      <dgm:spPr/>
      <dgm:t>
        <a:bodyPr/>
        <a:lstStyle/>
        <a:p>
          <a:endParaRPr lang="en-US"/>
        </a:p>
      </dgm:t>
    </dgm:pt>
    <dgm:pt modelId="{5C0E3207-6A88-46B3-AC0B-233870136A6A}" type="pres">
      <dgm:prSet presAssocID="{801B4DE9-01EC-47D2-84E1-EB2BC82016A2}" presName="node" presStyleLbl="node1" presStyleIdx="2" presStyleCnt="5">
        <dgm:presLayoutVars>
          <dgm:bulletEnabled val="1"/>
        </dgm:presLayoutVars>
      </dgm:prSet>
      <dgm:spPr/>
      <dgm:t>
        <a:bodyPr/>
        <a:lstStyle/>
        <a:p>
          <a:endParaRPr lang="en-US"/>
        </a:p>
      </dgm:t>
    </dgm:pt>
    <dgm:pt modelId="{703B1083-6FBD-43CE-B595-05CA9FF4971B}" type="pres">
      <dgm:prSet presAssocID="{801B4DE9-01EC-47D2-84E1-EB2BC82016A2}" presName="dummy" presStyleCnt="0"/>
      <dgm:spPr/>
    </dgm:pt>
    <dgm:pt modelId="{C17C1C42-C534-4300-A98D-9995198035F2}" type="pres">
      <dgm:prSet presAssocID="{1C951931-E6AA-4B9A-A976-53E5AEF0AD09}" presName="sibTrans" presStyleLbl="sibTrans2D1" presStyleIdx="2" presStyleCnt="5"/>
      <dgm:spPr/>
      <dgm:t>
        <a:bodyPr/>
        <a:lstStyle/>
        <a:p>
          <a:endParaRPr lang="en-US"/>
        </a:p>
      </dgm:t>
    </dgm:pt>
    <dgm:pt modelId="{E07DDDCF-4800-42E2-B211-C525A3E82BC0}" type="pres">
      <dgm:prSet presAssocID="{A584D873-01D3-4D8F-9EB2-BE478504B5FD}" presName="node" presStyleLbl="node1" presStyleIdx="3" presStyleCnt="5">
        <dgm:presLayoutVars>
          <dgm:bulletEnabled val="1"/>
        </dgm:presLayoutVars>
      </dgm:prSet>
      <dgm:spPr/>
      <dgm:t>
        <a:bodyPr/>
        <a:lstStyle/>
        <a:p>
          <a:endParaRPr lang="en-US"/>
        </a:p>
      </dgm:t>
    </dgm:pt>
    <dgm:pt modelId="{C3A7744C-5D00-43B8-BD12-FA4236B23D29}" type="pres">
      <dgm:prSet presAssocID="{A584D873-01D3-4D8F-9EB2-BE478504B5FD}" presName="dummy" presStyleCnt="0"/>
      <dgm:spPr/>
    </dgm:pt>
    <dgm:pt modelId="{6A905FAC-0D1C-4AED-A093-241852BB8718}" type="pres">
      <dgm:prSet presAssocID="{C39E7DCF-BF24-48F1-AB5D-9E247783F65E}" presName="sibTrans" presStyleLbl="sibTrans2D1" presStyleIdx="3" presStyleCnt="5"/>
      <dgm:spPr/>
      <dgm:t>
        <a:bodyPr/>
        <a:lstStyle/>
        <a:p>
          <a:endParaRPr lang="en-US"/>
        </a:p>
      </dgm:t>
    </dgm:pt>
    <dgm:pt modelId="{AA551FCB-6342-46C8-B3DF-EDD6651E673E}" type="pres">
      <dgm:prSet presAssocID="{AF1BE49A-4CDD-4C39-82E5-802CED6AA4EF}" presName="node" presStyleLbl="node1" presStyleIdx="4" presStyleCnt="5">
        <dgm:presLayoutVars>
          <dgm:bulletEnabled val="1"/>
        </dgm:presLayoutVars>
      </dgm:prSet>
      <dgm:spPr/>
      <dgm:t>
        <a:bodyPr/>
        <a:lstStyle/>
        <a:p>
          <a:endParaRPr lang="en-US"/>
        </a:p>
      </dgm:t>
    </dgm:pt>
    <dgm:pt modelId="{ECDBA1E4-A765-4172-8662-82D7B33C79D3}" type="pres">
      <dgm:prSet presAssocID="{AF1BE49A-4CDD-4C39-82E5-802CED6AA4EF}" presName="dummy" presStyleCnt="0"/>
      <dgm:spPr/>
    </dgm:pt>
    <dgm:pt modelId="{B128E9F2-2CAD-4208-B766-66B3EA92949D}" type="pres">
      <dgm:prSet presAssocID="{A4BF4937-FEC0-48B8-B0D4-0FF79A328451}" presName="sibTrans" presStyleLbl="sibTrans2D1" presStyleIdx="4" presStyleCnt="5"/>
      <dgm:spPr/>
      <dgm:t>
        <a:bodyPr/>
        <a:lstStyle/>
        <a:p>
          <a:endParaRPr lang="en-US"/>
        </a:p>
      </dgm:t>
    </dgm:pt>
  </dgm:ptLst>
  <dgm:cxnLst>
    <dgm:cxn modelId="{3E6DD96C-78B8-44C4-8DEB-4155C3412309}" type="presOf" srcId="{A584D873-01D3-4D8F-9EB2-BE478504B5FD}" destId="{E07DDDCF-4800-42E2-B211-C525A3E82BC0}" srcOrd="0" destOrd="0" presId="urn:microsoft.com/office/officeart/2005/8/layout/radial6"/>
    <dgm:cxn modelId="{3B801A66-AA89-42A3-AD2E-D3EE5CA45E95}" srcId="{61C7D6CF-806F-4611-96AD-AF173CD43D17}" destId="{48348CF9-6C62-43E2-A731-C1BFE889D0BD}" srcOrd="0" destOrd="0" parTransId="{BB1EC7CF-2323-4326-B615-A28D475BB964}" sibTransId="{32CFBC2F-DCCB-4398-B9B2-9B72E9ACF161}"/>
    <dgm:cxn modelId="{2D86C911-FBDA-4775-8B18-EFB41DA37302}" srcId="{48348CF9-6C62-43E2-A731-C1BFE889D0BD}" destId="{A584D873-01D3-4D8F-9EB2-BE478504B5FD}" srcOrd="3" destOrd="0" parTransId="{EE665368-B4A4-4919-B2C2-91F48D43F5F3}" sibTransId="{C39E7DCF-BF24-48F1-AB5D-9E247783F65E}"/>
    <dgm:cxn modelId="{2A663C8F-8CD8-4C51-B540-174034B3AC11}" type="presOf" srcId="{48348CF9-6C62-43E2-A731-C1BFE889D0BD}" destId="{58DB00CB-EA19-46BD-9AD3-FF0FD84237EF}" srcOrd="0" destOrd="0" presId="urn:microsoft.com/office/officeart/2005/8/layout/radial6"/>
    <dgm:cxn modelId="{D216043F-D64C-4BFB-9F1E-E18F5752BC74}" srcId="{48348CF9-6C62-43E2-A731-C1BFE889D0BD}" destId="{4FE0B954-7736-4060-89A1-3A83466504D3}" srcOrd="0" destOrd="0" parTransId="{5FBC1C9B-3C85-4C79-9FEF-710CFD859100}" sibTransId="{B31CB49D-3BF2-447A-B0D4-DDFB12C7405E}"/>
    <dgm:cxn modelId="{E4909D9E-62F3-4217-BA7D-AA09EA890851}" type="presOf" srcId="{C39E7DCF-BF24-48F1-AB5D-9E247783F65E}" destId="{6A905FAC-0D1C-4AED-A093-241852BB8718}" srcOrd="0" destOrd="0" presId="urn:microsoft.com/office/officeart/2005/8/layout/radial6"/>
    <dgm:cxn modelId="{4A8C7976-1F31-471D-801A-F24ABB0E72D8}" type="presOf" srcId="{A4BF4937-FEC0-48B8-B0D4-0FF79A328451}" destId="{B128E9F2-2CAD-4208-B766-66B3EA92949D}" srcOrd="0" destOrd="0" presId="urn:microsoft.com/office/officeart/2005/8/layout/radial6"/>
    <dgm:cxn modelId="{3514F476-5762-4854-87C2-4396A3B930CD}" srcId="{48348CF9-6C62-43E2-A731-C1BFE889D0BD}" destId="{2EA626A6-C3A4-4A79-B666-D116555CF81B}" srcOrd="1" destOrd="0" parTransId="{E3319F5A-65F3-49EB-9754-5D6AB401635D}" sibTransId="{12A128EA-1722-4E90-A7AF-24680B0BC3EE}"/>
    <dgm:cxn modelId="{ECBA9325-FA2D-4B13-A1B1-5F5805A67C9E}" type="presOf" srcId="{1C951931-E6AA-4B9A-A976-53E5AEF0AD09}" destId="{C17C1C42-C534-4300-A98D-9995198035F2}" srcOrd="0" destOrd="0" presId="urn:microsoft.com/office/officeart/2005/8/layout/radial6"/>
    <dgm:cxn modelId="{BB766F17-6B23-4E28-8858-5EFD6D78B6C3}" type="presOf" srcId="{2EA626A6-C3A4-4A79-B666-D116555CF81B}" destId="{3964C895-9445-44E8-B2D6-D7957D701CF8}" srcOrd="0" destOrd="0" presId="urn:microsoft.com/office/officeart/2005/8/layout/radial6"/>
    <dgm:cxn modelId="{4F4EF43B-FA8A-4BDD-9181-6932FD63ED32}" type="presOf" srcId="{12A128EA-1722-4E90-A7AF-24680B0BC3EE}" destId="{24A28B6A-AECA-4E19-8EF2-BF800ABB73BF}" srcOrd="0" destOrd="0" presId="urn:microsoft.com/office/officeart/2005/8/layout/radial6"/>
    <dgm:cxn modelId="{1C4F1238-46D9-484E-B549-C0E2403CD267}" type="presOf" srcId="{61C7D6CF-806F-4611-96AD-AF173CD43D17}" destId="{109D9082-C37B-44D5-BF0D-EB9235EBD61F}" srcOrd="0" destOrd="0" presId="urn:microsoft.com/office/officeart/2005/8/layout/radial6"/>
    <dgm:cxn modelId="{2979CF73-162C-4C4A-A5FE-A2FE98E3B074}" type="presOf" srcId="{B31CB49D-3BF2-447A-B0D4-DDFB12C7405E}" destId="{BB546F97-6ECB-43DB-BECE-A6C0E34A7922}" srcOrd="0" destOrd="0" presId="urn:microsoft.com/office/officeart/2005/8/layout/radial6"/>
    <dgm:cxn modelId="{8097A994-7141-4B6D-9F77-DC703603897D}" type="presOf" srcId="{801B4DE9-01EC-47D2-84E1-EB2BC82016A2}" destId="{5C0E3207-6A88-46B3-AC0B-233870136A6A}" srcOrd="0" destOrd="0" presId="urn:microsoft.com/office/officeart/2005/8/layout/radial6"/>
    <dgm:cxn modelId="{D5372FC3-6593-4F4A-8F0F-6C286D7820D8}" type="presOf" srcId="{4FE0B954-7736-4060-89A1-3A83466504D3}" destId="{59F4D756-8199-4E77-B897-501E4B30A68F}" srcOrd="0" destOrd="0" presId="urn:microsoft.com/office/officeart/2005/8/layout/radial6"/>
    <dgm:cxn modelId="{085D472D-BF09-440E-81DF-496C3D9486F3}" srcId="{48348CF9-6C62-43E2-A731-C1BFE889D0BD}" destId="{AF1BE49A-4CDD-4C39-82E5-802CED6AA4EF}" srcOrd="4" destOrd="0" parTransId="{BEF418AC-9B6C-4167-AE69-0702EB2255F2}" sibTransId="{A4BF4937-FEC0-48B8-B0D4-0FF79A328451}"/>
    <dgm:cxn modelId="{98EF3411-6564-456A-A13F-5FE2C51F14AC}" srcId="{48348CF9-6C62-43E2-A731-C1BFE889D0BD}" destId="{801B4DE9-01EC-47D2-84E1-EB2BC82016A2}" srcOrd="2" destOrd="0" parTransId="{E7771E40-25EF-4B02-B9FE-4F29EBB1F034}" sibTransId="{1C951931-E6AA-4B9A-A976-53E5AEF0AD09}"/>
    <dgm:cxn modelId="{A17C731F-CC40-498D-8445-8D7AD3EECD39}" type="presOf" srcId="{AF1BE49A-4CDD-4C39-82E5-802CED6AA4EF}" destId="{AA551FCB-6342-46C8-B3DF-EDD6651E673E}" srcOrd="0" destOrd="0" presId="urn:microsoft.com/office/officeart/2005/8/layout/radial6"/>
    <dgm:cxn modelId="{2118C366-9DD8-4B0D-A1E0-8F578D79125E}" type="presParOf" srcId="{109D9082-C37B-44D5-BF0D-EB9235EBD61F}" destId="{58DB00CB-EA19-46BD-9AD3-FF0FD84237EF}" srcOrd="0" destOrd="0" presId="urn:microsoft.com/office/officeart/2005/8/layout/radial6"/>
    <dgm:cxn modelId="{59CB8059-B5E3-4718-88BF-F47EE4AE2223}" type="presParOf" srcId="{109D9082-C37B-44D5-BF0D-EB9235EBD61F}" destId="{59F4D756-8199-4E77-B897-501E4B30A68F}" srcOrd="1" destOrd="0" presId="urn:microsoft.com/office/officeart/2005/8/layout/radial6"/>
    <dgm:cxn modelId="{804C0DF8-2EE8-4CB4-AC36-CC9B057A18AA}" type="presParOf" srcId="{109D9082-C37B-44D5-BF0D-EB9235EBD61F}" destId="{CDF0F1DB-2037-42CE-ADFA-137812A9F2B6}" srcOrd="2" destOrd="0" presId="urn:microsoft.com/office/officeart/2005/8/layout/radial6"/>
    <dgm:cxn modelId="{CAE414E7-8C39-4ED1-8909-67B148614AD0}" type="presParOf" srcId="{109D9082-C37B-44D5-BF0D-EB9235EBD61F}" destId="{BB546F97-6ECB-43DB-BECE-A6C0E34A7922}" srcOrd="3" destOrd="0" presId="urn:microsoft.com/office/officeart/2005/8/layout/radial6"/>
    <dgm:cxn modelId="{9962AA3B-60B9-4716-BEC5-3A4C0F14610E}" type="presParOf" srcId="{109D9082-C37B-44D5-BF0D-EB9235EBD61F}" destId="{3964C895-9445-44E8-B2D6-D7957D701CF8}" srcOrd="4" destOrd="0" presId="urn:microsoft.com/office/officeart/2005/8/layout/radial6"/>
    <dgm:cxn modelId="{81F67B8D-CDB1-40D2-8624-09F91785478F}" type="presParOf" srcId="{109D9082-C37B-44D5-BF0D-EB9235EBD61F}" destId="{5E54866E-43E5-4ED3-B233-3C5F82865FC2}" srcOrd="5" destOrd="0" presId="urn:microsoft.com/office/officeart/2005/8/layout/radial6"/>
    <dgm:cxn modelId="{732F4290-D5DA-48EF-9345-88121C3F74AD}" type="presParOf" srcId="{109D9082-C37B-44D5-BF0D-EB9235EBD61F}" destId="{24A28B6A-AECA-4E19-8EF2-BF800ABB73BF}" srcOrd="6" destOrd="0" presId="urn:microsoft.com/office/officeart/2005/8/layout/radial6"/>
    <dgm:cxn modelId="{5524CCA3-B4D0-454F-84CC-2AAFD8987B0C}" type="presParOf" srcId="{109D9082-C37B-44D5-BF0D-EB9235EBD61F}" destId="{5C0E3207-6A88-46B3-AC0B-233870136A6A}" srcOrd="7" destOrd="0" presId="urn:microsoft.com/office/officeart/2005/8/layout/radial6"/>
    <dgm:cxn modelId="{6552184C-288C-4FE9-82C7-D0FBB6485763}" type="presParOf" srcId="{109D9082-C37B-44D5-BF0D-EB9235EBD61F}" destId="{703B1083-6FBD-43CE-B595-05CA9FF4971B}" srcOrd="8" destOrd="0" presId="urn:microsoft.com/office/officeart/2005/8/layout/radial6"/>
    <dgm:cxn modelId="{AEAB338C-029B-44F2-B2A2-7E88AD8C9701}" type="presParOf" srcId="{109D9082-C37B-44D5-BF0D-EB9235EBD61F}" destId="{C17C1C42-C534-4300-A98D-9995198035F2}" srcOrd="9" destOrd="0" presId="urn:microsoft.com/office/officeart/2005/8/layout/radial6"/>
    <dgm:cxn modelId="{4AF8841D-1CE4-46BF-8569-A8793C1F23F8}" type="presParOf" srcId="{109D9082-C37B-44D5-BF0D-EB9235EBD61F}" destId="{E07DDDCF-4800-42E2-B211-C525A3E82BC0}" srcOrd="10" destOrd="0" presId="urn:microsoft.com/office/officeart/2005/8/layout/radial6"/>
    <dgm:cxn modelId="{4BB7182D-17CE-40C9-8367-55FC00A81519}" type="presParOf" srcId="{109D9082-C37B-44D5-BF0D-EB9235EBD61F}" destId="{C3A7744C-5D00-43B8-BD12-FA4236B23D29}" srcOrd="11" destOrd="0" presId="urn:microsoft.com/office/officeart/2005/8/layout/radial6"/>
    <dgm:cxn modelId="{33F5880D-C302-4A79-A261-D883E7DAE124}" type="presParOf" srcId="{109D9082-C37B-44D5-BF0D-EB9235EBD61F}" destId="{6A905FAC-0D1C-4AED-A093-241852BB8718}" srcOrd="12" destOrd="0" presId="urn:microsoft.com/office/officeart/2005/8/layout/radial6"/>
    <dgm:cxn modelId="{3CBBBBB1-242E-406F-8EEF-95DE8AC25857}" type="presParOf" srcId="{109D9082-C37B-44D5-BF0D-EB9235EBD61F}" destId="{AA551FCB-6342-46C8-B3DF-EDD6651E673E}" srcOrd="13" destOrd="0" presId="urn:microsoft.com/office/officeart/2005/8/layout/radial6"/>
    <dgm:cxn modelId="{D0EA1E79-B32C-4120-B9C5-4B92BB6553E4}" type="presParOf" srcId="{109D9082-C37B-44D5-BF0D-EB9235EBD61F}" destId="{ECDBA1E4-A765-4172-8662-82D7B33C79D3}" srcOrd="14" destOrd="0" presId="urn:microsoft.com/office/officeart/2005/8/layout/radial6"/>
    <dgm:cxn modelId="{389FDF44-4BBE-4362-AC03-41935C6EAD23}" type="presParOf" srcId="{109D9082-C37B-44D5-BF0D-EB9235EBD61F}" destId="{B128E9F2-2CAD-4208-B766-66B3EA92949D}" srcOrd="15" destOrd="0" presId="urn:microsoft.com/office/officeart/2005/8/layout/radial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924BB-3F37-40D0-A947-89BF9413FB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E3B6D8-61A1-4032-8756-6973F891C445}">
      <dgm:prSet phldrT="[Text]" custT="1"/>
      <dgm:spPr>
        <a:solidFill>
          <a:schemeClr val="accent5"/>
        </a:solidFill>
      </dgm:spPr>
      <dgm:t>
        <a:bodyPr/>
        <a:lstStyle/>
        <a:p>
          <a:r>
            <a:rPr lang="en-US" sz="3000" dirty="0" smtClean="0"/>
            <a:t>Good Idea about the sales</a:t>
          </a:r>
          <a:r>
            <a:rPr lang="en-US" sz="2200" dirty="0" smtClean="0"/>
            <a:t>.</a:t>
          </a:r>
          <a:endParaRPr lang="en-US" sz="2200" dirty="0"/>
        </a:p>
      </dgm:t>
    </dgm:pt>
    <dgm:pt modelId="{3B7B7779-831E-460C-81F8-F81C20879713}" type="parTrans" cxnId="{E4F9CA86-F1A6-4ADD-A5CC-5B25D9744236}">
      <dgm:prSet/>
      <dgm:spPr/>
      <dgm:t>
        <a:bodyPr/>
        <a:lstStyle/>
        <a:p>
          <a:endParaRPr lang="en-US"/>
        </a:p>
      </dgm:t>
    </dgm:pt>
    <dgm:pt modelId="{9786EA93-C50F-41CC-A050-9F5424FD14D1}" type="sibTrans" cxnId="{E4F9CA86-F1A6-4ADD-A5CC-5B25D9744236}">
      <dgm:prSet/>
      <dgm:spPr/>
      <dgm:t>
        <a:bodyPr/>
        <a:lstStyle/>
        <a:p>
          <a:endParaRPr lang="en-US"/>
        </a:p>
      </dgm:t>
    </dgm:pt>
    <dgm:pt modelId="{80C50C56-7CA1-4D1A-8BD3-B47F407ECA6F}">
      <dgm:prSet phldrT="[Text]" custT="1"/>
      <dgm:spPr>
        <a:solidFill>
          <a:schemeClr val="accent5"/>
        </a:solidFill>
        <a:ln>
          <a:solidFill>
            <a:schemeClr val="accent5"/>
          </a:solidFill>
        </a:ln>
      </dgm:spPr>
      <dgm:t>
        <a:bodyPr/>
        <a:lstStyle/>
        <a:p>
          <a:r>
            <a:rPr lang="en-US" sz="3000" dirty="0" smtClean="0"/>
            <a:t>Profit for the company.</a:t>
          </a:r>
          <a:endParaRPr lang="en-US" sz="3000" dirty="0"/>
        </a:p>
      </dgm:t>
    </dgm:pt>
    <dgm:pt modelId="{820A8823-902F-455E-8202-57930B8F0D9E}" type="parTrans" cxnId="{3DE54840-25BD-43E2-8A2C-DDD90F35B6AD}">
      <dgm:prSet/>
      <dgm:spPr/>
      <dgm:t>
        <a:bodyPr/>
        <a:lstStyle/>
        <a:p>
          <a:endParaRPr lang="en-US"/>
        </a:p>
      </dgm:t>
    </dgm:pt>
    <dgm:pt modelId="{8FECDCF7-B2A9-4601-B636-9D75C79BA4B2}" type="sibTrans" cxnId="{3DE54840-25BD-43E2-8A2C-DDD90F35B6AD}">
      <dgm:prSet/>
      <dgm:spPr/>
      <dgm:t>
        <a:bodyPr/>
        <a:lstStyle/>
        <a:p>
          <a:endParaRPr lang="en-US"/>
        </a:p>
      </dgm:t>
    </dgm:pt>
    <dgm:pt modelId="{C5C85EAE-2AFA-4F27-820A-950B4D1A0A27}">
      <dgm:prSet phldrT="[Text]" custT="1"/>
      <dgm:spPr>
        <a:solidFill>
          <a:schemeClr val="accent5"/>
        </a:solidFill>
      </dgm:spPr>
      <dgm:t>
        <a:bodyPr/>
        <a:lstStyle/>
        <a:p>
          <a:r>
            <a:rPr lang="en-US" sz="3000" dirty="0" smtClean="0"/>
            <a:t>Knowledge about the popularity of the Car.</a:t>
          </a:r>
          <a:endParaRPr lang="en-US" sz="3000" dirty="0"/>
        </a:p>
      </dgm:t>
    </dgm:pt>
    <dgm:pt modelId="{29B75C1A-FE29-4DB2-BC49-3971D0E31595}" type="parTrans" cxnId="{AF693B11-7249-4163-AB09-87F92D444B02}">
      <dgm:prSet/>
      <dgm:spPr/>
      <dgm:t>
        <a:bodyPr/>
        <a:lstStyle/>
        <a:p>
          <a:endParaRPr lang="en-US"/>
        </a:p>
      </dgm:t>
    </dgm:pt>
    <dgm:pt modelId="{A68AAC32-A03F-47AB-9D50-60505756804D}" type="sibTrans" cxnId="{AF693B11-7249-4163-AB09-87F92D444B02}">
      <dgm:prSet/>
      <dgm:spPr/>
      <dgm:t>
        <a:bodyPr/>
        <a:lstStyle/>
        <a:p>
          <a:endParaRPr lang="en-US"/>
        </a:p>
      </dgm:t>
    </dgm:pt>
    <dgm:pt modelId="{A40492B5-0065-46D7-B8E3-31A42148414D}" type="pres">
      <dgm:prSet presAssocID="{FE9924BB-3F37-40D0-A947-89BF9413FB28}" presName="linear" presStyleCnt="0">
        <dgm:presLayoutVars>
          <dgm:dir/>
          <dgm:animLvl val="lvl"/>
          <dgm:resizeHandles val="exact"/>
        </dgm:presLayoutVars>
      </dgm:prSet>
      <dgm:spPr/>
      <dgm:t>
        <a:bodyPr/>
        <a:lstStyle/>
        <a:p>
          <a:endParaRPr lang="en-US"/>
        </a:p>
      </dgm:t>
    </dgm:pt>
    <dgm:pt modelId="{9CAB4BAE-E621-47CE-90CA-003929CAFE88}" type="pres">
      <dgm:prSet presAssocID="{62E3B6D8-61A1-4032-8756-6973F891C445}" presName="parentLin" presStyleCnt="0"/>
      <dgm:spPr/>
    </dgm:pt>
    <dgm:pt modelId="{88A025ED-2AD4-4538-A24D-08BDCD6121D3}" type="pres">
      <dgm:prSet presAssocID="{62E3B6D8-61A1-4032-8756-6973F891C445}" presName="parentLeftMargin" presStyleLbl="node1" presStyleIdx="0" presStyleCnt="3"/>
      <dgm:spPr/>
      <dgm:t>
        <a:bodyPr/>
        <a:lstStyle/>
        <a:p>
          <a:endParaRPr lang="en-US"/>
        </a:p>
      </dgm:t>
    </dgm:pt>
    <dgm:pt modelId="{1B2CAF02-64AF-420F-8541-5C0B98E9C297}" type="pres">
      <dgm:prSet presAssocID="{62E3B6D8-61A1-4032-8756-6973F891C445}" presName="parentText" presStyleLbl="node1" presStyleIdx="0" presStyleCnt="3" custScaleY="144710" custLinFactNeighborX="-5412" custLinFactNeighborY="-1226">
        <dgm:presLayoutVars>
          <dgm:chMax val="0"/>
          <dgm:bulletEnabled val="1"/>
        </dgm:presLayoutVars>
      </dgm:prSet>
      <dgm:spPr/>
      <dgm:t>
        <a:bodyPr/>
        <a:lstStyle/>
        <a:p>
          <a:endParaRPr lang="en-US"/>
        </a:p>
      </dgm:t>
    </dgm:pt>
    <dgm:pt modelId="{4BB8309E-10DF-4F09-8E89-E8955090821F}" type="pres">
      <dgm:prSet presAssocID="{62E3B6D8-61A1-4032-8756-6973F891C445}" presName="negativeSpace" presStyleCnt="0"/>
      <dgm:spPr/>
    </dgm:pt>
    <dgm:pt modelId="{0F06CFA9-2167-4B2E-A9CD-E2C426A44556}" type="pres">
      <dgm:prSet presAssocID="{62E3B6D8-61A1-4032-8756-6973F891C445}" presName="childText" presStyleLbl="conFgAcc1" presStyleIdx="0" presStyleCnt="3" custScaleY="136577">
        <dgm:presLayoutVars>
          <dgm:bulletEnabled val="1"/>
        </dgm:presLayoutVars>
      </dgm:prSet>
      <dgm:spPr/>
    </dgm:pt>
    <dgm:pt modelId="{50154803-B235-446A-889B-6C0085F0977E}" type="pres">
      <dgm:prSet presAssocID="{9786EA93-C50F-41CC-A050-9F5424FD14D1}" presName="spaceBetweenRectangles" presStyleCnt="0"/>
      <dgm:spPr/>
    </dgm:pt>
    <dgm:pt modelId="{C1CA7129-1388-45E2-A8A9-4201D7609210}" type="pres">
      <dgm:prSet presAssocID="{80C50C56-7CA1-4D1A-8BD3-B47F407ECA6F}" presName="parentLin" presStyleCnt="0"/>
      <dgm:spPr/>
    </dgm:pt>
    <dgm:pt modelId="{8DA32F35-3F58-4C1D-9826-163E70F64922}" type="pres">
      <dgm:prSet presAssocID="{80C50C56-7CA1-4D1A-8BD3-B47F407ECA6F}" presName="parentLeftMargin" presStyleLbl="node1" presStyleIdx="0" presStyleCnt="3"/>
      <dgm:spPr/>
      <dgm:t>
        <a:bodyPr/>
        <a:lstStyle/>
        <a:p>
          <a:endParaRPr lang="en-US"/>
        </a:p>
      </dgm:t>
    </dgm:pt>
    <dgm:pt modelId="{6DB8DB64-FD9D-42BD-80EC-7D4708EF886B}" type="pres">
      <dgm:prSet presAssocID="{80C50C56-7CA1-4D1A-8BD3-B47F407ECA6F}" presName="parentText" presStyleLbl="node1" presStyleIdx="1" presStyleCnt="3" custScaleY="144613">
        <dgm:presLayoutVars>
          <dgm:chMax val="0"/>
          <dgm:bulletEnabled val="1"/>
        </dgm:presLayoutVars>
      </dgm:prSet>
      <dgm:spPr/>
      <dgm:t>
        <a:bodyPr/>
        <a:lstStyle/>
        <a:p>
          <a:endParaRPr lang="en-US"/>
        </a:p>
      </dgm:t>
    </dgm:pt>
    <dgm:pt modelId="{09237EA9-82F9-46D5-9CFE-6B07E5767C53}" type="pres">
      <dgm:prSet presAssocID="{80C50C56-7CA1-4D1A-8BD3-B47F407ECA6F}" presName="negativeSpace" presStyleCnt="0"/>
      <dgm:spPr/>
    </dgm:pt>
    <dgm:pt modelId="{F5800B87-0203-4375-AC68-C3DC33466947}" type="pres">
      <dgm:prSet presAssocID="{80C50C56-7CA1-4D1A-8BD3-B47F407ECA6F}" presName="childText" presStyleLbl="conFgAcc1" presStyleIdx="1" presStyleCnt="3" custScaleY="152148">
        <dgm:presLayoutVars>
          <dgm:bulletEnabled val="1"/>
        </dgm:presLayoutVars>
      </dgm:prSet>
      <dgm:spPr/>
    </dgm:pt>
    <dgm:pt modelId="{9D02BD3E-99EC-4511-9E2F-A4C84E3DDC73}" type="pres">
      <dgm:prSet presAssocID="{8FECDCF7-B2A9-4601-B636-9D75C79BA4B2}" presName="spaceBetweenRectangles" presStyleCnt="0"/>
      <dgm:spPr/>
    </dgm:pt>
    <dgm:pt modelId="{18DC1DC7-0DC0-4A5F-B8EC-4BC1D060FF35}" type="pres">
      <dgm:prSet presAssocID="{C5C85EAE-2AFA-4F27-820A-950B4D1A0A27}" presName="parentLin" presStyleCnt="0"/>
      <dgm:spPr/>
    </dgm:pt>
    <dgm:pt modelId="{F392A27E-D868-40F5-93C1-A3999A1FC059}" type="pres">
      <dgm:prSet presAssocID="{C5C85EAE-2AFA-4F27-820A-950B4D1A0A27}" presName="parentLeftMargin" presStyleLbl="node1" presStyleIdx="1" presStyleCnt="3"/>
      <dgm:spPr/>
      <dgm:t>
        <a:bodyPr/>
        <a:lstStyle/>
        <a:p>
          <a:endParaRPr lang="en-US"/>
        </a:p>
      </dgm:t>
    </dgm:pt>
    <dgm:pt modelId="{1F7219D8-23FB-44DF-8EB7-4FE0A360FC5E}" type="pres">
      <dgm:prSet presAssocID="{C5C85EAE-2AFA-4F27-820A-950B4D1A0A27}" presName="parentText" presStyleLbl="node1" presStyleIdx="2" presStyleCnt="3" custScaleX="110736" custScaleY="146042">
        <dgm:presLayoutVars>
          <dgm:chMax val="0"/>
          <dgm:bulletEnabled val="1"/>
        </dgm:presLayoutVars>
      </dgm:prSet>
      <dgm:spPr/>
      <dgm:t>
        <a:bodyPr/>
        <a:lstStyle/>
        <a:p>
          <a:endParaRPr lang="en-US"/>
        </a:p>
      </dgm:t>
    </dgm:pt>
    <dgm:pt modelId="{3BE50CC4-27A4-4BDD-B295-081321AA36C4}" type="pres">
      <dgm:prSet presAssocID="{C5C85EAE-2AFA-4F27-820A-950B4D1A0A27}" presName="negativeSpace" presStyleCnt="0"/>
      <dgm:spPr/>
    </dgm:pt>
    <dgm:pt modelId="{51407EA5-CBC4-41AD-BB1C-05D558C814D7}" type="pres">
      <dgm:prSet presAssocID="{C5C85EAE-2AFA-4F27-820A-950B4D1A0A27}" presName="childText" presStyleLbl="conFgAcc1" presStyleIdx="2" presStyleCnt="3" custScaleY="141751">
        <dgm:presLayoutVars>
          <dgm:bulletEnabled val="1"/>
        </dgm:presLayoutVars>
      </dgm:prSet>
      <dgm:spPr/>
    </dgm:pt>
  </dgm:ptLst>
  <dgm:cxnLst>
    <dgm:cxn modelId="{3DE54840-25BD-43E2-8A2C-DDD90F35B6AD}" srcId="{FE9924BB-3F37-40D0-A947-89BF9413FB28}" destId="{80C50C56-7CA1-4D1A-8BD3-B47F407ECA6F}" srcOrd="1" destOrd="0" parTransId="{820A8823-902F-455E-8202-57930B8F0D9E}" sibTransId="{8FECDCF7-B2A9-4601-B636-9D75C79BA4B2}"/>
    <dgm:cxn modelId="{93495C80-E9F3-4885-9570-6E3498C3CD0F}" type="presOf" srcId="{62E3B6D8-61A1-4032-8756-6973F891C445}" destId="{1B2CAF02-64AF-420F-8541-5C0B98E9C297}" srcOrd="1" destOrd="0" presId="urn:microsoft.com/office/officeart/2005/8/layout/list1"/>
    <dgm:cxn modelId="{DAC8BF37-8D84-4C94-8934-D036AE0D995E}" type="presOf" srcId="{FE9924BB-3F37-40D0-A947-89BF9413FB28}" destId="{A40492B5-0065-46D7-B8E3-31A42148414D}" srcOrd="0" destOrd="0" presId="urn:microsoft.com/office/officeart/2005/8/layout/list1"/>
    <dgm:cxn modelId="{C53862BF-30A2-4AC1-8A72-4BD87997B03E}" type="presOf" srcId="{62E3B6D8-61A1-4032-8756-6973F891C445}" destId="{88A025ED-2AD4-4538-A24D-08BDCD6121D3}" srcOrd="0" destOrd="0" presId="urn:microsoft.com/office/officeart/2005/8/layout/list1"/>
    <dgm:cxn modelId="{E4F9CA86-F1A6-4ADD-A5CC-5B25D9744236}" srcId="{FE9924BB-3F37-40D0-A947-89BF9413FB28}" destId="{62E3B6D8-61A1-4032-8756-6973F891C445}" srcOrd="0" destOrd="0" parTransId="{3B7B7779-831E-460C-81F8-F81C20879713}" sibTransId="{9786EA93-C50F-41CC-A050-9F5424FD14D1}"/>
    <dgm:cxn modelId="{3F01D6DE-684B-41C9-B819-9EE54B410F7A}" type="presOf" srcId="{80C50C56-7CA1-4D1A-8BD3-B47F407ECA6F}" destId="{8DA32F35-3F58-4C1D-9826-163E70F64922}" srcOrd="0" destOrd="0" presId="urn:microsoft.com/office/officeart/2005/8/layout/list1"/>
    <dgm:cxn modelId="{CF1A6595-B118-48E7-ABE3-184D255BD848}" type="presOf" srcId="{C5C85EAE-2AFA-4F27-820A-950B4D1A0A27}" destId="{1F7219D8-23FB-44DF-8EB7-4FE0A360FC5E}" srcOrd="1" destOrd="0" presId="urn:microsoft.com/office/officeart/2005/8/layout/list1"/>
    <dgm:cxn modelId="{2CFD9B19-79C0-425F-B42C-308E3AFC3CB7}" type="presOf" srcId="{C5C85EAE-2AFA-4F27-820A-950B4D1A0A27}" destId="{F392A27E-D868-40F5-93C1-A3999A1FC059}" srcOrd="0" destOrd="0" presId="urn:microsoft.com/office/officeart/2005/8/layout/list1"/>
    <dgm:cxn modelId="{AF693B11-7249-4163-AB09-87F92D444B02}" srcId="{FE9924BB-3F37-40D0-A947-89BF9413FB28}" destId="{C5C85EAE-2AFA-4F27-820A-950B4D1A0A27}" srcOrd="2" destOrd="0" parTransId="{29B75C1A-FE29-4DB2-BC49-3971D0E31595}" sibTransId="{A68AAC32-A03F-47AB-9D50-60505756804D}"/>
    <dgm:cxn modelId="{1892B433-78E2-4470-B11B-AF49B2B021E9}" type="presOf" srcId="{80C50C56-7CA1-4D1A-8BD3-B47F407ECA6F}" destId="{6DB8DB64-FD9D-42BD-80EC-7D4708EF886B}" srcOrd="1" destOrd="0" presId="urn:microsoft.com/office/officeart/2005/8/layout/list1"/>
    <dgm:cxn modelId="{ADFB9215-B321-4C12-A487-836E68E459B2}" type="presParOf" srcId="{A40492B5-0065-46D7-B8E3-31A42148414D}" destId="{9CAB4BAE-E621-47CE-90CA-003929CAFE88}" srcOrd="0" destOrd="0" presId="urn:microsoft.com/office/officeart/2005/8/layout/list1"/>
    <dgm:cxn modelId="{F46ECF9B-607C-443C-B87C-A90B36382F7F}" type="presParOf" srcId="{9CAB4BAE-E621-47CE-90CA-003929CAFE88}" destId="{88A025ED-2AD4-4538-A24D-08BDCD6121D3}" srcOrd="0" destOrd="0" presId="urn:microsoft.com/office/officeart/2005/8/layout/list1"/>
    <dgm:cxn modelId="{1265B3F9-5D1B-453C-B426-ACFE564A30B0}" type="presParOf" srcId="{9CAB4BAE-E621-47CE-90CA-003929CAFE88}" destId="{1B2CAF02-64AF-420F-8541-5C0B98E9C297}" srcOrd="1" destOrd="0" presId="urn:microsoft.com/office/officeart/2005/8/layout/list1"/>
    <dgm:cxn modelId="{91B0D558-5181-445E-873C-C43CCA26B588}" type="presParOf" srcId="{A40492B5-0065-46D7-B8E3-31A42148414D}" destId="{4BB8309E-10DF-4F09-8E89-E8955090821F}" srcOrd="1" destOrd="0" presId="urn:microsoft.com/office/officeart/2005/8/layout/list1"/>
    <dgm:cxn modelId="{9DE324E8-3C02-4097-918E-92D675C5E4AA}" type="presParOf" srcId="{A40492B5-0065-46D7-B8E3-31A42148414D}" destId="{0F06CFA9-2167-4B2E-A9CD-E2C426A44556}" srcOrd="2" destOrd="0" presId="urn:microsoft.com/office/officeart/2005/8/layout/list1"/>
    <dgm:cxn modelId="{854E620D-E52B-4DA2-BE87-A63472242521}" type="presParOf" srcId="{A40492B5-0065-46D7-B8E3-31A42148414D}" destId="{50154803-B235-446A-889B-6C0085F0977E}" srcOrd="3" destOrd="0" presId="urn:microsoft.com/office/officeart/2005/8/layout/list1"/>
    <dgm:cxn modelId="{3C3B484A-2894-4E1F-BF02-5D5DD9D30675}" type="presParOf" srcId="{A40492B5-0065-46D7-B8E3-31A42148414D}" destId="{C1CA7129-1388-45E2-A8A9-4201D7609210}" srcOrd="4" destOrd="0" presId="urn:microsoft.com/office/officeart/2005/8/layout/list1"/>
    <dgm:cxn modelId="{2E8D59DC-E67A-4285-A4EF-62618DF9346E}" type="presParOf" srcId="{C1CA7129-1388-45E2-A8A9-4201D7609210}" destId="{8DA32F35-3F58-4C1D-9826-163E70F64922}" srcOrd="0" destOrd="0" presId="urn:microsoft.com/office/officeart/2005/8/layout/list1"/>
    <dgm:cxn modelId="{D30C0985-FF5D-49C1-8568-93A9711B1F02}" type="presParOf" srcId="{C1CA7129-1388-45E2-A8A9-4201D7609210}" destId="{6DB8DB64-FD9D-42BD-80EC-7D4708EF886B}" srcOrd="1" destOrd="0" presId="urn:microsoft.com/office/officeart/2005/8/layout/list1"/>
    <dgm:cxn modelId="{B62EC66A-D871-4BB2-A6A9-7C48FEFC4053}" type="presParOf" srcId="{A40492B5-0065-46D7-B8E3-31A42148414D}" destId="{09237EA9-82F9-46D5-9CFE-6B07E5767C53}" srcOrd="5" destOrd="0" presId="urn:microsoft.com/office/officeart/2005/8/layout/list1"/>
    <dgm:cxn modelId="{1C83E534-6629-47CF-B3DC-6E8DA04615AE}" type="presParOf" srcId="{A40492B5-0065-46D7-B8E3-31A42148414D}" destId="{F5800B87-0203-4375-AC68-C3DC33466947}" srcOrd="6" destOrd="0" presId="urn:microsoft.com/office/officeart/2005/8/layout/list1"/>
    <dgm:cxn modelId="{6A630433-E95C-48B8-AA84-5711A1825018}" type="presParOf" srcId="{A40492B5-0065-46D7-B8E3-31A42148414D}" destId="{9D02BD3E-99EC-4511-9E2F-A4C84E3DDC73}" srcOrd="7" destOrd="0" presId="urn:microsoft.com/office/officeart/2005/8/layout/list1"/>
    <dgm:cxn modelId="{E13B2702-5A57-4E1D-B142-0B88912304AF}" type="presParOf" srcId="{A40492B5-0065-46D7-B8E3-31A42148414D}" destId="{18DC1DC7-0DC0-4A5F-B8EC-4BC1D060FF35}" srcOrd="8" destOrd="0" presId="urn:microsoft.com/office/officeart/2005/8/layout/list1"/>
    <dgm:cxn modelId="{D64D81D7-878E-4CBB-9563-6A991BCFFB3C}" type="presParOf" srcId="{18DC1DC7-0DC0-4A5F-B8EC-4BC1D060FF35}" destId="{F392A27E-D868-40F5-93C1-A3999A1FC059}" srcOrd="0" destOrd="0" presId="urn:microsoft.com/office/officeart/2005/8/layout/list1"/>
    <dgm:cxn modelId="{07FF2165-C1CE-4160-ABE4-3D571DB969DE}" type="presParOf" srcId="{18DC1DC7-0DC0-4A5F-B8EC-4BC1D060FF35}" destId="{1F7219D8-23FB-44DF-8EB7-4FE0A360FC5E}" srcOrd="1" destOrd="0" presId="urn:microsoft.com/office/officeart/2005/8/layout/list1"/>
    <dgm:cxn modelId="{5DE5F679-C386-4FEC-8609-B5301AEFE1D8}" type="presParOf" srcId="{A40492B5-0065-46D7-B8E3-31A42148414D}" destId="{3BE50CC4-27A4-4BDD-B295-081321AA36C4}" srcOrd="9" destOrd="0" presId="urn:microsoft.com/office/officeart/2005/8/layout/list1"/>
    <dgm:cxn modelId="{5932FAC3-E9DA-49AE-BED9-509C8F0A7324}" type="presParOf" srcId="{A40492B5-0065-46D7-B8E3-31A42148414D}" destId="{51407EA5-CBC4-41AD-BB1C-05D558C814D7}"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9924BB-3F37-40D0-A947-89BF9413FB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E3B6D8-61A1-4032-8756-6973F891C445}">
      <dgm:prSet phldrT="[Text]"/>
      <dgm:spPr>
        <a:solidFill>
          <a:schemeClr val="accent5"/>
        </a:solidFill>
      </dgm:spPr>
      <dgm:t>
        <a:bodyPr/>
        <a:lstStyle/>
        <a:p>
          <a:r>
            <a:rPr lang="en-US" dirty="0" smtClean="0"/>
            <a:t>Fulfill the demands. </a:t>
          </a:r>
          <a:endParaRPr lang="en-US" dirty="0"/>
        </a:p>
      </dgm:t>
    </dgm:pt>
    <dgm:pt modelId="{3B7B7779-831E-460C-81F8-F81C20879713}" type="parTrans" cxnId="{E4F9CA86-F1A6-4ADD-A5CC-5B25D9744236}">
      <dgm:prSet/>
      <dgm:spPr/>
      <dgm:t>
        <a:bodyPr/>
        <a:lstStyle/>
        <a:p>
          <a:endParaRPr lang="en-US"/>
        </a:p>
      </dgm:t>
    </dgm:pt>
    <dgm:pt modelId="{9786EA93-C50F-41CC-A050-9F5424FD14D1}" type="sibTrans" cxnId="{E4F9CA86-F1A6-4ADD-A5CC-5B25D9744236}">
      <dgm:prSet/>
      <dgm:spPr/>
      <dgm:t>
        <a:bodyPr/>
        <a:lstStyle/>
        <a:p>
          <a:endParaRPr lang="en-US"/>
        </a:p>
      </dgm:t>
    </dgm:pt>
    <dgm:pt modelId="{80C50C56-7CA1-4D1A-8BD3-B47F407ECA6F}">
      <dgm:prSet phldrT="[Text]"/>
      <dgm:spPr>
        <a:solidFill>
          <a:schemeClr val="accent5"/>
        </a:solidFill>
        <a:ln>
          <a:solidFill>
            <a:schemeClr val="accent5"/>
          </a:solidFill>
        </a:ln>
      </dgm:spPr>
      <dgm:t>
        <a:bodyPr/>
        <a:lstStyle/>
        <a:p>
          <a:r>
            <a:rPr lang="en-US" dirty="0" smtClean="0"/>
            <a:t>Ready with the supply.</a:t>
          </a:r>
          <a:endParaRPr lang="en-US" dirty="0"/>
        </a:p>
      </dgm:t>
    </dgm:pt>
    <dgm:pt modelId="{820A8823-902F-455E-8202-57930B8F0D9E}" type="parTrans" cxnId="{3DE54840-25BD-43E2-8A2C-DDD90F35B6AD}">
      <dgm:prSet/>
      <dgm:spPr/>
      <dgm:t>
        <a:bodyPr/>
        <a:lstStyle/>
        <a:p>
          <a:endParaRPr lang="en-US"/>
        </a:p>
      </dgm:t>
    </dgm:pt>
    <dgm:pt modelId="{8FECDCF7-B2A9-4601-B636-9D75C79BA4B2}" type="sibTrans" cxnId="{3DE54840-25BD-43E2-8A2C-DDD90F35B6AD}">
      <dgm:prSet/>
      <dgm:spPr/>
      <dgm:t>
        <a:bodyPr/>
        <a:lstStyle/>
        <a:p>
          <a:endParaRPr lang="en-US"/>
        </a:p>
      </dgm:t>
    </dgm:pt>
    <dgm:pt modelId="{C5C85EAE-2AFA-4F27-820A-950B4D1A0A27}">
      <dgm:prSet phldrT="[Text]"/>
      <dgm:spPr>
        <a:solidFill>
          <a:schemeClr val="accent5"/>
        </a:solidFill>
      </dgm:spPr>
      <dgm:t>
        <a:bodyPr/>
        <a:lstStyle/>
        <a:p>
          <a:r>
            <a:rPr lang="en-US" dirty="0" smtClean="0"/>
            <a:t>Better utilization of man power.</a:t>
          </a:r>
          <a:endParaRPr lang="en-US" dirty="0"/>
        </a:p>
      </dgm:t>
    </dgm:pt>
    <dgm:pt modelId="{29B75C1A-FE29-4DB2-BC49-3971D0E31595}" type="parTrans" cxnId="{AF693B11-7249-4163-AB09-87F92D444B02}">
      <dgm:prSet/>
      <dgm:spPr/>
      <dgm:t>
        <a:bodyPr/>
        <a:lstStyle/>
        <a:p>
          <a:endParaRPr lang="en-US"/>
        </a:p>
      </dgm:t>
    </dgm:pt>
    <dgm:pt modelId="{A68AAC32-A03F-47AB-9D50-60505756804D}" type="sibTrans" cxnId="{AF693B11-7249-4163-AB09-87F92D444B02}">
      <dgm:prSet/>
      <dgm:spPr/>
      <dgm:t>
        <a:bodyPr/>
        <a:lstStyle/>
        <a:p>
          <a:endParaRPr lang="en-US"/>
        </a:p>
      </dgm:t>
    </dgm:pt>
    <dgm:pt modelId="{A40492B5-0065-46D7-B8E3-31A42148414D}" type="pres">
      <dgm:prSet presAssocID="{FE9924BB-3F37-40D0-A947-89BF9413FB28}" presName="linear" presStyleCnt="0">
        <dgm:presLayoutVars>
          <dgm:dir/>
          <dgm:animLvl val="lvl"/>
          <dgm:resizeHandles val="exact"/>
        </dgm:presLayoutVars>
      </dgm:prSet>
      <dgm:spPr/>
      <dgm:t>
        <a:bodyPr/>
        <a:lstStyle/>
        <a:p>
          <a:endParaRPr lang="en-US"/>
        </a:p>
      </dgm:t>
    </dgm:pt>
    <dgm:pt modelId="{9CAB4BAE-E621-47CE-90CA-003929CAFE88}" type="pres">
      <dgm:prSet presAssocID="{62E3B6D8-61A1-4032-8756-6973F891C445}" presName="parentLin" presStyleCnt="0"/>
      <dgm:spPr/>
    </dgm:pt>
    <dgm:pt modelId="{88A025ED-2AD4-4538-A24D-08BDCD6121D3}" type="pres">
      <dgm:prSet presAssocID="{62E3B6D8-61A1-4032-8756-6973F891C445}" presName="parentLeftMargin" presStyleLbl="node1" presStyleIdx="0" presStyleCnt="3"/>
      <dgm:spPr/>
      <dgm:t>
        <a:bodyPr/>
        <a:lstStyle/>
        <a:p>
          <a:endParaRPr lang="en-US"/>
        </a:p>
      </dgm:t>
    </dgm:pt>
    <dgm:pt modelId="{1B2CAF02-64AF-420F-8541-5C0B98E9C297}" type="pres">
      <dgm:prSet presAssocID="{62E3B6D8-61A1-4032-8756-6973F891C445}" presName="parentText" presStyleLbl="node1" presStyleIdx="0" presStyleCnt="3">
        <dgm:presLayoutVars>
          <dgm:chMax val="0"/>
          <dgm:bulletEnabled val="1"/>
        </dgm:presLayoutVars>
      </dgm:prSet>
      <dgm:spPr/>
      <dgm:t>
        <a:bodyPr/>
        <a:lstStyle/>
        <a:p>
          <a:endParaRPr lang="en-US"/>
        </a:p>
      </dgm:t>
    </dgm:pt>
    <dgm:pt modelId="{4BB8309E-10DF-4F09-8E89-E8955090821F}" type="pres">
      <dgm:prSet presAssocID="{62E3B6D8-61A1-4032-8756-6973F891C445}" presName="negativeSpace" presStyleCnt="0"/>
      <dgm:spPr/>
    </dgm:pt>
    <dgm:pt modelId="{0F06CFA9-2167-4B2E-A9CD-E2C426A44556}" type="pres">
      <dgm:prSet presAssocID="{62E3B6D8-61A1-4032-8756-6973F891C445}" presName="childText" presStyleLbl="conFgAcc1" presStyleIdx="0" presStyleCnt="3">
        <dgm:presLayoutVars>
          <dgm:bulletEnabled val="1"/>
        </dgm:presLayoutVars>
      </dgm:prSet>
      <dgm:spPr/>
    </dgm:pt>
    <dgm:pt modelId="{50154803-B235-446A-889B-6C0085F0977E}" type="pres">
      <dgm:prSet presAssocID="{9786EA93-C50F-41CC-A050-9F5424FD14D1}" presName="spaceBetweenRectangles" presStyleCnt="0"/>
      <dgm:spPr/>
    </dgm:pt>
    <dgm:pt modelId="{C1CA7129-1388-45E2-A8A9-4201D7609210}" type="pres">
      <dgm:prSet presAssocID="{80C50C56-7CA1-4D1A-8BD3-B47F407ECA6F}" presName="parentLin" presStyleCnt="0"/>
      <dgm:spPr/>
    </dgm:pt>
    <dgm:pt modelId="{8DA32F35-3F58-4C1D-9826-163E70F64922}" type="pres">
      <dgm:prSet presAssocID="{80C50C56-7CA1-4D1A-8BD3-B47F407ECA6F}" presName="parentLeftMargin" presStyleLbl="node1" presStyleIdx="0" presStyleCnt="3"/>
      <dgm:spPr/>
      <dgm:t>
        <a:bodyPr/>
        <a:lstStyle/>
        <a:p>
          <a:endParaRPr lang="en-US"/>
        </a:p>
      </dgm:t>
    </dgm:pt>
    <dgm:pt modelId="{6DB8DB64-FD9D-42BD-80EC-7D4708EF886B}" type="pres">
      <dgm:prSet presAssocID="{80C50C56-7CA1-4D1A-8BD3-B47F407ECA6F}" presName="parentText" presStyleLbl="node1" presStyleIdx="1" presStyleCnt="3">
        <dgm:presLayoutVars>
          <dgm:chMax val="0"/>
          <dgm:bulletEnabled val="1"/>
        </dgm:presLayoutVars>
      </dgm:prSet>
      <dgm:spPr/>
      <dgm:t>
        <a:bodyPr/>
        <a:lstStyle/>
        <a:p>
          <a:endParaRPr lang="en-US"/>
        </a:p>
      </dgm:t>
    </dgm:pt>
    <dgm:pt modelId="{09237EA9-82F9-46D5-9CFE-6B07E5767C53}" type="pres">
      <dgm:prSet presAssocID="{80C50C56-7CA1-4D1A-8BD3-B47F407ECA6F}" presName="negativeSpace" presStyleCnt="0"/>
      <dgm:spPr/>
    </dgm:pt>
    <dgm:pt modelId="{F5800B87-0203-4375-AC68-C3DC33466947}" type="pres">
      <dgm:prSet presAssocID="{80C50C56-7CA1-4D1A-8BD3-B47F407ECA6F}" presName="childText" presStyleLbl="conFgAcc1" presStyleIdx="1" presStyleCnt="3">
        <dgm:presLayoutVars>
          <dgm:bulletEnabled val="1"/>
        </dgm:presLayoutVars>
      </dgm:prSet>
      <dgm:spPr/>
    </dgm:pt>
    <dgm:pt modelId="{9D02BD3E-99EC-4511-9E2F-A4C84E3DDC73}" type="pres">
      <dgm:prSet presAssocID="{8FECDCF7-B2A9-4601-B636-9D75C79BA4B2}" presName="spaceBetweenRectangles" presStyleCnt="0"/>
      <dgm:spPr/>
    </dgm:pt>
    <dgm:pt modelId="{18DC1DC7-0DC0-4A5F-B8EC-4BC1D060FF35}" type="pres">
      <dgm:prSet presAssocID="{C5C85EAE-2AFA-4F27-820A-950B4D1A0A27}" presName="parentLin" presStyleCnt="0"/>
      <dgm:spPr/>
    </dgm:pt>
    <dgm:pt modelId="{F392A27E-D868-40F5-93C1-A3999A1FC059}" type="pres">
      <dgm:prSet presAssocID="{C5C85EAE-2AFA-4F27-820A-950B4D1A0A27}" presName="parentLeftMargin" presStyleLbl="node1" presStyleIdx="1" presStyleCnt="3"/>
      <dgm:spPr/>
      <dgm:t>
        <a:bodyPr/>
        <a:lstStyle/>
        <a:p>
          <a:endParaRPr lang="en-US"/>
        </a:p>
      </dgm:t>
    </dgm:pt>
    <dgm:pt modelId="{1F7219D8-23FB-44DF-8EB7-4FE0A360FC5E}" type="pres">
      <dgm:prSet presAssocID="{C5C85EAE-2AFA-4F27-820A-950B4D1A0A27}" presName="parentText" presStyleLbl="node1" presStyleIdx="2" presStyleCnt="3">
        <dgm:presLayoutVars>
          <dgm:chMax val="0"/>
          <dgm:bulletEnabled val="1"/>
        </dgm:presLayoutVars>
      </dgm:prSet>
      <dgm:spPr/>
      <dgm:t>
        <a:bodyPr/>
        <a:lstStyle/>
        <a:p>
          <a:endParaRPr lang="en-US"/>
        </a:p>
      </dgm:t>
    </dgm:pt>
    <dgm:pt modelId="{3BE50CC4-27A4-4BDD-B295-081321AA36C4}" type="pres">
      <dgm:prSet presAssocID="{C5C85EAE-2AFA-4F27-820A-950B4D1A0A27}" presName="negativeSpace" presStyleCnt="0"/>
      <dgm:spPr/>
    </dgm:pt>
    <dgm:pt modelId="{51407EA5-CBC4-41AD-BB1C-05D558C814D7}" type="pres">
      <dgm:prSet presAssocID="{C5C85EAE-2AFA-4F27-820A-950B4D1A0A27}" presName="childText" presStyleLbl="conFgAcc1" presStyleIdx="2" presStyleCnt="3">
        <dgm:presLayoutVars>
          <dgm:bulletEnabled val="1"/>
        </dgm:presLayoutVars>
      </dgm:prSet>
      <dgm:spPr/>
      <dgm:t>
        <a:bodyPr/>
        <a:lstStyle/>
        <a:p>
          <a:endParaRPr lang="en-US"/>
        </a:p>
      </dgm:t>
    </dgm:pt>
  </dgm:ptLst>
  <dgm:cxnLst>
    <dgm:cxn modelId="{99E768DA-7D3E-491D-9102-5178417B9214}" type="presOf" srcId="{FE9924BB-3F37-40D0-A947-89BF9413FB28}" destId="{A40492B5-0065-46D7-B8E3-31A42148414D}" srcOrd="0" destOrd="0" presId="urn:microsoft.com/office/officeart/2005/8/layout/list1"/>
    <dgm:cxn modelId="{5FD1CEB8-DA51-4DD6-803B-AE8849083EB2}" type="presOf" srcId="{80C50C56-7CA1-4D1A-8BD3-B47F407ECA6F}" destId="{6DB8DB64-FD9D-42BD-80EC-7D4708EF886B}" srcOrd="1" destOrd="0" presId="urn:microsoft.com/office/officeart/2005/8/layout/list1"/>
    <dgm:cxn modelId="{95A8CDC6-722F-4CF2-8D2F-59CDABA3BF43}" type="presOf" srcId="{62E3B6D8-61A1-4032-8756-6973F891C445}" destId="{1B2CAF02-64AF-420F-8541-5C0B98E9C297}" srcOrd="1" destOrd="0" presId="urn:microsoft.com/office/officeart/2005/8/layout/list1"/>
    <dgm:cxn modelId="{F65532F1-A04F-40B7-8F50-40C1B1550772}" type="presOf" srcId="{80C50C56-7CA1-4D1A-8BD3-B47F407ECA6F}" destId="{8DA32F35-3F58-4C1D-9826-163E70F64922}" srcOrd="0" destOrd="0" presId="urn:microsoft.com/office/officeart/2005/8/layout/list1"/>
    <dgm:cxn modelId="{41ECE8A3-4463-47DA-96AD-4C2C2FD1237C}" type="presOf" srcId="{C5C85EAE-2AFA-4F27-820A-950B4D1A0A27}" destId="{1F7219D8-23FB-44DF-8EB7-4FE0A360FC5E}" srcOrd="1" destOrd="0" presId="urn:microsoft.com/office/officeart/2005/8/layout/list1"/>
    <dgm:cxn modelId="{3FE7037F-D082-4B0F-943F-EAAAEF64FDC2}" type="presOf" srcId="{62E3B6D8-61A1-4032-8756-6973F891C445}" destId="{88A025ED-2AD4-4538-A24D-08BDCD6121D3}" srcOrd="0" destOrd="0" presId="urn:microsoft.com/office/officeart/2005/8/layout/list1"/>
    <dgm:cxn modelId="{AF693B11-7249-4163-AB09-87F92D444B02}" srcId="{FE9924BB-3F37-40D0-A947-89BF9413FB28}" destId="{C5C85EAE-2AFA-4F27-820A-950B4D1A0A27}" srcOrd="2" destOrd="0" parTransId="{29B75C1A-FE29-4DB2-BC49-3971D0E31595}" sibTransId="{A68AAC32-A03F-47AB-9D50-60505756804D}"/>
    <dgm:cxn modelId="{E4F9CA86-F1A6-4ADD-A5CC-5B25D9744236}" srcId="{FE9924BB-3F37-40D0-A947-89BF9413FB28}" destId="{62E3B6D8-61A1-4032-8756-6973F891C445}" srcOrd="0" destOrd="0" parTransId="{3B7B7779-831E-460C-81F8-F81C20879713}" sibTransId="{9786EA93-C50F-41CC-A050-9F5424FD14D1}"/>
    <dgm:cxn modelId="{2D59BED2-EAF8-4E6A-A601-3AA53BAA180A}" type="presOf" srcId="{C5C85EAE-2AFA-4F27-820A-950B4D1A0A27}" destId="{F392A27E-D868-40F5-93C1-A3999A1FC059}" srcOrd="0" destOrd="0" presId="urn:microsoft.com/office/officeart/2005/8/layout/list1"/>
    <dgm:cxn modelId="{3DE54840-25BD-43E2-8A2C-DDD90F35B6AD}" srcId="{FE9924BB-3F37-40D0-A947-89BF9413FB28}" destId="{80C50C56-7CA1-4D1A-8BD3-B47F407ECA6F}" srcOrd="1" destOrd="0" parTransId="{820A8823-902F-455E-8202-57930B8F0D9E}" sibTransId="{8FECDCF7-B2A9-4601-B636-9D75C79BA4B2}"/>
    <dgm:cxn modelId="{D18B104E-FE90-471F-B996-1626CC6A0056}" type="presParOf" srcId="{A40492B5-0065-46D7-B8E3-31A42148414D}" destId="{9CAB4BAE-E621-47CE-90CA-003929CAFE88}" srcOrd="0" destOrd="0" presId="urn:microsoft.com/office/officeart/2005/8/layout/list1"/>
    <dgm:cxn modelId="{5AB85EE0-0E04-468A-9887-F423661AD86A}" type="presParOf" srcId="{9CAB4BAE-E621-47CE-90CA-003929CAFE88}" destId="{88A025ED-2AD4-4538-A24D-08BDCD6121D3}" srcOrd="0" destOrd="0" presId="urn:microsoft.com/office/officeart/2005/8/layout/list1"/>
    <dgm:cxn modelId="{89D3ED68-1254-4451-BB3D-01108F6EDDC1}" type="presParOf" srcId="{9CAB4BAE-E621-47CE-90CA-003929CAFE88}" destId="{1B2CAF02-64AF-420F-8541-5C0B98E9C297}" srcOrd="1" destOrd="0" presId="urn:microsoft.com/office/officeart/2005/8/layout/list1"/>
    <dgm:cxn modelId="{8CD66889-620D-4435-8DAC-51076371F814}" type="presParOf" srcId="{A40492B5-0065-46D7-B8E3-31A42148414D}" destId="{4BB8309E-10DF-4F09-8E89-E8955090821F}" srcOrd="1" destOrd="0" presId="urn:microsoft.com/office/officeart/2005/8/layout/list1"/>
    <dgm:cxn modelId="{A1B1BD34-9508-4CD0-A088-C9FC8C2C2567}" type="presParOf" srcId="{A40492B5-0065-46D7-B8E3-31A42148414D}" destId="{0F06CFA9-2167-4B2E-A9CD-E2C426A44556}" srcOrd="2" destOrd="0" presId="urn:microsoft.com/office/officeart/2005/8/layout/list1"/>
    <dgm:cxn modelId="{165DF498-BBF8-4DFF-9E64-7B995ABE7BE6}" type="presParOf" srcId="{A40492B5-0065-46D7-B8E3-31A42148414D}" destId="{50154803-B235-446A-889B-6C0085F0977E}" srcOrd="3" destOrd="0" presId="urn:microsoft.com/office/officeart/2005/8/layout/list1"/>
    <dgm:cxn modelId="{5AA8C4BB-93D5-4BBE-9C46-38871C86C284}" type="presParOf" srcId="{A40492B5-0065-46D7-B8E3-31A42148414D}" destId="{C1CA7129-1388-45E2-A8A9-4201D7609210}" srcOrd="4" destOrd="0" presId="urn:microsoft.com/office/officeart/2005/8/layout/list1"/>
    <dgm:cxn modelId="{C5DC3C53-4635-40CC-AC85-247AB1312F74}" type="presParOf" srcId="{C1CA7129-1388-45E2-A8A9-4201D7609210}" destId="{8DA32F35-3F58-4C1D-9826-163E70F64922}" srcOrd="0" destOrd="0" presId="urn:microsoft.com/office/officeart/2005/8/layout/list1"/>
    <dgm:cxn modelId="{60FC218A-DBC9-4B1E-856B-C7FA3EEB757D}" type="presParOf" srcId="{C1CA7129-1388-45E2-A8A9-4201D7609210}" destId="{6DB8DB64-FD9D-42BD-80EC-7D4708EF886B}" srcOrd="1" destOrd="0" presId="urn:microsoft.com/office/officeart/2005/8/layout/list1"/>
    <dgm:cxn modelId="{C9BA49C0-6825-4DBE-A941-D165338BD091}" type="presParOf" srcId="{A40492B5-0065-46D7-B8E3-31A42148414D}" destId="{09237EA9-82F9-46D5-9CFE-6B07E5767C53}" srcOrd="5" destOrd="0" presId="urn:microsoft.com/office/officeart/2005/8/layout/list1"/>
    <dgm:cxn modelId="{B12BC130-E16E-46AD-A375-F859D643108C}" type="presParOf" srcId="{A40492B5-0065-46D7-B8E3-31A42148414D}" destId="{F5800B87-0203-4375-AC68-C3DC33466947}" srcOrd="6" destOrd="0" presId="urn:microsoft.com/office/officeart/2005/8/layout/list1"/>
    <dgm:cxn modelId="{59DCC17E-3A23-44A7-AF4C-EB8CE8482DE8}" type="presParOf" srcId="{A40492B5-0065-46D7-B8E3-31A42148414D}" destId="{9D02BD3E-99EC-4511-9E2F-A4C84E3DDC73}" srcOrd="7" destOrd="0" presId="urn:microsoft.com/office/officeart/2005/8/layout/list1"/>
    <dgm:cxn modelId="{0ADD795E-5441-4F97-B6CB-15BE65DA096D}" type="presParOf" srcId="{A40492B5-0065-46D7-B8E3-31A42148414D}" destId="{18DC1DC7-0DC0-4A5F-B8EC-4BC1D060FF35}" srcOrd="8" destOrd="0" presId="urn:microsoft.com/office/officeart/2005/8/layout/list1"/>
    <dgm:cxn modelId="{46DEC466-8600-462B-8FD9-C9B2294072F8}" type="presParOf" srcId="{18DC1DC7-0DC0-4A5F-B8EC-4BC1D060FF35}" destId="{F392A27E-D868-40F5-93C1-A3999A1FC059}" srcOrd="0" destOrd="0" presId="urn:microsoft.com/office/officeart/2005/8/layout/list1"/>
    <dgm:cxn modelId="{0DB3F5D4-7477-42D6-A43A-385FC668549C}" type="presParOf" srcId="{18DC1DC7-0DC0-4A5F-B8EC-4BC1D060FF35}" destId="{1F7219D8-23FB-44DF-8EB7-4FE0A360FC5E}" srcOrd="1" destOrd="0" presId="urn:microsoft.com/office/officeart/2005/8/layout/list1"/>
    <dgm:cxn modelId="{63D7D71E-D72C-4A52-A147-701B7694B4E7}" type="presParOf" srcId="{A40492B5-0065-46D7-B8E3-31A42148414D}" destId="{3BE50CC4-27A4-4BDD-B295-081321AA36C4}" srcOrd="9" destOrd="0" presId="urn:microsoft.com/office/officeart/2005/8/layout/list1"/>
    <dgm:cxn modelId="{0A0A4332-33A9-4AEC-9002-F3AB9477317D}" type="presParOf" srcId="{A40492B5-0065-46D7-B8E3-31A42148414D}" destId="{51407EA5-CBC4-41AD-BB1C-05D558C814D7}"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C7D6CF-806F-4611-96AD-AF173CD43D17}" type="doc">
      <dgm:prSet loTypeId="urn:microsoft.com/office/officeart/2005/8/layout/pyramid4" loCatId="relationship" qsTypeId="urn:microsoft.com/office/officeart/2005/8/quickstyle/3d7" qsCatId="3D" csTypeId="urn:microsoft.com/office/officeart/2005/8/colors/colorful5" csCatId="colorful" phldr="1"/>
      <dgm:spPr/>
      <dgm:t>
        <a:bodyPr/>
        <a:lstStyle/>
        <a:p>
          <a:endParaRPr lang="en-US"/>
        </a:p>
      </dgm:t>
    </dgm:pt>
    <dgm:pt modelId="{48348CF9-6C62-43E2-A731-C1BFE889D0BD}">
      <dgm:prSet phldrT="[Text]"/>
      <dgm:spPr/>
      <dgm:t>
        <a:bodyPr/>
        <a:lstStyle/>
        <a:p>
          <a:r>
            <a:rPr lang="en-US" smtClean="0"/>
            <a:t>Linear Regression</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218B9701-E2EE-4B3D-A6E9-785DEA5AE70E}">
      <dgm:prSet phldrT="[Text]"/>
      <dgm:spPr/>
      <dgm:t>
        <a:bodyPr/>
        <a:lstStyle/>
        <a:p>
          <a:r>
            <a:rPr lang="en-US" dirty="0" smtClean="0"/>
            <a:t>Random Forest</a:t>
          </a:r>
          <a:endParaRPr lang="en-US" dirty="0"/>
        </a:p>
      </dgm:t>
    </dgm:pt>
    <dgm:pt modelId="{B4211154-2EF9-4D0A-AD77-511393697F00}" type="parTrans" cxnId="{EF80A2E6-6BA5-42F2-8B49-B8B9D11B29EC}">
      <dgm:prSet/>
      <dgm:spPr/>
      <dgm:t>
        <a:bodyPr/>
        <a:lstStyle/>
        <a:p>
          <a:endParaRPr lang="en-US"/>
        </a:p>
      </dgm:t>
    </dgm:pt>
    <dgm:pt modelId="{287DB047-3C38-449E-919A-9076BD061881}" type="sibTrans" cxnId="{EF80A2E6-6BA5-42F2-8B49-B8B9D11B29EC}">
      <dgm:prSet/>
      <dgm:spPr/>
      <dgm:t>
        <a:bodyPr/>
        <a:lstStyle/>
        <a:p>
          <a:endParaRPr lang="en-US"/>
        </a:p>
      </dgm:t>
    </dgm:pt>
    <dgm:pt modelId="{8B492C9E-29DA-4EF1-B6DD-AC8CFB22FD4C}">
      <dgm:prSet phldrT="[Text]"/>
      <dgm:spPr/>
      <dgm:t>
        <a:bodyPr/>
        <a:lstStyle/>
        <a:p>
          <a:r>
            <a:rPr lang="en-US" dirty="0" smtClean="0"/>
            <a:t>Algorithm Used</a:t>
          </a:r>
          <a:endParaRPr lang="en-US" dirty="0"/>
        </a:p>
      </dgm:t>
    </dgm:pt>
    <dgm:pt modelId="{C6D2DB71-02DE-405B-A9D8-43FD4454F947}" type="parTrans" cxnId="{A1DB91AE-A503-4D85-BD4D-3FDB910058D5}">
      <dgm:prSet/>
      <dgm:spPr/>
      <dgm:t>
        <a:bodyPr/>
        <a:lstStyle/>
        <a:p>
          <a:endParaRPr lang="en-US"/>
        </a:p>
      </dgm:t>
    </dgm:pt>
    <dgm:pt modelId="{41107C58-FF1B-4191-A399-0F27E21729A7}" type="sibTrans" cxnId="{A1DB91AE-A503-4D85-BD4D-3FDB910058D5}">
      <dgm:prSet/>
      <dgm:spPr/>
      <dgm:t>
        <a:bodyPr/>
        <a:lstStyle/>
        <a:p>
          <a:endParaRPr lang="en-US"/>
        </a:p>
      </dgm:t>
    </dgm:pt>
    <dgm:pt modelId="{8579A413-6DDE-4015-87AB-1EDFFC842460}">
      <dgm:prSet phldrT="[Text]"/>
      <dgm:spPr/>
      <dgm:t>
        <a:bodyPr/>
        <a:lstStyle/>
        <a:p>
          <a:r>
            <a:rPr lang="en-US" dirty="0" smtClean="0"/>
            <a:t>Logistic Regression</a:t>
          </a:r>
          <a:endParaRPr lang="en-US" dirty="0"/>
        </a:p>
      </dgm:t>
    </dgm:pt>
    <dgm:pt modelId="{927610B9-F073-4CD0-BCA6-3E15245D400E}" type="parTrans" cxnId="{18D9D05C-9EA9-4F91-9665-9E161C8D9735}">
      <dgm:prSet/>
      <dgm:spPr/>
      <dgm:t>
        <a:bodyPr/>
        <a:lstStyle/>
        <a:p>
          <a:endParaRPr lang="en-US"/>
        </a:p>
      </dgm:t>
    </dgm:pt>
    <dgm:pt modelId="{9CB2E3DA-7A8C-41E2-9C0E-5A216392A748}" type="sibTrans" cxnId="{18D9D05C-9EA9-4F91-9665-9E161C8D9735}">
      <dgm:prSet/>
      <dgm:spPr/>
      <dgm:t>
        <a:bodyPr/>
        <a:lstStyle/>
        <a:p>
          <a:endParaRPr lang="en-US"/>
        </a:p>
      </dgm:t>
    </dgm:pt>
    <dgm:pt modelId="{BD1F6D24-85A6-4993-9957-E11D5600C3C8}" type="pres">
      <dgm:prSet presAssocID="{61C7D6CF-806F-4611-96AD-AF173CD43D17}" presName="compositeShape" presStyleCnt="0">
        <dgm:presLayoutVars>
          <dgm:chMax val="9"/>
          <dgm:dir/>
          <dgm:resizeHandles val="exact"/>
        </dgm:presLayoutVars>
      </dgm:prSet>
      <dgm:spPr/>
      <dgm:t>
        <a:bodyPr/>
        <a:lstStyle/>
        <a:p>
          <a:endParaRPr lang="en-US"/>
        </a:p>
      </dgm:t>
    </dgm:pt>
    <dgm:pt modelId="{AC5516B5-6AC6-419F-9D4E-01B329E695D1}" type="pres">
      <dgm:prSet presAssocID="{61C7D6CF-806F-4611-96AD-AF173CD43D17}" presName="triangle1" presStyleLbl="node1" presStyleIdx="0" presStyleCnt="4" custScaleY="92590" custLinFactNeighborY="-521">
        <dgm:presLayoutVars>
          <dgm:bulletEnabled val="1"/>
        </dgm:presLayoutVars>
      </dgm:prSet>
      <dgm:spPr/>
      <dgm:t>
        <a:bodyPr/>
        <a:lstStyle/>
        <a:p>
          <a:endParaRPr lang="en-US"/>
        </a:p>
      </dgm:t>
    </dgm:pt>
    <dgm:pt modelId="{EC36D78C-5DC0-42DC-9CAA-942C2B34CA9C}" type="pres">
      <dgm:prSet presAssocID="{61C7D6CF-806F-4611-96AD-AF173CD43D17}" presName="triangle2" presStyleLbl="node1" presStyleIdx="1" presStyleCnt="4" custScaleX="90787">
        <dgm:presLayoutVars>
          <dgm:bulletEnabled val="1"/>
        </dgm:presLayoutVars>
      </dgm:prSet>
      <dgm:spPr/>
      <dgm:t>
        <a:bodyPr/>
        <a:lstStyle/>
        <a:p>
          <a:endParaRPr lang="en-US"/>
        </a:p>
      </dgm:t>
    </dgm:pt>
    <dgm:pt modelId="{A7C47958-63C0-4D2A-9902-F2385E73A1FE}" type="pres">
      <dgm:prSet presAssocID="{61C7D6CF-806F-4611-96AD-AF173CD43D17}" presName="triangle3" presStyleLbl="node1" presStyleIdx="2" presStyleCnt="4" custScaleX="92405">
        <dgm:presLayoutVars>
          <dgm:bulletEnabled val="1"/>
        </dgm:presLayoutVars>
      </dgm:prSet>
      <dgm:spPr/>
      <dgm:t>
        <a:bodyPr/>
        <a:lstStyle/>
        <a:p>
          <a:endParaRPr lang="en-US"/>
        </a:p>
      </dgm:t>
    </dgm:pt>
    <dgm:pt modelId="{C2B34893-ADAF-4704-B26A-FD32F042BE6D}" type="pres">
      <dgm:prSet presAssocID="{61C7D6CF-806F-4611-96AD-AF173CD43D17}" presName="triangle4" presStyleLbl="node1" presStyleIdx="3" presStyleCnt="4" custScaleX="87166">
        <dgm:presLayoutVars>
          <dgm:bulletEnabled val="1"/>
        </dgm:presLayoutVars>
      </dgm:prSet>
      <dgm:spPr/>
      <dgm:t>
        <a:bodyPr/>
        <a:lstStyle/>
        <a:p>
          <a:endParaRPr lang="en-US"/>
        </a:p>
      </dgm:t>
    </dgm:pt>
  </dgm:ptLst>
  <dgm:cxnLst>
    <dgm:cxn modelId="{3B801A66-AA89-42A3-AD2E-D3EE5CA45E95}" srcId="{61C7D6CF-806F-4611-96AD-AF173CD43D17}" destId="{48348CF9-6C62-43E2-A731-C1BFE889D0BD}" srcOrd="0" destOrd="0" parTransId="{BB1EC7CF-2323-4326-B615-A28D475BB964}" sibTransId="{32CFBC2F-DCCB-4398-B9B2-9B72E9ACF161}"/>
    <dgm:cxn modelId="{EF80A2E6-6BA5-42F2-8B49-B8B9D11B29EC}" srcId="{61C7D6CF-806F-4611-96AD-AF173CD43D17}" destId="{218B9701-E2EE-4B3D-A6E9-785DEA5AE70E}" srcOrd="1" destOrd="0" parTransId="{B4211154-2EF9-4D0A-AD77-511393697F00}" sibTransId="{287DB047-3C38-449E-919A-9076BD061881}"/>
    <dgm:cxn modelId="{B6AE8DAE-5EBB-442C-944C-1DBFAA529994}" type="presOf" srcId="{48348CF9-6C62-43E2-A731-C1BFE889D0BD}" destId="{AC5516B5-6AC6-419F-9D4E-01B329E695D1}" srcOrd="0" destOrd="0" presId="urn:microsoft.com/office/officeart/2005/8/layout/pyramid4"/>
    <dgm:cxn modelId="{9A353702-B28E-4D2E-B5AF-BF126B57CB6C}" type="presOf" srcId="{8579A413-6DDE-4015-87AB-1EDFFC842460}" destId="{C2B34893-ADAF-4704-B26A-FD32F042BE6D}" srcOrd="0" destOrd="0" presId="urn:microsoft.com/office/officeart/2005/8/layout/pyramid4"/>
    <dgm:cxn modelId="{9F2CAD17-5A9B-467F-8DD5-40C9D7AEFE2D}" type="presOf" srcId="{218B9701-E2EE-4B3D-A6E9-785DEA5AE70E}" destId="{EC36D78C-5DC0-42DC-9CAA-942C2B34CA9C}" srcOrd="0" destOrd="0" presId="urn:microsoft.com/office/officeart/2005/8/layout/pyramid4"/>
    <dgm:cxn modelId="{CA2E423D-75CD-4FCC-9ED9-1965B548215C}" type="presOf" srcId="{61C7D6CF-806F-4611-96AD-AF173CD43D17}" destId="{BD1F6D24-85A6-4993-9957-E11D5600C3C8}" srcOrd="0" destOrd="0" presId="urn:microsoft.com/office/officeart/2005/8/layout/pyramid4"/>
    <dgm:cxn modelId="{9A652828-0066-4A55-9A83-E9604FC1DA86}" type="presOf" srcId="{8B492C9E-29DA-4EF1-B6DD-AC8CFB22FD4C}" destId="{A7C47958-63C0-4D2A-9902-F2385E73A1FE}" srcOrd="0" destOrd="0" presId="urn:microsoft.com/office/officeart/2005/8/layout/pyramid4"/>
    <dgm:cxn modelId="{A1DB91AE-A503-4D85-BD4D-3FDB910058D5}" srcId="{61C7D6CF-806F-4611-96AD-AF173CD43D17}" destId="{8B492C9E-29DA-4EF1-B6DD-AC8CFB22FD4C}" srcOrd="2" destOrd="0" parTransId="{C6D2DB71-02DE-405B-A9D8-43FD4454F947}" sibTransId="{41107C58-FF1B-4191-A399-0F27E21729A7}"/>
    <dgm:cxn modelId="{18D9D05C-9EA9-4F91-9665-9E161C8D9735}" srcId="{61C7D6CF-806F-4611-96AD-AF173CD43D17}" destId="{8579A413-6DDE-4015-87AB-1EDFFC842460}" srcOrd="3" destOrd="0" parTransId="{927610B9-F073-4CD0-BCA6-3E15245D400E}" sibTransId="{9CB2E3DA-7A8C-41E2-9C0E-5A216392A748}"/>
    <dgm:cxn modelId="{B67C9F78-2C74-4D0E-9CBE-79DE2F6C81FA}" type="presParOf" srcId="{BD1F6D24-85A6-4993-9957-E11D5600C3C8}" destId="{AC5516B5-6AC6-419F-9D4E-01B329E695D1}" srcOrd="0" destOrd="0" presId="urn:microsoft.com/office/officeart/2005/8/layout/pyramid4"/>
    <dgm:cxn modelId="{789367B0-67A4-496E-96C7-F2E516FA2D41}" type="presParOf" srcId="{BD1F6D24-85A6-4993-9957-E11D5600C3C8}" destId="{EC36D78C-5DC0-42DC-9CAA-942C2B34CA9C}" srcOrd="1" destOrd="0" presId="urn:microsoft.com/office/officeart/2005/8/layout/pyramid4"/>
    <dgm:cxn modelId="{4471D475-078A-4916-BDC2-D890423BD33F}" type="presParOf" srcId="{BD1F6D24-85A6-4993-9957-E11D5600C3C8}" destId="{A7C47958-63C0-4D2A-9902-F2385E73A1FE}" srcOrd="2" destOrd="0" presId="urn:microsoft.com/office/officeart/2005/8/layout/pyramid4"/>
    <dgm:cxn modelId="{5FCE3BE5-EEC6-4E0F-8015-380F41BD6B8A}" type="presParOf" srcId="{BD1F6D24-85A6-4993-9957-E11D5600C3C8}" destId="{C2B34893-ADAF-4704-B26A-FD32F042BE6D}" srcOrd="3" destOrd="0" presId="urn:microsoft.com/office/officeart/2005/8/layout/pyramid4"/>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8E9F2-2CAD-4208-B766-66B3EA92949D}">
      <dsp:nvSpPr>
        <dsp:cNvPr id="0" name=""/>
        <dsp:cNvSpPr/>
      </dsp:nvSpPr>
      <dsp:spPr>
        <a:xfrm>
          <a:off x="1503292" y="668787"/>
          <a:ext cx="4459407" cy="4459407"/>
        </a:xfrm>
        <a:prstGeom prst="blockArc">
          <a:avLst>
            <a:gd name="adj1" fmla="val 11880000"/>
            <a:gd name="adj2" fmla="val 16200000"/>
            <a:gd name="adj3" fmla="val 4639"/>
          </a:avLst>
        </a:prstGeom>
        <a:solidFill>
          <a:schemeClr val="accent5">
            <a:hueOff val="20154258"/>
            <a:satOff val="-9417"/>
            <a:lumOff val="-105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05FAC-0D1C-4AED-A093-241852BB8718}">
      <dsp:nvSpPr>
        <dsp:cNvPr id="0" name=""/>
        <dsp:cNvSpPr/>
      </dsp:nvSpPr>
      <dsp:spPr>
        <a:xfrm>
          <a:off x="1503292" y="668787"/>
          <a:ext cx="4459407" cy="4459407"/>
        </a:xfrm>
        <a:prstGeom prst="blockArc">
          <a:avLst>
            <a:gd name="adj1" fmla="val 7560000"/>
            <a:gd name="adj2" fmla="val 11880000"/>
            <a:gd name="adj3" fmla="val 4639"/>
          </a:avLst>
        </a:prstGeom>
        <a:solidFill>
          <a:schemeClr val="accent5">
            <a:hueOff val="15115693"/>
            <a:satOff val="-7063"/>
            <a:lumOff val="-794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7C1C42-C534-4300-A98D-9995198035F2}">
      <dsp:nvSpPr>
        <dsp:cNvPr id="0" name=""/>
        <dsp:cNvSpPr/>
      </dsp:nvSpPr>
      <dsp:spPr>
        <a:xfrm>
          <a:off x="1503292" y="668787"/>
          <a:ext cx="4459407" cy="4459407"/>
        </a:xfrm>
        <a:prstGeom prst="blockArc">
          <a:avLst>
            <a:gd name="adj1" fmla="val 3240000"/>
            <a:gd name="adj2" fmla="val 7560000"/>
            <a:gd name="adj3" fmla="val 4639"/>
          </a:avLst>
        </a:prstGeom>
        <a:solidFill>
          <a:schemeClr val="accent5">
            <a:hueOff val="10077129"/>
            <a:satOff val="-4709"/>
            <a:lumOff val="-529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A28B6A-AECA-4E19-8EF2-BF800ABB73BF}">
      <dsp:nvSpPr>
        <dsp:cNvPr id="0" name=""/>
        <dsp:cNvSpPr/>
      </dsp:nvSpPr>
      <dsp:spPr>
        <a:xfrm>
          <a:off x="1503292" y="668787"/>
          <a:ext cx="4459407" cy="4459407"/>
        </a:xfrm>
        <a:prstGeom prst="blockArc">
          <a:avLst>
            <a:gd name="adj1" fmla="val 20520000"/>
            <a:gd name="adj2" fmla="val 3240000"/>
            <a:gd name="adj3" fmla="val 4639"/>
          </a:avLst>
        </a:prstGeom>
        <a:solidFill>
          <a:schemeClr val="accent5">
            <a:hueOff val="5038564"/>
            <a:satOff val="-2354"/>
            <a:lumOff val="-264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546F97-6ECB-43DB-BECE-A6C0E34A7922}">
      <dsp:nvSpPr>
        <dsp:cNvPr id="0" name=""/>
        <dsp:cNvSpPr/>
      </dsp:nvSpPr>
      <dsp:spPr>
        <a:xfrm>
          <a:off x="1503292" y="668787"/>
          <a:ext cx="4459407" cy="4459407"/>
        </a:xfrm>
        <a:prstGeom prst="blockArc">
          <a:avLst>
            <a:gd name="adj1" fmla="val 16200000"/>
            <a:gd name="adj2" fmla="val 2052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DB00CB-EA19-46BD-9AD3-FF0FD84237EF}">
      <dsp:nvSpPr>
        <dsp:cNvPr id="0" name=""/>
        <dsp:cNvSpPr/>
      </dsp:nvSpPr>
      <dsp:spPr>
        <a:xfrm>
          <a:off x="2706786" y="1872281"/>
          <a:ext cx="2052418" cy="2052418"/>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Dataset</a:t>
          </a:r>
          <a:endParaRPr lang="en-US" sz="2800" kern="1200" dirty="0"/>
        </a:p>
      </dsp:txBody>
      <dsp:txXfrm>
        <a:off x="3007356" y="2172851"/>
        <a:ext cx="1451278" cy="1451278"/>
      </dsp:txXfrm>
    </dsp:sp>
    <dsp:sp modelId="{59F4D756-8199-4E77-B897-501E4B30A68F}">
      <dsp:nvSpPr>
        <dsp:cNvPr id="0" name=""/>
        <dsp:cNvSpPr/>
      </dsp:nvSpPr>
      <dsp:spPr>
        <a:xfrm>
          <a:off x="3014649" y="2161"/>
          <a:ext cx="1436693" cy="1436693"/>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5 Years Historic Data</a:t>
          </a:r>
          <a:endParaRPr lang="en-US" sz="1600" kern="1200" dirty="0"/>
        </a:p>
      </dsp:txBody>
      <dsp:txXfrm>
        <a:off x="3225048" y="212560"/>
        <a:ext cx="1015895" cy="1015895"/>
      </dsp:txXfrm>
    </dsp:sp>
    <dsp:sp modelId="{3964C895-9445-44E8-B2D6-D7957D701CF8}">
      <dsp:nvSpPr>
        <dsp:cNvPr id="0" name=""/>
        <dsp:cNvSpPr/>
      </dsp:nvSpPr>
      <dsp:spPr>
        <a:xfrm>
          <a:off x="5086034" y="1507110"/>
          <a:ext cx="1436693" cy="1436693"/>
        </a:xfrm>
        <a:prstGeom prst="ellipse">
          <a:avLst/>
        </a:prstGeom>
        <a:solidFill>
          <a:schemeClr val="accent5">
            <a:hueOff val="5038564"/>
            <a:satOff val="-2354"/>
            <a:lumOff val="-2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1 Million Rows</a:t>
          </a:r>
          <a:endParaRPr lang="en-US" sz="1600" kern="1200" dirty="0"/>
        </a:p>
      </dsp:txBody>
      <dsp:txXfrm>
        <a:off x="5296433" y="1717509"/>
        <a:ext cx="1015895" cy="1015895"/>
      </dsp:txXfrm>
    </dsp:sp>
    <dsp:sp modelId="{5C0E3207-6A88-46B3-AC0B-233870136A6A}">
      <dsp:nvSpPr>
        <dsp:cNvPr id="0" name=""/>
        <dsp:cNvSpPr/>
      </dsp:nvSpPr>
      <dsp:spPr>
        <a:xfrm>
          <a:off x="4294835" y="3942169"/>
          <a:ext cx="1436693" cy="1436693"/>
        </a:xfrm>
        <a:prstGeom prst="ellipse">
          <a:avLst/>
        </a:prstGeom>
        <a:solidFill>
          <a:schemeClr val="accent5">
            <a:hueOff val="10077129"/>
            <a:satOff val="-4709"/>
            <a:lumOff val="-52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8 Attributes</a:t>
          </a:r>
          <a:endParaRPr lang="en-US" sz="1600" kern="1200" dirty="0"/>
        </a:p>
      </dsp:txBody>
      <dsp:txXfrm>
        <a:off x="4505234" y="4152568"/>
        <a:ext cx="1015895" cy="1015895"/>
      </dsp:txXfrm>
    </dsp:sp>
    <dsp:sp modelId="{E07DDDCF-4800-42E2-B211-C525A3E82BC0}">
      <dsp:nvSpPr>
        <dsp:cNvPr id="0" name=""/>
        <dsp:cNvSpPr/>
      </dsp:nvSpPr>
      <dsp:spPr>
        <a:xfrm>
          <a:off x="1734463" y="3942169"/>
          <a:ext cx="1436693" cy="1436693"/>
        </a:xfrm>
        <a:prstGeom prst="ellipse">
          <a:avLst/>
        </a:prstGeom>
        <a:solidFill>
          <a:schemeClr val="accent5">
            <a:hueOff val="15115693"/>
            <a:satOff val="-7063"/>
            <a:lumOff val="-7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Training and Test Data Set</a:t>
          </a:r>
          <a:endParaRPr lang="en-US" sz="1600" kern="1200" dirty="0"/>
        </a:p>
      </dsp:txBody>
      <dsp:txXfrm>
        <a:off x="1944862" y="4152568"/>
        <a:ext cx="1015895" cy="1015895"/>
      </dsp:txXfrm>
    </dsp:sp>
    <dsp:sp modelId="{AA551FCB-6342-46C8-B3DF-EDD6651E673E}">
      <dsp:nvSpPr>
        <dsp:cNvPr id="0" name=""/>
        <dsp:cNvSpPr/>
      </dsp:nvSpPr>
      <dsp:spPr>
        <a:xfrm>
          <a:off x="943264" y="1507110"/>
          <a:ext cx="1436693" cy="1436693"/>
        </a:xfrm>
        <a:prstGeom prst="ellipse">
          <a:avLst/>
        </a:prstGeom>
        <a:solidFill>
          <a:schemeClr val="accent5">
            <a:hueOff val="20154258"/>
            <a:satOff val="-9417"/>
            <a:lumOff val="-105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Deter  mining the accuracy</a:t>
          </a:r>
          <a:endParaRPr lang="en-US" sz="1600" kern="1200" dirty="0"/>
        </a:p>
      </dsp:txBody>
      <dsp:txXfrm>
        <a:off x="1153663" y="1717509"/>
        <a:ext cx="1015895" cy="1015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6CFA9-2167-4B2E-A9CD-E2C426A44556}">
      <dsp:nvSpPr>
        <dsp:cNvPr id="0" name=""/>
        <dsp:cNvSpPr/>
      </dsp:nvSpPr>
      <dsp:spPr>
        <a:xfrm>
          <a:off x="0" y="623046"/>
          <a:ext cx="9386345" cy="75718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2CAF02-64AF-420F-8541-5C0B98E9C297}">
      <dsp:nvSpPr>
        <dsp:cNvPr id="0" name=""/>
        <dsp:cNvSpPr/>
      </dsp:nvSpPr>
      <dsp:spPr>
        <a:xfrm>
          <a:off x="443917" y="0"/>
          <a:ext cx="6570441" cy="939804"/>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347" tIns="0" rIns="248347" bIns="0" numCol="1" spcCol="1270" anchor="ctr" anchorCtr="0">
          <a:noAutofit/>
        </a:bodyPr>
        <a:lstStyle/>
        <a:p>
          <a:pPr lvl="0" algn="l" defTabSz="1333500">
            <a:lnSpc>
              <a:spcPct val="90000"/>
            </a:lnSpc>
            <a:spcBef>
              <a:spcPct val="0"/>
            </a:spcBef>
            <a:spcAft>
              <a:spcPct val="35000"/>
            </a:spcAft>
          </a:pPr>
          <a:r>
            <a:rPr lang="en-US" sz="3000" kern="1200" dirty="0" smtClean="0"/>
            <a:t>Good Idea about the sales</a:t>
          </a:r>
          <a:r>
            <a:rPr lang="en-US" sz="2200" kern="1200" dirty="0" smtClean="0"/>
            <a:t>.</a:t>
          </a:r>
          <a:endParaRPr lang="en-US" sz="2200" kern="1200" dirty="0"/>
        </a:p>
      </dsp:txBody>
      <dsp:txXfrm>
        <a:off x="489794" y="45877"/>
        <a:ext cx="6478687" cy="848050"/>
      </dsp:txXfrm>
    </dsp:sp>
    <dsp:sp modelId="{F5800B87-0203-4375-AC68-C3DC33466947}">
      <dsp:nvSpPr>
        <dsp:cNvPr id="0" name=""/>
        <dsp:cNvSpPr/>
      </dsp:nvSpPr>
      <dsp:spPr>
        <a:xfrm>
          <a:off x="0" y="2113484"/>
          <a:ext cx="9386345" cy="84350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B8DB64-FD9D-42BD-80EC-7D4708EF886B}">
      <dsp:nvSpPr>
        <dsp:cNvPr id="0" name=""/>
        <dsp:cNvSpPr/>
      </dsp:nvSpPr>
      <dsp:spPr>
        <a:xfrm>
          <a:off x="469317" y="1499029"/>
          <a:ext cx="6570441" cy="939174"/>
        </a:xfrm>
        <a:prstGeom prst="roundRect">
          <a:avLst/>
        </a:prstGeom>
        <a:solidFill>
          <a:schemeClr val="accent5"/>
        </a:solidFill>
        <a:ln w="15875"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347" tIns="0" rIns="248347" bIns="0" numCol="1" spcCol="1270" anchor="ctr" anchorCtr="0">
          <a:noAutofit/>
        </a:bodyPr>
        <a:lstStyle/>
        <a:p>
          <a:pPr lvl="0" algn="l" defTabSz="1333500">
            <a:lnSpc>
              <a:spcPct val="90000"/>
            </a:lnSpc>
            <a:spcBef>
              <a:spcPct val="0"/>
            </a:spcBef>
            <a:spcAft>
              <a:spcPct val="35000"/>
            </a:spcAft>
          </a:pPr>
          <a:r>
            <a:rPr lang="en-US" sz="3000" kern="1200" dirty="0" smtClean="0"/>
            <a:t>Profit for the company.</a:t>
          </a:r>
          <a:endParaRPr lang="en-US" sz="3000" kern="1200" dirty="0"/>
        </a:p>
      </dsp:txBody>
      <dsp:txXfrm>
        <a:off x="515164" y="1544876"/>
        <a:ext cx="6478747" cy="847480"/>
      </dsp:txXfrm>
    </dsp:sp>
    <dsp:sp modelId="{51407EA5-CBC4-41AD-BB1C-05D558C814D7}">
      <dsp:nvSpPr>
        <dsp:cNvPr id="0" name=""/>
        <dsp:cNvSpPr/>
      </dsp:nvSpPr>
      <dsp:spPr>
        <a:xfrm>
          <a:off x="0" y="3699528"/>
          <a:ext cx="9386345" cy="78586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7219D8-23FB-44DF-8EB7-4FE0A360FC5E}">
      <dsp:nvSpPr>
        <dsp:cNvPr id="0" name=""/>
        <dsp:cNvSpPr/>
      </dsp:nvSpPr>
      <dsp:spPr>
        <a:xfrm>
          <a:off x="469317" y="3075792"/>
          <a:ext cx="7275844" cy="948455"/>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347" tIns="0" rIns="248347" bIns="0" numCol="1" spcCol="1270" anchor="ctr" anchorCtr="0">
          <a:noAutofit/>
        </a:bodyPr>
        <a:lstStyle/>
        <a:p>
          <a:pPr lvl="0" algn="l" defTabSz="1333500">
            <a:lnSpc>
              <a:spcPct val="90000"/>
            </a:lnSpc>
            <a:spcBef>
              <a:spcPct val="0"/>
            </a:spcBef>
            <a:spcAft>
              <a:spcPct val="35000"/>
            </a:spcAft>
          </a:pPr>
          <a:r>
            <a:rPr lang="en-US" sz="3000" kern="1200" dirty="0" smtClean="0"/>
            <a:t>Knowledge about the popularity of the Car.</a:t>
          </a:r>
          <a:endParaRPr lang="en-US" sz="3000" kern="1200" dirty="0"/>
        </a:p>
      </dsp:txBody>
      <dsp:txXfrm>
        <a:off x="515617" y="3122092"/>
        <a:ext cx="7183244" cy="855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6CFA9-2167-4B2E-A9CD-E2C426A44556}">
      <dsp:nvSpPr>
        <dsp:cNvPr id="0" name=""/>
        <dsp:cNvSpPr/>
      </dsp:nvSpPr>
      <dsp:spPr>
        <a:xfrm>
          <a:off x="0" y="568370"/>
          <a:ext cx="9112586" cy="756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2CAF02-64AF-420F-8541-5C0B98E9C297}">
      <dsp:nvSpPr>
        <dsp:cNvPr id="0" name=""/>
        <dsp:cNvSpPr/>
      </dsp:nvSpPr>
      <dsp:spPr>
        <a:xfrm>
          <a:off x="455629" y="125570"/>
          <a:ext cx="6378810" cy="885600"/>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1333500">
            <a:lnSpc>
              <a:spcPct val="90000"/>
            </a:lnSpc>
            <a:spcBef>
              <a:spcPct val="0"/>
            </a:spcBef>
            <a:spcAft>
              <a:spcPct val="35000"/>
            </a:spcAft>
          </a:pPr>
          <a:r>
            <a:rPr lang="en-US" sz="3000" kern="1200" dirty="0" smtClean="0"/>
            <a:t>Fulfill the demands. </a:t>
          </a:r>
          <a:endParaRPr lang="en-US" sz="3000" kern="1200" dirty="0"/>
        </a:p>
      </dsp:txBody>
      <dsp:txXfrm>
        <a:off x="498860" y="168801"/>
        <a:ext cx="6292348" cy="799138"/>
      </dsp:txXfrm>
    </dsp:sp>
    <dsp:sp modelId="{F5800B87-0203-4375-AC68-C3DC33466947}">
      <dsp:nvSpPr>
        <dsp:cNvPr id="0" name=""/>
        <dsp:cNvSpPr/>
      </dsp:nvSpPr>
      <dsp:spPr>
        <a:xfrm>
          <a:off x="0" y="1929170"/>
          <a:ext cx="9112586" cy="756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B8DB64-FD9D-42BD-80EC-7D4708EF886B}">
      <dsp:nvSpPr>
        <dsp:cNvPr id="0" name=""/>
        <dsp:cNvSpPr/>
      </dsp:nvSpPr>
      <dsp:spPr>
        <a:xfrm>
          <a:off x="455629" y="1486370"/>
          <a:ext cx="6378810" cy="885600"/>
        </a:xfrm>
        <a:prstGeom prst="roundRect">
          <a:avLst/>
        </a:prstGeom>
        <a:solidFill>
          <a:schemeClr val="accent5"/>
        </a:solidFill>
        <a:ln w="15875"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1333500">
            <a:lnSpc>
              <a:spcPct val="90000"/>
            </a:lnSpc>
            <a:spcBef>
              <a:spcPct val="0"/>
            </a:spcBef>
            <a:spcAft>
              <a:spcPct val="35000"/>
            </a:spcAft>
          </a:pPr>
          <a:r>
            <a:rPr lang="en-US" sz="3000" kern="1200" dirty="0" smtClean="0"/>
            <a:t>Ready with the supply.</a:t>
          </a:r>
          <a:endParaRPr lang="en-US" sz="3000" kern="1200" dirty="0"/>
        </a:p>
      </dsp:txBody>
      <dsp:txXfrm>
        <a:off x="498860" y="1529601"/>
        <a:ext cx="6292348" cy="799138"/>
      </dsp:txXfrm>
    </dsp:sp>
    <dsp:sp modelId="{51407EA5-CBC4-41AD-BB1C-05D558C814D7}">
      <dsp:nvSpPr>
        <dsp:cNvPr id="0" name=""/>
        <dsp:cNvSpPr/>
      </dsp:nvSpPr>
      <dsp:spPr>
        <a:xfrm>
          <a:off x="0" y="3289970"/>
          <a:ext cx="9112586" cy="756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7219D8-23FB-44DF-8EB7-4FE0A360FC5E}">
      <dsp:nvSpPr>
        <dsp:cNvPr id="0" name=""/>
        <dsp:cNvSpPr/>
      </dsp:nvSpPr>
      <dsp:spPr>
        <a:xfrm>
          <a:off x="455629" y="2847170"/>
          <a:ext cx="6378810" cy="885600"/>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04" tIns="0" rIns="241104" bIns="0" numCol="1" spcCol="1270" anchor="ctr" anchorCtr="0">
          <a:noAutofit/>
        </a:bodyPr>
        <a:lstStyle/>
        <a:p>
          <a:pPr lvl="0" algn="l" defTabSz="1333500">
            <a:lnSpc>
              <a:spcPct val="90000"/>
            </a:lnSpc>
            <a:spcBef>
              <a:spcPct val="0"/>
            </a:spcBef>
            <a:spcAft>
              <a:spcPct val="35000"/>
            </a:spcAft>
          </a:pPr>
          <a:r>
            <a:rPr lang="en-US" sz="3000" kern="1200" dirty="0" smtClean="0"/>
            <a:t>Better utilization of man power.</a:t>
          </a:r>
          <a:endParaRPr lang="en-US" sz="3000" kern="1200" dirty="0"/>
        </a:p>
      </dsp:txBody>
      <dsp:txXfrm>
        <a:off x="498860" y="2890401"/>
        <a:ext cx="6292348" cy="799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516B5-6AC6-419F-9D4E-01B329E695D1}">
      <dsp:nvSpPr>
        <dsp:cNvPr id="0" name=""/>
        <dsp:cNvSpPr/>
      </dsp:nvSpPr>
      <dsp:spPr>
        <a:xfrm>
          <a:off x="2733771" y="36073"/>
          <a:ext cx="2709246" cy="2508491"/>
        </a:xfrm>
        <a:prstGeom prst="triangle">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Linear Regression</a:t>
          </a:r>
          <a:endParaRPr lang="en-US" sz="1600" kern="1200" dirty="0"/>
        </a:p>
      </dsp:txBody>
      <dsp:txXfrm>
        <a:off x="3411083" y="1290319"/>
        <a:ext cx="1354623" cy="1254245"/>
      </dsp:txXfrm>
    </dsp:sp>
    <dsp:sp modelId="{EC36D78C-5DC0-42DC-9CAA-942C2B34CA9C}">
      <dsp:nvSpPr>
        <dsp:cNvPr id="0" name=""/>
        <dsp:cNvSpPr/>
      </dsp:nvSpPr>
      <dsp:spPr>
        <a:xfrm>
          <a:off x="1503949" y="2659057"/>
          <a:ext cx="2459643" cy="2709246"/>
        </a:xfrm>
        <a:prstGeom prst="triangle">
          <a:avLst/>
        </a:prstGeom>
        <a:solidFill>
          <a:schemeClr val="accent5">
            <a:hueOff val="6718086"/>
            <a:satOff val="-3139"/>
            <a:lumOff val="-352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Random Forest</a:t>
          </a:r>
          <a:endParaRPr lang="en-US" sz="1600" kern="1200" dirty="0"/>
        </a:p>
      </dsp:txBody>
      <dsp:txXfrm>
        <a:off x="2118860" y="4013680"/>
        <a:ext cx="1229821" cy="1354623"/>
      </dsp:txXfrm>
    </dsp:sp>
    <dsp:sp modelId="{A7C47958-63C0-4D2A-9902-F2385E73A1FE}">
      <dsp:nvSpPr>
        <dsp:cNvPr id="0" name=""/>
        <dsp:cNvSpPr/>
      </dsp:nvSpPr>
      <dsp:spPr>
        <a:xfrm rot="10800000">
          <a:off x="2836654" y="2659057"/>
          <a:ext cx="2503479" cy="2709246"/>
        </a:xfrm>
        <a:prstGeom prst="triangle">
          <a:avLst/>
        </a:prstGeom>
        <a:solidFill>
          <a:schemeClr val="accent5">
            <a:hueOff val="13436172"/>
            <a:satOff val="-6278"/>
            <a:lumOff val="-705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Used</a:t>
          </a:r>
          <a:endParaRPr lang="en-US" sz="1600" kern="1200" dirty="0"/>
        </a:p>
      </dsp:txBody>
      <dsp:txXfrm rot="10800000">
        <a:off x="3462524" y="2659057"/>
        <a:ext cx="1251739" cy="1354623"/>
      </dsp:txXfrm>
    </dsp:sp>
    <dsp:sp modelId="{C2B34893-ADAF-4704-B26A-FD32F042BE6D}">
      <dsp:nvSpPr>
        <dsp:cNvPr id="0" name=""/>
        <dsp:cNvSpPr/>
      </dsp:nvSpPr>
      <dsp:spPr>
        <a:xfrm>
          <a:off x="4262246" y="2659057"/>
          <a:ext cx="2361541" cy="2709246"/>
        </a:xfrm>
        <a:prstGeom prst="triangle">
          <a:avLst/>
        </a:prstGeom>
        <a:solidFill>
          <a:schemeClr val="accent5">
            <a:hueOff val="20154258"/>
            <a:satOff val="-9417"/>
            <a:lumOff val="-1058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Logistic Regression</a:t>
          </a:r>
          <a:endParaRPr lang="en-US" sz="1600" kern="1200" dirty="0"/>
        </a:p>
      </dsp:txBody>
      <dsp:txXfrm>
        <a:off x="4852631" y="4013680"/>
        <a:ext cx="1180771" cy="135462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A9467-8ED3-4A6D-810B-9C4480FE89FA}"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75424-4E97-4A81-AC35-27784D96BDFA}" type="slidenum">
              <a:rPr lang="en-US" smtClean="0"/>
              <a:t>‹#›</a:t>
            </a:fld>
            <a:endParaRPr lang="en-US"/>
          </a:p>
        </p:txBody>
      </p:sp>
    </p:spTree>
    <p:extLst>
      <p:ext uri="{BB962C8B-B14F-4D97-AF65-F5344CB8AC3E}">
        <p14:creationId xmlns:p14="http://schemas.microsoft.com/office/powerpoint/2010/main" val="224646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ADEBB2-15CA-4DF4-83BE-BB74F23DAC00}" type="slidenum">
              <a:rPr lang="en-US" smtClean="0"/>
              <a:t>2</a:t>
            </a:fld>
            <a:endParaRPr lang="en-US"/>
          </a:p>
        </p:txBody>
      </p:sp>
    </p:spTree>
    <p:extLst>
      <p:ext uri="{BB962C8B-B14F-4D97-AF65-F5344CB8AC3E}">
        <p14:creationId xmlns:p14="http://schemas.microsoft.com/office/powerpoint/2010/main" val="2143390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18</a:t>
            </a:fld>
            <a:endParaRPr lang="en-US"/>
          </a:p>
        </p:txBody>
      </p:sp>
    </p:spTree>
    <p:extLst>
      <p:ext uri="{BB962C8B-B14F-4D97-AF65-F5344CB8AC3E}">
        <p14:creationId xmlns:p14="http://schemas.microsoft.com/office/powerpoint/2010/main" val="31756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822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FB7787A-351D-4AB4-B5CA-A5CA50F4187E}"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372459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487080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19392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1210945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864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9525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287625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1020857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639" y="1439704"/>
            <a:ext cx="5624905" cy="46331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78927" y="1439703"/>
            <a:ext cx="5626670" cy="22318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78927" y="3840975"/>
            <a:ext cx="5626670" cy="22318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185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46830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7787A-351D-4AB4-B5CA-A5CA50F4187E}"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04535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B7787A-351D-4AB4-B5CA-A5CA50F4187E}"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7342394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B7787A-351D-4AB4-B5CA-A5CA50F4187E}"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30275567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B7787A-351D-4AB4-B5CA-A5CA50F4187E}"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157053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7787A-351D-4AB4-B5CA-A5CA50F4187E}"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239935447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7787A-351D-4AB4-B5CA-A5CA50F4187E}"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32525647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7787A-351D-4AB4-B5CA-A5CA50F4187E}"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7188-267C-4DAE-BF69-E291FFDC5220}" type="slidenum">
              <a:rPr lang="en-US" smtClean="0"/>
              <a:t>‹#›</a:t>
            </a:fld>
            <a:endParaRPr lang="en-US"/>
          </a:p>
        </p:txBody>
      </p:sp>
    </p:spTree>
    <p:extLst>
      <p:ext uri="{BB962C8B-B14F-4D97-AF65-F5344CB8AC3E}">
        <p14:creationId xmlns:p14="http://schemas.microsoft.com/office/powerpoint/2010/main" val="71008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FB7787A-351D-4AB4-B5CA-A5CA50F4187E}" type="datetimeFigureOut">
              <a:rPr lang="en-US" smtClean="0"/>
              <a:t>5/16/2018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4F7188-267C-4DAE-BF69-E291FFDC5220}" type="slidenum">
              <a:rPr lang="en-US" smtClean="0"/>
              <a:t>‹#›</a:t>
            </a:fld>
            <a:endParaRPr lang="en-US"/>
          </a:p>
        </p:txBody>
      </p:sp>
    </p:spTree>
    <p:extLst>
      <p:ext uri="{BB962C8B-B14F-4D97-AF65-F5344CB8AC3E}">
        <p14:creationId xmlns:p14="http://schemas.microsoft.com/office/powerpoint/2010/main" val="282631327"/>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microsoft.com/office/2007/relationships/hdphoto" Target="../media/hdphoto1.wdp"/><Relationship Id="rId4" Type="http://schemas.openxmlformats.org/officeDocument/2006/relationships/tags" Target="../tags/tag4.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s/_rels/slide11.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diagramQuickStyle" Target="../diagrams/quickStyle4.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diagramLayout" Target="../diagrams/layout4.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diagramData" Target="../diagrams/data4.xml"/><Relationship Id="rId5" Type="http://schemas.openxmlformats.org/officeDocument/2006/relationships/tags" Target="../tags/tag93.xml"/><Relationship Id="rId15" Type="http://schemas.microsoft.com/office/2007/relationships/diagramDrawing" Target="../diagrams/drawing4.xml"/><Relationship Id="rId10" Type="http://schemas.openxmlformats.org/officeDocument/2006/relationships/slideLayout" Target="../slideLayouts/slideLayout6.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diagramColors" Target="../diagrams/colors4.xml"/></Relationships>
</file>

<file path=ppt/slides/_rels/slide12.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12.PNG"/><Relationship Id="rId4" Type="http://schemas.openxmlformats.org/officeDocument/2006/relationships/tags" Target="../tags/tag101.xml"/><Relationship Id="rId9"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10" Type="http://schemas.openxmlformats.org/officeDocument/2006/relationships/image" Target="../media/image13.PNG"/><Relationship Id="rId4" Type="http://schemas.openxmlformats.org/officeDocument/2006/relationships/tags" Target="../tags/tag109.xml"/><Relationship Id="rId9"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10" Type="http://schemas.openxmlformats.org/officeDocument/2006/relationships/image" Target="../media/image14.PNG"/><Relationship Id="rId4" Type="http://schemas.openxmlformats.org/officeDocument/2006/relationships/tags" Target="../tags/tag117.xml"/><Relationship Id="rId9"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10" Type="http://schemas.openxmlformats.org/officeDocument/2006/relationships/image" Target="../media/image14.PNG"/><Relationship Id="rId4" Type="http://schemas.openxmlformats.org/officeDocument/2006/relationships/tags" Target="../tags/tag125.xml"/><Relationship Id="rId9"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tags" Target="../tags/tag137.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10" Type="http://schemas.openxmlformats.org/officeDocument/2006/relationships/image" Target="../media/image15.png"/><Relationship Id="rId4" Type="http://schemas.openxmlformats.org/officeDocument/2006/relationships/tags" Target="../tags/tag133.xml"/><Relationship Id="rId9"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image" Target="../media/image17.PNG"/><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image" Target="../media/image16.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slideLayout" Target="../slideLayouts/slideLayout4.xml"/><Relationship Id="rId5" Type="http://schemas.openxmlformats.org/officeDocument/2006/relationships/tags" Target="../tags/tag142.xml"/><Relationship Id="rId10" Type="http://schemas.openxmlformats.org/officeDocument/2006/relationships/tags" Target="../tags/tag147.xml"/><Relationship Id="rId4" Type="http://schemas.openxmlformats.org/officeDocument/2006/relationships/tags" Target="../tags/tag141.xml"/><Relationship Id="rId9" Type="http://schemas.openxmlformats.org/officeDocument/2006/relationships/tags" Target="../tags/tag146.xml"/></Relationships>
</file>

<file path=ppt/slides/_rels/slide18.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tags" Target="../tags/tag165.xml"/><Relationship Id="rId3" Type="http://schemas.openxmlformats.org/officeDocument/2006/relationships/tags" Target="../tags/tag150.xml"/><Relationship Id="rId21" Type="http://schemas.openxmlformats.org/officeDocument/2006/relationships/notesSlide" Target="../notesSlides/notesSlide2.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 Type="http://schemas.openxmlformats.org/officeDocument/2006/relationships/tags" Target="../tags/tag149.xml"/><Relationship Id="rId16" Type="http://schemas.openxmlformats.org/officeDocument/2006/relationships/tags" Target="../tags/tag163.xml"/><Relationship Id="rId20" Type="http://schemas.openxmlformats.org/officeDocument/2006/relationships/slideLayout" Target="../slideLayouts/slideLayout2.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tags" Target="../tags/tag162.xml"/><Relationship Id="rId23" Type="http://schemas.openxmlformats.org/officeDocument/2006/relationships/image" Target="../media/image19.jpeg"/><Relationship Id="rId10" Type="http://schemas.openxmlformats.org/officeDocument/2006/relationships/tags" Target="../tags/tag157.xml"/><Relationship Id="rId19" Type="http://schemas.openxmlformats.org/officeDocument/2006/relationships/tags" Target="../tags/tag166.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image" Target="../media/image20.jpg"/><Relationship Id="rId5" Type="http://schemas.openxmlformats.org/officeDocument/2006/relationships/tags" Target="../tags/tag171.xml"/><Relationship Id="rId10" Type="http://schemas.openxmlformats.org/officeDocument/2006/relationships/slideLayout" Target="../slideLayouts/slideLayout18.xml"/><Relationship Id="rId4" Type="http://schemas.openxmlformats.org/officeDocument/2006/relationships/tags" Target="../tags/tag170.xml"/><Relationship Id="rId9" Type="http://schemas.openxmlformats.org/officeDocument/2006/relationships/tags" Target="../tags/tag175.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image" Target="../media/image3.png"/><Relationship Id="rId2" Type="http://schemas.openxmlformats.org/officeDocument/2006/relationships/tags" Target="../tags/tag9.xml"/><Relationship Id="rId16" Type="http://schemas.openxmlformats.org/officeDocument/2006/relationships/image" Target="../media/image2.png"/><Relationship Id="rId20" Type="http://schemas.openxmlformats.org/officeDocument/2006/relationships/image" Target="../media/image6.jp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notesSlide" Target="../notesSlides/notesSlide1.xml"/><Relationship Id="rId10" Type="http://schemas.openxmlformats.org/officeDocument/2006/relationships/tags" Target="../tags/tag17.xml"/><Relationship Id="rId19" Type="http://schemas.openxmlformats.org/officeDocument/2006/relationships/image" Target="../media/image5.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slideLayout" Target="../slideLayouts/slideLayout4.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image" Target="../media/image8.png"/><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diagramLayout" Target="../diagrams/layout1.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diagramData" Target="../diagrams/data1.xml"/><Relationship Id="rId2" Type="http://schemas.openxmlformats.org/officeDocument/2006/relationships/tags" Target="../tags/tag50.xml"/><Relationship Id="rId16" Type="http://schemas.microsoft.com/office/2007/relationships/diagramDrawing" Target="../diagrams/drawing1.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9.png"/><Relationship Id="rId5" Type="http://schemas.openxmlformats.org/officeDocument/2006/relationships/tags" Target="../tags/tag53.xml"/><Relationship Id="rId15" Type="http://schemas.openxmlformats.org/officeDocument/2006/relationships/diagramColors" Target="../diagrams/colors1.xml"/><Relationship Id="rId10" Type="http://schemas.openxmlformats.org/officeDocument/2006/relationships/slideLayout" Target="../slideLayouts/slideLayout4.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11.jpe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10.jp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4.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microsoft.com/office/2007/relationships/diagramDrawing" Target="../diagrams/drawing2.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diagramColors" Target="../diagrams/colors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diagramQuickStyle" Target="../diagrams/quickStyle2.xml"/><Relationship Id="rId5" Type="http://schemas.openxmlformats.org/officeDocument/2006/relationships/tags" Target="../tags/tag72.xml"/><Relationship Id="rId10" Type="http://schemas.openxmlformats.org/officeDocument/2006/relationships/diagramLayout" Target="../diagrams/layout2.xml"/><Relationship Id="rId4" Type="http://schemas.openxmlformats.org/officeDocument/2006/relationships/tags" Target="../tags/tag71.xml"/><Relationship Id="rId9"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microsoft.com/office/2007/relationships/diagramDrawing" Target="../diagrams/drawing3.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diagramColors" Target="../diagrams/colors3.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diagramQuickStyle" Target="../diagrams/quickStyle3.xml"/><Relationship Id="rId5" Type="http://schemas.openxmlformats.org/officeDocument/2006/relationships/tags" Target="../tags/tag79.xml"/><Relationship Id="rId10" Type="http://schemas.openxmlformats.org/officeDocument/2006/relationships/diagramLayout" Target="../diagrams/layout3.xml"/><Relationship Id="rId4" Type="http://schemas.openxmlformats.org/officeDocument/2006/relationships/tags" Target="../tags/tag78.xml"/><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197" y="0"/>
            <a:ext cx="1411474"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endParaRPr lang="en-GB" sz="111" dirty="0"/>
          </a:p>
        </p:txBody>
      </p:sp>
      <p:sp>
        <p:nvSpPr>
          <p:cNvPr id="8" name="Rectangle 7"/>
          <p:cNvSpPr/>
          <p:nvPr>
            <p:custDataLst>
              <p:tags r:id="rId3"/>
            </p:custDataLst>
          </p:nvPr>
        </p:nvSpPr>
        <p:spPr>
          <a:xfrm>
            <a:off x="3378200" y="873004"/>
            <a:ext cx="6106159" cy="1529008"/>
          </a:xfrm>
          <a:prstGeom prst="rect">
            <a:avLst/>
          </a:prstGeom>
        </p:spPr>
        <p:txBody>
          <a:bodyPr wrap="none">
            <a:spAutoFit/>
          </a:bodyPr>
          <a:lstStyle/>
          <a:p>
            <a:pPr algn="ctr"/>
            <a:r>
              <a:rPr lang="en-GB" sz="2667" b="1" dirty="0">
                <a:solidFill>
                  <a:srgbClr val="FF0000"/>
                </a:solidFill>
              </a:rPr>
              <a:t>Interpreting</a:t>
            </a:r>
            <a:r>
              <a:rPr lang="en-GB" sz="2667" b="1" dirty="0">
                <a:solidFill>
                  <a:schemeClr val="accent1">
                    <a:lumMod val="40000"/>
                    <a:lumOff val="60000"/>
                  </a:schemeClr>
                </a:solidFill>
              </a:rPr>
              <a:t> </a:t>
            </a:r>
            <a:r>
              <a:rPr lang="en-GB" sz="3556" b="1" dirty="0">
                <a:solidFill>
                  <a:schemeClr val="accent4"/>
                </a:solidFill>
              </a:rPr>
              <a:t>the</a:t>
            </a:r>
            <a:r>
              <a:rPr lang="en-GB" sz="3556" b="1" dirty="0">
                <a:solidFill>
                  <a:schemeClr val="bg1"/>
                </a:solidFill>
              </a:rPr>
              <a:t> </a:t>
            </a:r>
            <a:r>
              <a:rPr lang="en-GB" sz="5335" b="1" dirty="0">
                <a:solidFill>
                  <a:schemeClr val="bg2">
                    <a:lumMod val="50000"/>
                  </a:schemeClr>
                </a:solidFill>
              </a:rPr>
              <a:t>world </a:t>
            </a:r>
            <a:r>
              <a:rPr lang="en-GB" sz="4001" b="1" dirty="0">
                <a:solidFill>
                  <a:schemeClr val="accent5">
                    <a:lumMod val="40000"/>
                    <a:lumOff val="60000"/>
                  </a:schemeClr>
                </a:solidFill>
              </a:rPr>
              <a:t>on</a:t>
            </a:r>
            <a:r>
              <a:rPr lang="en-GB" sz="4001" b="1" dirty="0">
                <a:solidFill>
                  <a:schemeClr val="bg1"/>
                </a:solidFill>
              </a:rPr>
              <a:t> </a:t>
            </a:r>
            <a:r>
              <a:rPr lang="en-GB" sz="3556" b="1" dirty="0">
                <a:solidFill>
                  <a:schemeClr val="accent4">
                    <a:lumMod val="60000"/>
                    <a:lumOff val="40000"/>
                  </a:schemeClr>
                </a:solidFill>
              </a:rPr>
              <a:t>a</a:t>
            </a:r>
          </a:p>
          <a:p>
            <a:pPr algn="ctr"/>
            <a:r>
              <a:rPr lang="en-GB" sz="2667" b="1" dirty="0">
                <a:solidFill>
                  <a:srgbClr val="FFC000"/>
                </a:solidFill>
              </a:rPr>
              <a:t>different</a:t>
            </a:r>
            <a:r>
              <a:rPr lang="en-GB" sz="2667" b="1" dirty="0">
                <a:solidFill>
                  <a:schemeClr val="bg1"/>
                </a:solidFill>
              </a:rPr>
              <a:t> </a:t>
            </a:r>
            <a:r>
              <a:rPr lang="en-GB" sz="4001" b="1" dirty="0">
                <a:solidFill>
                  <a:schemeClr val="accent3">
                    <a:lumMod val="20000"/>
                    <a:lumOff val="80000"/>
                  </a:schemeClr>
                </a:solidFill>
              </a:rPr>
              <a:t>plane</a:t>
            </a:r>
            <a:endParaRPr lang="en-GB" sz="3556" b="1" dirty="0">
              <a:solidFill>
                <a:schemeClr val="accent3">
                  <a:lumMod val="20000"/>
                  <a:lumOff val="80000"/>
                </a:schemeClr>
              </a:solidFill>
            </a:endParaRPr>
          </a:p>
        </p:txBody>
      </p:sp>
      <p:cxnSp>
        <p:nvCxnSpPr>
          <p:cNvPr id="9" name="Straight Connector 8"/>
          <p:cNvCxnSpPr/>
          <p:nvPr>
            <p:custDataLst>
              <p:tags r:id="rId4"/>
            </p:custDataLst>
          </p:nvPr>
        </p:nvCxnSpPr>
        <p:spPr>
          <a:xfrm>
            <a:off x="2661834" y="4778848"/>
            <a:ext cx="8778361"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5"/>
            </p:custDataLst>
          </p:nvPr>
        </p:nvPicPr>
        <p:blipFill rotWithShape="1">
          <a:blip r:embed="rId9" cstate="print">
            <a:extLst>
              <a:ext uri="{BEBA8EAE-BF5A-486C-A8C5-ECC9F3942E4B}">
                <a14:imgProps xmlns:a14="http://schemas.microsoft.com/office/drawing/2010/main">
                  <a14:imgLayer r:embed="rId10">
                    <a14:imgEffect>
                      <a14:backgroundRemoval t="10000" b="90000" l="10000" r="90000">
                        <a14:backgroundMark x1="30290" y1="56729" x2="34993" y2="69044"/>
                        <a14:backgroundMark x1="31397" y1="54778" x2="36653" y2="60902"/>
                      </a14:backgroundRemoval>
                    </a14:imgEffect>
                  </a14:imgLayer>
                </a14:imgProps>
              </a:ext>
              <a:ext uri="{28A0092B-C50C-407E-A947-70E740481C1C}">
                <a14:useLocalDpi xmlns:a14="http://schemas.microsoft.com/office/drawing/2010/main" val="0"/>
              </a:ext>
            </a:extLst>
          </a:blip>
          <a:srcRect l="28458" t="18540" r="26194" b="13020"/>
          <a:stretch/>
        </p:blipFill>
        <p:spPr>
          <a:xfrm>
            <a:off x="639290" y="620972"/>
            <a:ext cx="2738910" cy="4696061"/>
          </a:xfrm>
          <a:prstGeom prst="rect">
            <a:avLst/>
          </a:prstGeom>
        </p:spPr>
      </p:pic>
      <p:sp>
        <p:nvSpPr>
          <p:cNvPr id="10" name="Rectangle 9"/>
          <p:cNvSpPr/>
          <p:nvPr>
            <p:custDataLst>
              <p:tags r:id="rId6"/>
            </p:custDataLst>
          </p:nvPr>
        </p:nvSpPr>
        <p:spPr>
          <a:xfrm>
            <a:off x="2808910" y="3942392"/>
            <a:ext cx="8156400" cy="628698"/>
          </a:xfrm>
          <a:prstGeom prst="rect">
            <a:avLst/>
          </a:prstGeom>
        </p:spPr>
        <p:txBody>
          <a:bodyPr wrap="none">
            <a:spAutoFit/>
          </a:bodyPr>
          <a:lstStyle/>
          <a:p>
            <a:pPr>
              <a:lnSpc>
                <a:spcPct val="150000"/>
              </a:lnSpc>
            </a:pPr>
            <a:r>
              <a:rPr lang="en-US" sz="2667" b="1" dirty="0">
                <a:solidFill>
                  <a:schemeClr val="bg2">
                    <a:lumMod val="50000"/>
                  </a:schemeClr>
                </a:solidFill>
              </a:rPr>
              <a:t>Robert Bosch Engineering and Business Solutions</a:t>
            </a:r>
          </a:p>
        </p:txBody>
      </p:sp>
      <p:sp>
        <p:nvSpPr>
          <p:cNvPr id="12" name="Rectangle 11"/>
          <p:cNvSpPr/>
          <p:nvPr>
            <p:custDataLst>
              <p:tags r:id="rId7"/>
            </p:custDataLst>
          </p:nvPr>
        </p:nvSpPr>
        <p:spPr>
          <a:xfrm>
            <a:off x="2661834" y="4790765"/>
            <a:ext cx="8778361" cy="1648465"/>
          </a:xfrm>
          <a:prstGeom prst="rect">
            <a:avLst/>
          </a:prstGeom>
          <a:gradFill>
            <a:gsLst>
              <a:gs pos="77000">
                <a:schemeClr val="accent5">
                  <a:lumMod val="75000"/>
                </a:schemeClr>
              </a:gs>
              <a:gs pos="46000">
                <a:schemeClr val="accent5">
                  <a:lumMod val="60000"/>
                  <a:lumOff val="40000"/>
                </a:schemeClr>
              </a:gs>
              <a:gs pos="30000">
                <a:schemeClr val="accent5">
                  <a:lumMod val="40000"/>
                  <a:lumOff val="60000"/>
                </a:schemeClr>
              </a:gs>
              <a:gs pos="10000">
                <a:schemeClr val="accent5">
                  <a:lumMod val="20000"/>
                  <a:lumOff val="80000"/>
                </a:schemeClr>
              </a:gs>
              <a:gs pos="93000">
                <a:schemeClr val="accent5">
                  <a:lumMod val="50000"/>
                </a:schemeClr>
              </a:gs>
            </a:gsLst>
            <a:lin ang="6120000" scaled="1"/>
          </a:gradFill>
          <a:effectLst>
            <a:outerShdw dir="5400000" algn="ctr" rotWithShape="0">
              <a:schemeClr val="tx1"/>
            </a:outerShdw>
          </a:effectLst>
        </p:spPr>
        <p:txBody>
          <a:bodyPr wrap="square">
            <a:spAutoFit/>
          </a:bodyPr>
          <a:lstStyle/>
          <a:p>
            <a:pPr>
              <a:lnSpc>
                <a:spcPct val="150000"/>
              </a:lnSpc>
            </a:pPr>
            <a:r>
              <a:rPr lang="en-US" sz="2400" b="1" dirty="0">
                <a:solidFill>
                  <a:schemeClr val="accent6">
                    <a:lumMod val="75000"/>
                  </a:schemeClr>
                </a:solidFill>
                <a:effectLst>
                  <a:outerShdw blurRad="38100" dist="38100" dir="2700000" algn="tl">
                    <a:srgbClr val="C0C0C0"/>
                  </a:outerShdw>
                </a:effectLst>
              </a:rPr>
              <a:t>AI/ML - Car and OEM Sales Forecast for Indian Market </a:t>
            </a:r>
          </a:p>
          <a:p>
            <a:pPr>
              <a:lnSpc>
                <a:spcPct val="150000"/>
              </a:lnSpc>
            </a:pPr>
            <a:r>
              <a:rPr lang="en-US" sz="2400" b="1" dirty="0">
                <a:solidFill>
                  <a:schemeClr val="accent6">
                    <a:lumMod val="75000"/>
                  </a:schemeClr>
                </a:solidFill>
                <a:effectLst>
                  <a:outerShdw blurRad="38100" dist="38100" dir="2700000" algn="tl">
                    <a:srgbClr val="C0C0C0"/>
                  </a:outerShdw>
                </a:effectLst>
              </a:rPr>
              <a:t>(Predictive Analysis)</a:t>
            </a:r>
          </a:p>
          <a:p>
            <a:pPr>
              <a:lnSpc>
                <a:spcPct val="150000"/>
              </a:lnSpc>
            </a:pPr>
            <a:endParaRPr lang="en-US" sz="2223" dirty="0">
              <a:solidFill>
                <a:schemeClr val="bg1"/>
              </a:solidFill>
            </a:endParaRPr>
          </a:p>
        </p:txBody>
      </p:sp>
    </p:spTree>
    <p:custDataLst>
      <p:tags r:id="rId1"/>
    </p:custDataLst>
    <p:extLst>
      <p:ext uri="{BB962C8B-B14F-4D97-AF65-F5344CB8AC3E}">
        <p14:creationId xmlns:p14="http://schemas.microsoft.com/office/powerpoint/2010/main" val="311395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9" name="Rectangle 8"/>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8" name="Rectangle 7"/>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10</a:t>
            </a:r>
            <a:endParaRPr lang="en-US" sz="1334" kern="0" dirty="0">
              <a:solidFill>
                <a:srgbClr val="999FA6"/>
              </a:solidFill>
              <a:latin typeface="Bosch Office Sans"/>
            </a:endParaRPr>
          </a:p>
        </p:txBody>
      </p:sp>
      <p:sp>
        <p:nvSpPr>
          <p:cNvPr id="7" name="Rectangle 6"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6" name="TextBox 5"/>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4" name="TextBox 3"/>
          <p:cNvSpPr txBox="1"/>
          <p:nvPr>
            <p:custDataLst>
              <p:tags r:id="rId7"/>
            </p:custDataLst>
          </p:nvPr>
        </p:nvSpPr>
        <p:spPr>
          <a:xfrm>
            <a:off x="1042570" y="2767196"/>
            <a:ext cx="9146352" cy="1016261"/>
          </a:xfrm>
          <a:prstGeom prst="rect">
            <a:avLst/>
          </a:prstGeom>
          <a:noFill/>
        </p:spPr>
        <p:txBody>
          <a:bodyPr wrap="none" lIns="0" tIns="0" rIns="0" bIns="0" rtlCol="0">
            <a:noAutofit/>
          </a:bodyPr>
          <a:lstStyle/>
          <a:p>
            <a:r>
              <a:rPr lang="en-US" sz="4446" b="1" dirty="0"/>
              <a:t>Predictive modelling and Algorithms</a:t>
            </a:r>
          </a:p>
        </p:txBody>
      </p:sp>
    </p:spTree>
    <p:custDataLst>
      <p:tags r:id="rId1"/>
    </p:custDataLst>
    <p:extLst>
      <p:ext uri="{BB962C8B-B14F-4D97-AF65-F5344CB8AC3E}">
        <p14:creationId xmlns:p14="http://schemas.microsoft.com/office/powerpoint/2010/main" val="114475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Market(Predictive Analysis)</a:t>
            </a:r>
            <a:br>
              <a:rPr lang="en-US" sz="2667" dirty="0"/>
            </a:br>
            <a:endParaRPr lang="en-US" sz="2667" kern="0" dirty="0"/>
          </a:p>
        </p:txBody>
      </p:sp>
      <p:sp>
        <p:nvSpPr>
          <p:cNvPr id="6" name="Rectangle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5" name="Rectangle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11</a:t>
            </a:r>
            <a:endParaRPr lang="en-US" sz="1334" kern="0" dirty="0">
              <a:solidFill>
                <a:srgbClr val="999FA6"/>
              </a:solidFill>
              <a:latin typeface="Bosch Office Sans"/>
            </a:endParaRPr>
          </a:p>
        </p:txBody>
      </p:sp>
      <p:sp>
        <p:nvSpPr>
          <p:cNvPr id="4" name="Rectangle 3"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3" name="TextBox 2"/>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71985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Algorithms</a:t>
            </a:r>
            <a:r>
              <a:rPr lang="en-US" sz="3112" dirty="0"/>
              <a:t/>
            </a:r>
            <a:br>
              <a:rPr lang="en-US" sz="3112" dirty="0"/>
            </a:br>
            <a:r>
              <a:rPr lang="en-US" sz="3112" dirty="0"/>
              <a:t/>
            </a:r>
            <a:br>
              <a:rPr lang="en-US" sz="3112" dirty="0"/>
            </a:br>
            <a:r>
              <a:rPr lang="en-US" sz="3112" dirty="0"/>
              <a:t/>
            </a:r>
            <a:br>
              <a:rPr lang="en-US" sz="3112" dirty="0"/>
            </a:br>
            <a:endParaRPr lang="en-US" sz="3112" dirty="0">
              <a:solidFill>
                <a:srgbClr val="0A5139"/>
              </a:solidFill>
            </a:endParaRPr>
          </a:p>
        </p:txBody>
      </p:sp>
      <p:graphicFrame>
        <p:nvGraphicFramePr>
          <p:cNvPr id="12" name="Diagram 11"/>
          <p:cNvGraphicFramePr/>
          <p:nvPr>
            <p:custDataLst>
              <p:tags r:id="rId8"/>
            </p:custDataLst>
            <p:extLst/>
          </p:nvPr>
        </p:nvGraphicFramePr>
        <p:xfrm>
          <a:off x="4826553" y="726910"/>
          <a:ext cx="8127738" cy="541849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4" name="TextBox 13"/>
          <p:cNvSpPr txBox="1"/>
          <p:nvPr>
            <p:custDataLst>
              <p:tags r:id="rId9"/>
            </p:custDataLst>
          </p:nvPr>
        </p:nvSpPr>
        <p:spPr>
          <a:xfrm>
            <a:off x="296606" y="1439704"/>
            <a:ext cx="5579666" cy="4671979"/>
          </a:xfrm>
          <a:prstGeom prst="rect">
            <a:avLst/>
          </a:prstGeom>
          <a:noFill/>
        </p:spPr>
        <p:txBody>
          <a:bodyPr wrap="square" lIns="0" tIns="0" rIns="0" bIns="0" rtlCol="0">
            <a:noAutofit/>
          </a:bodyPr>
          <a:lstStyle/>
          <a:p>
            <a:r>
              <a:rPr lang="en-US" sz="2001" b="1" dirty="0"/>
              <a:t>The Following supervised learning algorithms to perform data mining and statistic analysis in order to determine Car and OEM sales.</a:t>
            </a:r>
          </a:p>
          <a:p>
            <a:endParaRPr lang="en-US" sz="2001" b="1" dirty="0"/>
          </a:p>
          <a:p>
            <a:r>
              <a:rPr lang="en-US" sz="2001" b="1" dirty="0"/>
              <a:t>Here data set is in the form of structure .We should  use supervised learning to deal with structural data.</a:t>
            </a:r>
          </a:p>
          <a:p>
            <a:endParaRPr lang="en-US" sz="2001" dirty="0"/>
          </a:p>
        </p:txBody>
      </p:sp>
    </p:spTree>
    <p:custDataLst>
      <p:tags r:id="rId1"/>
    </p:custDataLst>
    <p:extLst>
      <p:ext uri="{BB962C8B-B14F-4D97-AF65-F5344CB8AC3E}">
        <p14:creationId xmlns:p14="http://schemas.microsoft.com/office/powerpoint/2010/main" val="2997395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12</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Linear Regression</a:t>
            </a:r>
          </a:p>
        </p:txBody>
      </p:sp>
      <p:graphicFrame>
        <p:nvGraphicFramePr>
          <p:cNvPr id="3" name="Table 2"/>
          <p:cNvGraphicFramePr>
            <a:graphicFrameLocks noGrp="1"/>
          </p:cNvGraphicFramePr>
          <p:nvPr>
            <p:custDataLst>
              <p:tags r:id="rId7"/>
            </p:custDataLs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 xmlns:a16="http://schemas.microsoft.com/office/drawing/2014/main" val="20000"/>
                    </a:ext>
                  </a:extLst>
                </a:gridCol>
                <a:gridCol w="3309365">
                  <a:extLst>
                    <a:ext uri="{9D8B030D-6E8A-4147-A177-3AD203B41FA5}">
                      <a16:colId xmlns="" xmlns:a16="http://schemas.microsoft.com/office/drawing/2014/main" val="20001"/>
                    </a:ext>
                  </a:extLst>
                </a:gridCol>
                <a:gridCol w="4911931">
                  <a:extLst>
                    <a:ext uri="{9D8B030D-6E8A-4147-A177-3AD203B41FA5}">
                      <a16:colId xmlns="" xmlns:a16="http://schemas.microsoft.com/office/drawing/2014/main"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 xmlns:a16="http://schemas.microsoft.com/office/drawing/2014/main"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83.33%</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1772</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pic>
        <p:nvPicPr>
          <p:cNvPr id="11" name="Picture 10"/>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831070" y="1978561"/>
            <a:ext cx="4453862" cy="3995015"/>
          </a:xfrm>
          <a:prstGeom prst="rect">
            <a:avLst/>
          </a:prstGeom>
        </p:spPr>
      </p:pic>
    </p:spTree>
    <p:custDataLst>
      <p:tags r:id="rId1"/>
    </p:custDataLst>
    <p:extLst>
      <p:ext uri="{BB962C8B-B14F-4D97-AF65-F5344CB8AC3E}">
        <p14:creationId xmlns:p14="http://schemas.microsoft.com/office/powerpoint/2010/main" val="2958123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13</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Logistic Regression</a:t>
            </a:r>
          </a:p>
        </p:txBody>
      </p:sp>
      <p:graphicFrame>
        <p:nvGraphicFramePr>
          <p:cNvPr id="3" name="Table 2"/>
          <p:cNvGraphicFramePr>
            <a:graphicFrameLocks noGrp="1"/>
          </p:cNvGraphicFramePr>
          <p:nvPr>
            <p:custDataLst>
              <p:tags r:id="rId7"/>
            </p:custDataLs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 xmlns:a16="http://schemas.microsoft.com/office/drawing/2014/main" val="20000"/>
                    </a:ext>
                  </a:extLst>
                </a:gridCol>
                <a:gridCol w="3309365">
                  <a:extLst>
                    <a:ext uri="{9D8B030D-6E8A-4147-A177-3AD203B41FA5}">
                      <a16:colId xmlns="" xmlns:a16="http://schemas.microsoft.com/office/drawing/2014/main" val="20001"/>
                    </a:ext>
                  </a:extLst>
                </a:gridCol>
                <a:gridCol w="4911931">
                  <a:extLst>
                    <a:ext uri="{9D8B030D-6E8A-4147-A177-3AD203B41FA5}">
                      <a16:colId xmlns="" xmlns:a16="http://schemas.microsoft.com/office/drawing/2014/main"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 xmlns:a16="http://schemas.microsoft.com/office/drawing/2014/main"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81.33%</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1820</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pic>
        <p:nvPicPr>
          <p:cNvPr id="5" name="Picture 4"/>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723157" y="1995553"/>
            <a:ext cx="4561776" cy="3875039"/>
          </a:xfrm>
          <a:prstGeom prst="rect">
            <a:avLst/>
          </a:prstGeom>
        </p:spPr>
      </p:pic>
    </p:spTree>
    <p:custDataLst>
      <p:tags r:id="rId1"/>
    </p:custDataLst>
    <p:extLst>
      <p:ext uri="{BB962C8B-B14F-4D97-AF65-F5344CB8AC3E}">
        <p14:creationId xmlns:p14="http://schemas.microsoft.com/office/powerpoint/2010/main" val="303426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14</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Random Forest</a:t>
            </a:r>
          </a:p>
        </p:txBody>
      </p:sp>
      <p:graphicFrame>
        <p:nvGraphicFramePr>
          <p:cNvPr id="3" name="Table 2"/>
          <p:cNvGraphicFramePr>
            <a:graphicFrameLocks noGrp="1"/>
          </p:cNvGraphicFramePr>
          <p:nvPr>
            <p:custDataLst>
              <p:tags r:id="rId7"/>
            </p:custDataLs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 xmlns:a16="http://schemas.microsoft.com/office/drawing/2014/main" val="20000"/>
                    </a:ext>
                  </a:extLst>
                </a:gridCol>
                <a:gridCol w="3309365">
                  <a:extLst>
                    <a:ext uri="{9D8B030D-6E8A-4147-A177-3AD203B41FA5}">
                      <a16:colId xmlns="" xmlns:a16="http://schemas.microsoft.com/office/drawing/2014/main" val="20001"/>
                    </a:ext>
                  </a:extLst>
                </a:gridCol>
                <a:gridCol w="4911931">
                  <a:extLst>
                    <a:ext uri="{9D8B030D-6E8A-4147-A177-3AD203B41FA5}">
                      <a16:colId xmlns="" xmlns:a16="http://schemas.microsoft.com/office/drawing/2014/main"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 xmlns:a16="http://schemas.microsoft.com/office/drawing/2014/main"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91.67%</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1300</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pic>
        <p:nvPicPr>
          <p:cNvPr id="5" name="Picture 4"/>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827387" y="1904221"/>
            <a:ext cx="4442887" cy="4094545"/>
          </a:xfrm>
          <a:prstGeom prst="rect">
            <a:avLst/>
          </a:prstGeom>
        </p:spPr>
      </p:pic>
    </p:spTree>
    <p:custDataLst>
      <p:tags r:id="rId1"/>
    </p:custDataLst>
    <p:extLst>
      <p:ext uri="{BB962C8B-B14F-4D97-AF65-F5344CB8AC3E}">
        <p14:creationId xmlns:p14="http://schemas.microsoft.com/office/powerpoint/2010/main" val="3382810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14</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smtClean="0">
                <a:solidFill>
                  <a:srgbClr val="0A5139"/>
                </a:solidFill>
              </a:rPr>
              <a:t>Time Series (ARIMA)</a:t>
            </a:r>
            <a:endParaRPr lang="en-US" sz="3112" dirty="0">
              <a:solidFill>
                <a:srgbClr val="0A5139"/>
              </a:solidFill>
            </a:endParaRPr>
          </a:p>
        </p:txBody>
      </p:sp>
      <p:graphicFrame>
        <p:nvGraphicFramePr>
          <p:cNvPr id="3" name="Table 2"/>
          <p:cNvGraphicFramePr>
            <a:graphicFrameLocks noGrp="1"/>
          </p:cNvGraphicFramePr>
          <p:nvPr>
            <p:custDataLst>
              <p:tags r:id="rId7"/>
            </p:custDataLst>
            <p:extLst>
              <p:ext uri="{D42A27DB-BD31-4B8C-83A1-F6EECF244321}">
                <p14:modId xmlns:p14="http://schemas.microsoft.com/office/powerpoint/2010/main" val="1690233828"/>
              </p:ext>
            </p:extLst>
          </p:nvPr>
        </p:nvGraphicFramePr>
        <p:xfrm>
          <a:off x="296607" y="1240786"/>
          <a:ext cx="11195163" cy="4920655"/>
        </p:xfrm>
        <a:graphic>
          <a:graphicData uri="http://schemas.openxmlformats.org/drawingml/2006/table">
            <a:tbl>
              <a:tblPr firstRow="1" bandRow="1">
                <a:tableStyleId>{7DF18680-E054-41AD-8BC1-D1AEF772440D}</a:tableStyleId>
              </a:tblPr>
              <a:tblGrid>
                <a:gridCol w="2973867">
                  <a:extLst>
                    <a:ext uri="{9D8B030D-6E8A-4147-A177-3AD203B41FA5}">
                      <a16:colId xmlns="" xmlns:a16="http://schemas.microsoft.com/office/drawing/2014/main" val="20000"/>
                    </a:ext>
                  </a:extLst>
                </a:gridCol>
                <a:gridCol w="3309365">
                  <a:extLst>
                    <a:ext uri="{9D8B030D-6E8A-4147-A177-3AD203B41FA5}">
                      <a16:colId xmlns="" xmlns:a16="http://schemas.microsoft.com/office/drawing/2014/main" val="20001"/>
                    </a:ext>
                  </a:extLst>
                </a:gridCol>
                <a:gridCol w="4911931">
                  <a:extLst>
                    <a:ext uri="{9D8B030D-6E8A-4147-A177-3AD203B41FA5}">
                      <a16:colId xmlns="" xmlns:a16="http://schemas.microsoft.com/office/drawing/2014/main" val="20002"/>
                    </a:ext>
                  </a:extLst>
                </a:gridCol>
              </a:tblGrid>
              <a:tr h="711383">
                <a:tc>
                  <a:txBody>
                    <a:bodyPr/>
                    <a:lstStyle/>
                    <a:p>
                      <a:r>
                        <a:rPr lang="en-US" sz="2000" dirty="0" smtClean="0"/>
                        <a:t>Accuracy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RMSE</a:t>
                      </a:r>
                      <a:r>
                        <a:rPr lang="en-US" sz="2000" baseline="0" dirty="0" smtClean="0"/>
                        <a:t> value</a:t>
                      </a:r>
                      <a:r>
                        <a:rPr lang="en-US" sz="2000" dirty="0" smtClean="0"/>
                        <a:t> for </a:t>
                      </a:r>
                      <a:r>
                        <a:rPr lang="en-US" sz="2000" dirty="0" err="1" smtClean="0"/>
                        <a:t>Maruti</a:t>
                      </a:r>
                      <a:r>
                        <a:rPr lang="en-US" sz="2000" dirty="0" smtClean="0"/>
                        <a:t> Swift</a:t>
                      </a:r>
                      <a:endParaRPr lang="en-US" sz="2000" dirty="0"/>
                    </a:p>
                  </a:txBody>
                  <a:tcPr marL="101626" marR="101626" marT="50813" marB="50813"/>
                </a:tc>
                <a:tc>
                  <a:txBody>
                    <a:bodyPr/>
                    <a:lstStyle/>
                    <a:p>
                      <a:r>
                        <a:rPr lang="en-US" sz="2000" dirty="0" smtClean="0"/>
                        <a:t>Line Graph</a:t>
                      </a:r>
                      <a:r>
                        <a:rPr lang="en-US" sz="2000" baseline="0" dirty="0" smtClean="0"/>
                        <a:t> </a:t>
                      </a:r>
                      <a:endParaRPr lang="en-US" sz="2000" dirty="0"/>
                    </a:p>
                  </a:txBody>
                  <a:tcPr marL="101626" marR="101626" marT="50813" marB="50813"/>
                </a:tc>
                <a:extLst>
                  <a:ext uri="{0D108BD9-81ED-4DB2-BD59-A6C34878D82A}">
                    <a16:rowId xmlns="" xmlns:a16="http://schemas.microsoft.com/office/drawing/2014/main" val="10000"/>
                  </a:ext>
                </a:extLst>
              </a:tr>
              <a:tr h="4209272">
                <a:tc>
                  <a:txBody>
                    <a:bodyPr/>
                    <a:lstStyle/>
                    <a:p>
                      <a:r>
                        <a:rPr lang="en-US" sz="2000" dirty="0" smtClean="0"/>
                        <a:t>Accuracy</a:t>
                      </a:r>
                      <a:r>
                        <a:rPr lang="en-US" sz="2000" baseline="0" dirty="0" smtClean="0"/>
                        <a:t> for </a:t>
                      </a:r>
                      <a:r>
                        <a:rPr lang="en-US" sz="2000" baseline="0" dirty="0" err="1" smtClean="0"/>
                        <a:t>Maruti</a:t>
                      </a:r>
                      <a:r>
                        <a:rPr lang="en-US" sz="2000" baseline="0" dirty="0" smtClean="0"/>
                        <a:t> Swift using Linear regression is:</a:t>
                      </a:r>
                    </a:p>
                    <a:p>
                      <a:r>
                        <a:rPr lang="en-US" sz="2000" baseline="0" dirty="0" smtClean="0"/>
                        <a:t>94.23%</a:t>
                      </a:r>
                      <a:endParaRPr lang="en-US" sz="2000" dirty="0"/>
                    </a:p>
                  </a:txBody>
                  <a:tcPr marL="101626" marR="101626" marT="50813" marB="50813">
                    <a:solidFill>
                      <a:schemeClr val="accent5">
                        <a:lumMod val="20000"/>
                        <a:lumOff val="80000"/>
                      </a:schemeClr>
                    </a:solidFill>
                  </a:tcPr>
                </a:tc>
                <a:tc>
                  <a:txBody>
                    <a:bodyPr/>
                    <a:lstStyle/>
                    <a:p>
                      <a:r>
                        <a:rPr lang="en-US" sz="2000" baseline="0" dirty="0" smtClean="0"/>
                        <a:t>RMSE value for </a:t>
                      </a:r>
                      <a:r>
                        <a:rPr lang="en-US" sz="2000" baseline="0" dirty="0" err="1" smtClean="0"/>
                        <a:t>Maruti</a:t>
                      </a:r>
                      <a:r>
                        <a:rPr lang="en-US" sz="2000" baseline="0" dirty="0" smtClean="0"/>
                        <a:t> Suzuki Swift using Linear regression is : 1123</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pic>
        <p:nvPicPr>
          <p:cNvPr id="5" name="Picture 4"/>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6827387" y="1904221"/>
            <a:ext cx="4442887" cy="4094545"/>
          </a:xfrm>
          <a:prstGeom prst="rect">
            <a:avLst/>
          </a:prstGeom>
        </p:spPr>
      </p:pic>
    </p:spTree>
    <p:custDataLst>
      <p:tags r:id="rId1"/>
    </p:custDataLst>
    <p:extLst>
      <p:ext uri="{BB962C8B-B14F-4D97-AF65-F5344CB8AC3E}">
        <p14:creationId xmlns:p14="http://schemas.microsoft.com/office/powerpoint/2010/main" val="2338188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15</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Car Sales Prediction</a:t>
            </a:r>
          </a:p>
        </p:txBody>
      </p:sp>
      <p:graphicFrame>
        <p:nvGraphicFramePr>
          <p:cNvPr id="3" name="Table 2"/>
          <p:cNvGraphicFramePr>
            <a:graphicFrameLocks noGrp="1"/>
          </p:cNvGraphicFramePr>
          <p:nvPr>
            <p:custDataLst>
              <p:tags r:id="rId7"/>
            </p:custDataLst>
            <p:extLst/>
          </p:nvPr>
        </p:nvGraphicFramePr>
        <p:xfrm>
          <a:off x="617011" y="1565771"/>
          <a:ext cx="10731438" cy="4204886"/>
        </p:xfrm>
        <a:graphic>
          <a:graphicData uri="http://schemas.openxmlformats.org/drawingml/2006/table">
            <a:tbl>
              <a:tblPr firstRow="1" bandRow="1">
                <a:tableStyleId>{5C22544A-7EE6-4342-B048-85BDC9FD1C3A}</a:tableStyleId>
              </a:tblPr>
              <a:tblGrid>
                <a:gridCol w="10731438">
                  <a:extLst>
                    <a:ext uri="{9D8B030D-6E8A-4147-A177-3AD203B41FA5}">
                      <a16:colId xmlns="" xmlns:a16="http://schemas.microsoft.com/office/drawing/2014/main" val="20000"/>
                    </a:ext>
                  </a:extLst>
                </a:gridCol>
              </a:tblGrid>
              <a:tr h="623100">
                <a:tc>
                  <a:txBody>
                    <a:bodyPr/>
                    <a:lstStyle/>
                    <a:p>
                      <a:r>
                        <a:rPr lang="en-US" sz="2000" dirty="0" smtClean="0"/>
                        <a:t>Car</a:t>
                      </a:r>
                      <a:r>
                        <a:rPr lang="en-US" sz="2000" baseline="0" dirty="0" smtClean="0"/>
                        <a:t> Sales Prediction using RANDOM FOREST for </a:t>
                      </a:r>
                      <a:r>
                        <a:rPr lang="en-US" sz="2000" baseline="0" dirty="0" err="1" smtClean="0"/>
                        <a:t>Maruti</a:t>
                      </a:r>
                      <a:r>
                        <a:rPr lang="en-US" sz="2000" baseline="0" dirty="0" smtClean="0"/>
                        <a:t> Swift for 9 months are </a:t>
                      </a:r>
                      <a:endParaRPr lang="en-US" sz="2000" dirty="0"/>
                    </a:p>
                  </a:txBody>
                  <a:tcPr marL="101626" marR="101626" marT="50813" marB="50813">
                    <a:solidFill>
                      <a:schemeClr val="accent5"/>
                    </a:solidFill>
                  </a:tcPr>
                </a:tc>
                <a:extLst>
                  <a:ext uri="{0D108BD9-81ED-4DB2-BD59-A6C34878D82A}">
                    <a16:rowId xmlns="" xmlns:a16="http://schemas.microsoft.com/office/drawing/2014/main" val="10000"/>
                  </a:ext>
                </a:extLst>
              </a:tr>
              <a:tr h="3581786">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pic>
        <p:nvPicPr>
          <p:cNvPr id="11" name="Picture 10"/>
          <p:cNvPicPr>
            <a:picLocks noChangeAspect="1"/>
          </p:cNvPicPr>
          <p:nvPr>
            <p:custDataLst>
              <p:tags r:id="rId8"/>
            </p:custDataLst>
          </p:nvPr>
        </p:nvPicPr>
        <p:blipFill>
          <a:blip r:embed="rId10"/>
          <a:stretch>
            <a:fillRect/>
          </a:stretch>
        </p:blipFill>
        <p:spPr>
          <a:xfrm>
            <a:off x="2666930" y="2254244"/>
            <a:ext cx="5984517" cy="3462740"/>
          </a:xfrm>
          <a:prstGeom prst="rect">
            <a:avLst/>
          </a:prstGeom>
        </p:spPr>
      </p:pic>
    </p:spTree>
    <p:custDataLst>
      <p:tags r:id="rId1"/>
    </p:custDataLst>
    <p:extLst>
      <p:ext uri="{BB962C8B-B14F-4D97-AF65-F5344CB8AC3E}">
        <p14:creationId xmlns:p14="http://schemas.microsoft.com/office/powerpoint/2010/main" val="2163735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9" name="Rectangle 8"/>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RBEI/BSB | 2018</a:t>
            </a:r>
            <a:endParaRPr lang="en-US" sz="667" kern="0" dirty="0">
              <a:solidFill>
                <a:srgbClr val="000000"/>
              </a:solidFill>
            </a:endParaRPr>
          </a:p>
        </p:txBody>
      </p:sp>
      <p:sp>
        <p:nvSpPr>
          <p:cNvPr id="8" name="Rectangle 7"/>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2016.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7" name="Rectangle 6"/>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16</a:t>
            </a:r>
            <a:endParaRPr lang="en-US" sz="1334" kern="0" dirty="0">
              <a:solidFill>
                <a:srgbClr val="999FA6"/>
              </a:solidFill>
              <a:latin typeface="Bosch Office Sans"/>
            </a:endParaRPr>
          </a:p>
        </p:txBody>
      </p:sp>
      <p:sp>
        <p:nvSpPr>
          <p:cNvPr id="6" name="Rectangle 5"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BOSCH OEM Sales</a:t>
            </a:r>
          </a:p>
        </p:txBody>
      </p:sp>
      <p:graphicFrame>
        <p:nvGraphicFramePr>
          <p:cNvPr id="4" name="Table 3"/>
          <p:cNvGraphicFramePr>
            <a:graphicFrameLocks noGrp="1"/>
          </p:cNvGraphicFramePr>
          <p:nvPr>
            <p:custDataLst>
              <p:tags r:id="rId8"/>
            </p:custDataLst>
            <p:extLst/>
          </p:nvPr>
        </p:nvGraphicFramePr>
        <p:xfrm>
          <a:off x="617011" y="1229827"/>
          <a:ext cx="10228953" cy="5209244"/>
        </p:xfrm>
        <a:graphic>
          <a:graphicData uri="http://schemas.openxmlformats.org/drawingml/2006/table">
            <a:tbl>
              <a:tblPr firstRow="1" bandRow="1">
                <a:tableStyleId>{5C22544A-7EE6-4342-B048-85BDC9FD1C3A}</a:tableStyleId>
              </a:tblPr>
              <a:tblGrid>
                <a:gridCol w="5011710">
                  <a:extLst>
                    <a:ext uri="{9D8B030D-6E8A-4147-A177-3AD203B41FA5}">
                      <a16:colId xmlns="" xmlns:a16="http://schemas.microsoft.com/office/drawing/2014/main" val="20000"/>
                    </a:ext>
                  </a:extLst>
                </a:gridCol>
                <a:gridCol w="5217243">
                  <a:extLst>
                    <a:ext uri="{9D8B030D-6E8A-4147-A177-3AD203B41FA5}">
                      <a16:colId xmlns="" xmlns:a16="http://schemas.microsoft.com/office/drawing/2014/main" val="20001"/>
                    </a:ext>
                  </a:extLst>
                </a:gridCol>
              </a:tblGrid>
              <a:tr h="815725">
                <a:tc>
                  <a:txBody>
                    <a:bodyPr/>
                    <a:lstStyle/>
                    <a:p>
                      <a:r>
                        <a:rPr lang="en-US" sz="2000" dirty="0" smtClean="0"/>
                        <a:t>BOSCH OEM Car</a:t>
                      </a:r>
                      <a:r>
                        <a:rPr lang="en-US" sz="2000" baseline="0" dirty="0" smtClean="0"/>
                        <a:t> Parts used in </a:t>
                      </a:r>
                      <a:r>
                        <a:rPr lang="en-US" sz="2000" baseline="0" dirty="0" err="1" smtClean="0"/>
                        <a:t>Maruti</a:t>
                      </a:r>
                      <a:r>
                        <a:rPr lang="en-US" sz="2000" baseline="0" dirty="0" smtClean="0"/>
                        <a:t> Swift using RANDOM FOREST</a:t>
                      </a:r>
                      <a:endParaRPr lang="en-US" sz="2000" dirty="0"/>
                    </a:p>
                  </a:txBody>
                  <a:tcPr marL="101626" marR="101626" marT="50813" marB="50813">
                    <a:solidFill>
                      <a:schemeClr val="accent5"/>
                    </a:solidFill>
                  </a:tcPr>
                </a:tc>
                <a:tc>
                  <a:txBody>
                    <a:bodyPr/>
                    <a:lstStyle/>
                    <a:p>
                      <a:r>
                        <a:rPr lang="en-US" sz="2000" dirty="0" smtClean="0"/>
                        <a:t>Total</a:t>
                      </a:r>
                      <a:r>
                        <a:rPr lang="en-US" sz="2000" baseline="0" dirty="0" smtClean="0"/>
                        <a:t> BOSCH OEM Car Parts Required </a:t>
                      </a:r>
                      <a:endParaRPr lang="en-US" sz="2000" dirty="0"/>
                    </a:p>
                  </a:txBody>
                  <a:tcPr marL="101626" marR="101626" marT="50813" marB="50813">
                    <a:solidFill>
                      <a:schemeClr val="accent5"/>
                    </a:solidFill>
                  </a:tcPr>
                </a:tc>
                <a:extLst>
                  <a:ext uri="{0D108BD9-81ED-4DB2-BD59-A6C34878D82A}">
                    <a16:rowId xmlns="" xmlns:a16="http://schemas.microsoft.com/office/drawing/2014/main" val="10000"/>
                  </a:ext>
                </a:extLst>
              </a:tr>
              <a:tr h="4393519">
                <a:tc>
                  <a:txBody>
                    <a:bodyPr/>
                    <a:lstStyle/>
                    <a:p>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pic>
        <p:nvPicPr>
          <p:cNvPr id="5" name="Picture 4"/>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1240448" y="2221646"/>
            <a:ext cx="3536178" cy="4073679"/>
          </a:xfrm>
          <a:prstGeom prst="rect">
            <a:avLst/>
          </a:prstGeom>
        </p:spPr>
      </p:pic>
      <p:pic>
        <p:nvPicPr>
          <p:cNvPr id="11" name="Picture 10"/>
          <p:cNvPicPr>
            <a:picLocks noChangeAspect="1"/>
          </p:cNvPicPr>
          <p:nvPr>
            <p:custDataLst>
              <p:tags r:id="rId10"/>
            </p:custDataLst>
          </p:nvPr>
        </p:nvPicPr>
        <p:blipFill>
          <a:blip r:embed="rId13">
            <a:extLst>
              <a:ext uri="{28A0092B-C50C-407E-A947-70E740481C1C}">
                <a14:useLocalDpi xmlns:a14="http://schemas.microsoft.com/office/drawing/2010/main" val="0"/>
              </a:ext>
            </a:extLst>
          </a:blip>
          <a:stretch>
            <a:fillRect/>
          </a:stretch>
        </p:blipFill>
        <p:spPr>
          <a:xfrm>
            <a:off x="6302077" y="2255005"/>
            <a:ext cx="3883671" cy="4006963"/>
          </a:xfrm>
          <a:prstGeom prst="rect">
            <a:avLst/>
          </a:prstGeom>
        </p:spPr>
      </p:pic>
    </p:spTree>
    <p:custDataLst>
      <p:tags r:id="rId1"/>
    </p:custDataLst>
    <p:extLst>
      <p:ext uri="{BB962C8B-B14F-4D97-AF65-F5344CB8AC3E}">
        <p14:creationId xmlns:p14="http://schemas.microsoft.com/office/powerpoint/2010/main" val="742660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40411" y="1277384"/>
            <a:ext cx="8019767" cy="4995207"/>
          </a:xfrm>
          <a:prstGeom prst="rect">
            <a:avLst/>
          </a:prstGeom>
          <a:solidFill>
            <a:srgbClr val="B2B3B5">
              <a:alpha val="25000"/>
            </a:srgbClr>
          </a:solidFill>
          <a:ln w="9525" cap="flat" cmpd="sng" algn="ctr">
            <a:noFill/>
            <a:prstDash val="solid"/>
          </a:ln>
          <a:effectLst/>
        </p:spPr>
        <p:txBody>
          <a:bodyPr rtlCol="0" anchor="ctr"/>
          <a:lstStyle/>
          <a:p>
            <a:pPr algn="ctr" defTabSz="1016264"/>
            <a:endParaRPr lang="en-US" sz="2001" kern="0" dirty="0">
              <a:solidFill>
                <a:srgbClr val="000000"/>
              </a:solidFill>
              <a:latin typeface="Bosch Office Sans"/>
            </a:endParaRPr>
          </a:p>
        </p:txBody>
      </p:sp>
      <p:sp>
        <p:nvSpPr>
          <p:cNvPr id="7" name="Rectangle 6"/>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defTabSz="1016264">
              <a:lnSpc>
                <a:spcPct val="107000"/>
              </a:lnSpc>
              <a:spcAft>
                <a:spcPts val="111"/>
              </a:spcAft>
            </a:pPr>
            <a:endParaRPr lang="en-US" sz="667" kern="0" dirty="0">
              <a:solidFill>
                <a:srgbClr val="B2B3B5"/>
              </a:solidFill>
            </a:endParaRPr>
          </a:p>
        </p:txBody>
      </p:sp>
      <p:sp>
        <p:nvSpPr>
          <p:cNvPr id="6" name="Rectangle 5"/>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defTabSz="1016264"/>
            <a:r>
              <a:rPr lang="en-US" sz="1334" kern="0">
                <a:solidFill>
                  <a:srgbClr val="999FA6"/>
                </a:solidFill>
                <a:latin typeface="Bosch Office Sans"/>
              </a:rPr>
              <a:t>17</a:t>
            </a:r>
            <a:endParaRPr lang="en-US" sz="1334" kern="0" dirty="0">
              <a:solidFill>
                <a:srgbClr val="999FA6"/>
              </a:solidFill>
              <a:latin typeface="Bosch Office Sans"/>
            </a:endParaRPr>
          </a:p>
        </p:txBody>
      </p:sp>
      <p:sp>
        <p:nvSpPr>
          <p:cNvPr id="5" name="Rectangle 4"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pic>
        <p:nvPicPr>
          <p:cNvPr id="1026" name="Picture 2" descr="Image result for Capability icon"/>
          <p:cNvPicPr>
            <a:picLocks noChangeAspect="1" noChangeArrowheads="1"/>
          </p:cNvPicPr>
          <p:nvPr>
            <p:custDataLst>
              <p:tags r:id="rId6"/>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7076722" y="5229177"/>
            <a:ext cx="1064083" cy="10640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7"/>
            </p:custDataLst>
          </p:nvPr>
        </p:nvPicPr>
        <p:blipFill>
          <a:blip r:embed="rId23">
            <a:extLst>
              <a:ext uri="{28A0092B-C50C-407E-A947-70E740481C1C}">
                <a14:useLocalDpi xmlns:a14="http://schemas.microsoft.com/office/drawing/2010/main" val="0"/>
              </a:ext>
            </a:extLst>
          </a:blip>
          <a:srcRect/>
          <a:stretch>
            <a:fillRect/>
          </a:stretch>
        </p:blipFill>
        <p:spPr bwMode="auto">
          <a:xfrm>
            <a:off x="9960263" y="1184099"/>
            <a:ext cx="1982269" cy="991135"/>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8"/>
            </p:custDataLst>
          </p:nvPr>
        </p:nvSpPr>
        <p:spPr>
          <a:xfrm>
            <a:off x="8440002" y="1226572"/>
            <a:ext cx="3566853" cy="4774211"/>
          </a:xfrm>
          <a:prstGeom prst="roundRect">
            <a:avLst/>
          </a:prstGeom>
          <a:noFill/>
          <a:ln w="9525" cap="flat" cmpd="sng" algn="ctr">
            <a:solidFill>
              <a:srgbClr val="3F136C"/>
            </a:solidFill>
            <a:prstDash val="solid"/>
          </a:ln>
          <a:effectLst/>
        </p:spPr>
        <p:txBody>
          <a:bodyPr rtlCol="0" anchor="ctr"/>
          <a:lstStyle/>
          <a:p>
            <a:pPr algn="ctr" defTabSz="1016264"/>
            <a:endParaRPr lang="en-US" sz="2001" kern="0" dirty="0">
              <a:solidFill>
                <a:srgbClr val="000000"/>
              </a:solidFill>
              <a:latin typeface="Bosch Office Sans"/>
            </a:endParaRPr>
          </a:p>
        </p:txBody>
      </p:sp>
      <p:sp>
        <p:nvSpPr>
          <p:cNvPr id="56" name="Content Placeholder 2__________"/>
          <p:cNvSpPr txBox="1">
            <a:spLocks/>
          </p:cNvSpPr>
          <p:nvPr>
            <p:custDataLst>
              <p:tags r:id="rId9"/>
            </p:custDataLst>
          </p:nvPr>
        </p:nvSpPr>
        <p:spPr bwMode="auto">
          <a:xfrm>
            <a:off x="8526730" y="2169899"/>
            <a:ext cx="3393396" cy="32715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778"/>
              </a:lnSpc>
              <a:spcAft>
                <a:spcPts val="0"/>
              </a:spcAft>
              <a:buFont typeface="Wingdings 3" panose="05040102010807070707" pitchFamily="18" charset="2"/>
              <a:buChar char=""/>
            </a:pPr>
            <a:r>
              <a:rPr lang="en-US" sz="1334" b="1" dirty="0"/>
              <a:t>Mentors</a:t>
            </a:r>
          </a:p>
          <a:p>
            <a:pPr marL="254066" indent="-254066">
              <a:lnSpc>
                <a:spcPts val="1778"/>
              </a:lnSpc>
              <a:spcAft>
                <a:spcPts val="0"/>
              </a:spcAft>
              <a:buFont typeface="Wingdings" panose="05000000000000000000" pitchFamily="2" charset="2"/>
              <a:buChar char="q"/>
            </a:pPr>
            <a:r>
              <a:rPr lang="en-US" sz="1184" dirty="0"/>
              <a:t>Ponvannan Ponnuramu (RBEI/BSW3)</a:t>
            </a:r>
          </a:p>
          <a:p>
            <a:pPr marL="190550" indent="-190550">
              <a:lnSpc>
                <a:spcPts val="1778"/>
              </a:lnSpc>
              <a:spcAft>
                <a:spcPts val="0"/>
              </a:spcAft>
              <a:buFont typeface="Wingdings" panose="05000000000000000000" pitchFamily="2" charset="2"/>
              <a:buChar char="q"/>
            </a:pPr>
            <a:r>
              <a:rPr lang="en-US" sz="1184" dirty="0"/>
              <a:t> Yuvaraj Vellore Chandrasekaran (RBEI/BSW3)</a:t>
            </a:r>
          </a:p>
          <a:p>
            <a:pPr>
              <a:lnSpc>
                <a:spcPts val="1778"/>
              </a:lnSpc>
              <a:spcAft>
                <a:spcPts val="0"/>
              </a:spcAft>
              <a:buFont typeface="Wingdings 3" panose="05040102010807070707" pitchFamily="18" charset="2"/>
              <a:buChar char=""/>
            </a:pPr>
            <a:r>
              <a:rPr lang="en-US" sz="1334" b="1" dirty="0"/>
              <a:t>Interns</a:t>
            </a:r>
          </a:p>
          <a:p>
            <a:pPr>
              <a:lnSpc>
                <a:spcPts val="1778"/>
              </a:lnSpc>
              <a:spcAft>
                <a:spcPts val="0"/>
              </a:spcAft>
              <a:buFont typeface="Wingdings" panose="05000000000000000000" pitchFamily="2" charset="2"/>
              <a:buChar char="q"/>
            </a:pPr>
            <a:r>
              <a:rPr lang="sv-SE" sz="1334" dirty="0"/>
              <a:t>Ankit Parichha</a:t>
            </a:r>
          </a:p>
          <a:p>
            <a:pPr>
              <a:lnSpc>
                <a:spcPts val="1778"/>
              </a:lnSpc>
              <a:spcAft>
                <a:spcPts val="0"/>
              </a:spcAft>
              <a:buFont typeface="Wingdings" panose="05000000000000000000" pitchFamily="2" charset="2"/>
              <a:buChar char="q"/>
            </a:pPr>
            <a:r>
              <a:rPr lang="sv-SE" sz="1334" dirty="0"/>
              <a:t>Shobhit Sinha</a:t>
            </a:r>
          </a:p>
          <a:p>
            <a:pPr>
              <a:lnSpc>
                <a:spcPts val="1778"/>
              </a:lnSpc>
              <a:spcAft>
                <a:spcPts val="0"/>
              </a:spcAft>
              <a:buFont typeface="Wingdings" panose="05000000000000000000" pitchFamily="2" charset="2"/>
              <a:buChar char="q"/>
            </a:pPr>
            <a:r>
              <a:rPr lang="sv-SE" sz="1334" dirty="0"/>
              <a:t>Gaurav Kumar</a:t>
            </a:r>
          </a:p>
          <a:p>
            <a:pPr>
              <a:lnSpc>
                <a:spcPts val="1778"/>
              </a:lnSpc>
              <a:spcAft>
                <a:spcPts val="0"/>
              </a:spcAft>
              <a:buFont typeface="Wingdings" panose="05000000000000000000" pitchFamily="2" charset="2"/>
              <a:buChar char="q"/>
            </a:pPr>
            <a:r>
              <a:rPr lang="sv-SE" sz="1334" dirty="0"/>
              <a:t>Harshit Srivastava</a:t>
            </a:r>
          </a:p>
          <a:p>
            <a:pPr>
              <a:lnSpc>
                <a:spcPts val="1778"/>
              </a:lnSpc>
              <a:spcAft>
                <a:spcPts val="0"/>
              </a:spcAft>
              <a:buFont typeface="Wingdings 3" panose="05040102010807070707" pitchFamily="18" charset="2"/>
              <a:buChar char=""/>
            </a:pPr>
            <a:endParaRPr lang="sv-SE" sz="1334" dirty="0"/>
          </a:p>
          <a:p>
            <a:pPr>
              <a:lnSpc>
                <a:spcPts val="1778"/>
              </a:lnSpc>
              <a:spcAft>
                <a:spcPts val="0"/>
              </a:spcAft>
              <a:buFont typeface="Wingdings 3" panose="05040102010807070707" pitchFamily="18" charset="2"/>
              <a:buChar char=""/>
            </a:pPr>
            <a:endParaRPr lang="en-US" sz="1334" dirty="0"/>
          </a:p>
          <a:p>
            <a:pPr>
              <a:lnSpc>
                <a:spcPts val="1778"/>
              </a:lnSpc>
              <a:spcAft>
                <a:spcPts val="0"/>
              </a:spcAft>
              <a:buFont typeface="Wingdings 3" panose="05040102010807070707" pitchFamily="18" charset="2"/>
              <a:buChar char=""/>
            </a:pPr>
            <a:endParaRPr lang="en-US" sz="1334" dirty="0"/>
          </a:p>
          <a:p>
            <a:pPr>
              <a:lnSpc>
                <a:spcPts val="1778"/>
              </a:lnSpc>
              <a:spcAft>
                <a:spcPts val="0"/>
              </a:spcAft>
              <a:buFont typeface="Wingdings 3" panose="05040102010807070707" pitchFamily="18" charset="2"/>
              <a:buChar char=""/>
            </a:pPr>
            <a:endParaRPr lang="en-US" sz="1334" dirty="0"/>
          </a:p>
          <a:p>
            <a:pPr>
              <a:lnSpc>
                <a:spcPts val="1778"/>
              </a:lnSpc>
              <a:spcAft>
                <a:spcPts val="0"/>
              </a:spcAft>
              <a:buFont typeface="Wingdings 3" panose="05040102010807070707" pitchFamily="18" charset="2"/>
              <a:buChar char=""/>
            </a:pPr>
            <a:endParaRPr lang="en-US" sz="1334" dirty="0"/>
          </a:p>
        </p:txBody>
      </p:sp>
      <p:sp>
        <p:nvSpPr>
          <p:cNvPr id="36" name="Content Placeholder 2_____________"/>
          <p:cNvSpPr txBox="1">
            <a:spLocks/>
          </p:cNvSpPr>
          <p:nvPr>
            <p:custDataLst>
              <p:tags r:id="rId10"/>
            </p:custDataLst>
          </p:nvPr>
        </p:nvSpPr>
        <p:spPr bwMode="auto">
          <a:xfrm>
            <a:off x="342422" y="1758297"/>
            <a:ext cx="2719277" cy="19787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778"/>
              </a:lnSpc>
              <a:spcAft>
                <a:spcPts val="0"/>
              </a:spcAft>
            </a:pPr>
            <a:r>
              <a:rPr lang="en-US" sz="1778" b="1" kern="0" dirty="0">
                <a:solidFill>
                  <a:srgbClr val="000000"/>
                </a:solidFill>
              </a:rPr>
              <a:t>Overview </a:t>
            </a:r>
          </a:p>
        </p:txBody>
      </p:sp>
      <p:sp>
        <p:nvSpPr>
          <p:cNvPr id="39" name="Content Placeholder 2________________"/>
          <p:cNvSpPr txBox="1">
            <a:spLocks/>
          </p:cNvSpPr>
          <p:nvPr>
            <p:custDataLst>
              <p:tags r:id="rId11"/>
            </p:custDataLst>
          </p:nvPr>
        </p:nvSpPr>
        <p:spPr bwMode="auto">
          <a:xfrm>
            <a:off x="378404" y="5301297"/>
            <a:ext cx="2719277" cy="19787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778"/>
              </a:lnSpc>
              <a:spcAft>
                <a:spcPts val="0"/>
              </a:spcAft>
            </a:pPr>
            <a:r>
              <a:rPr lang="en-US" sz="1778" b="1" kern="0" dirty="0">
                <a:solidFill>
                  <a:srgbClr val="000000"/>
                </a:solidFill>
              </a:rPr>
              <a:t>Technologies</a:t>
            </a:r>
          </a:p>
        </p:txBody>
      </p:sp>
      <p:sp>
        <p:nvSpPr>
          <p:cNvPr id="40" name="Content Placeholder 2______________"/>
          <p:cNvSpPr txBox="1">
            <a:spLocks/>
          </p:cNvSpPr>
          <p:nvPr>
            <p:custDataLst>
              <p:tags r:id="rId12"/>
            </p:custDataLst>
          </p:nvPr>
        </p:nvSpPr>
        <p:spPr bwMode="auto">
          <a:xfrm>
            <a:off x="8642234" y="1482386"/>
            <a:ext cx="2719277" cy="19787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778"/>
              </a:lnSpc>
              <a:spcAft>
                <a:spcPts val="0"/>
              </a:spcAft>
            </a:pPr>
            <a:r>
              <a:rPr lang="en-US" sz="1778" b="1" kern="0" dirty="0">
                <a:solidFill>
                  <a:srgbClr val="000000"/>
                </a:solidFill>
              </a:rPr>
              <a:t>Team </a:t>
            </a:r>
          </a:p>
        </p:txBody>
      </p:sp>
      <p:sp>
        <p:nvSpPr>
          <p:cNvPr id="42" name="TextBox 41"/>
          <p:cNvSpPr txBox="1">
            <a:spLocks/>
          </p:cNvSpPr>
          <p:nvPr>
            <p:custDataLst>
              <p:tags r:id="rId13"/>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3112" dirty="0"/>
              <a:t>Interns @BSX : 2018</a:t>
            </a:r>
            <a:endParaRPr lang="en-US" sz="3112" kern="0" dirty="0"/>
          </a:p>
        </p:txBody>
      </p:sp>
      <p:sp>
        <p:nvSpPr>
          <p:cNvPr id="43" name="Title 1"/>
          <p:cNvSpPr>
            <a:spLocks noGrp="1"/>
          </p:cNvSpPr>
          <p:nvPr>
            <p:ph type="title"/>
            <p:custDataLst>
              <p:tags r:id="rId14"/>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2667" dirty="0">
                <a:solidFill>
                  <a:srgbClr val="A80163"/>
                </a:solidFill>
              </a:rPr>
              <a:t>ML Use case - 3</a:t>
            </a:r>
            <a:endParaRPr lang="en-US" sz="2223" dirty="0">
              <a:solidFill>
                <a:srgbClr val="7030A0"/>
              </a:solidFill>
            </a:endParaRPr>
          </a:p>
        </p:txBody>
      </p:sp>
      <p:sp>
        <p:nvSpPr>
          <p:cNvPr id="25" name="Rectangle 24"/>
          <p:cNvSpPr/>
          <p:nvPr>
            <p:custDataLst>
              <p:tags r:id="rId15"/>
            </p:custDataLst>
          </p:nvPr>
        </p:nvSpPr>
        <p:spPr>
          <a:xfrm>
            <a:off x="140411" y="1185638"/>
            <a:ext cx="8221999" cy="508131"/>
          </a:xfrm>
          <a:prstGeom prst="rect">
            <a:avLst/>
          </a:prstGeom>
          <a:solidFill>
            <a:schemeClr val="accent3">
              <a:lumMod val="40000"/>
              <a:lumOff val="60000"/>
            </a:schemeClr>
          </a:solidFill>
          <a:ln w="9525" cap="flat" cmpd="sng" algn="ctr">
            <a:noFill/>
            <a:prstDash val="solid"/>
          </a:ln>
          <a:effectLst/>
        </p:spPr>
        <p:txBody>
          <a:bodyPr rtlCol="0" anchor="ctr"/>
          <a:lstStyle/>
          <a:p>
            <a:pPr algn="ctr" defTabSz="1016264"/>
            <a:endParaRPr lang="en-US" sz="2001" kern="0" dirty="0">
              <a:solidFill>
                <a:srgbClr val="000000"/>
              </a:solidFill>
              <a:latin typeface="Bosch Office Sans"/>
            </a:endParaRPr>
          </a:p>
        </p:txBody>
      </p:sp>
      <p:sp>
        <p:nvSpPr>
          <p:cNvPr id="28" name="TextBox 27"/>
          <p:cNvSpPr txBox="1"/>
          <p:nvPr>
            <p:custDataLst>
              <p:tags r:id="rId16"/>
            </p:custDataLst>
          </p:nvPr>
        </p:nvSpPr>
        <p:spPr>
          <a:xfrm>
            <a:off x="420234" y="1313681"/>
            <a:ext cx="7942176" cy="403278"/>
          </a:xfrm>
          <a:prstGeom prst="rect">
            <a:avLst/>
          </a:prstGeom>
          <a:noFill/>
        </p:spPr>
        <p:txBody>
          <a:bodyPr wrap="square" lIns="0" tIns="0" rIns="0" bIns="0" rtlCol="0">
            <a:noAutofit/>
          </a:bodyPr>
          <a:lstStyle/>
          <a:p>
            <a:r>
              <a:rPr lang="en-US" sz="2001" dirty="0"/>
              <a:t>Car and OEM Sales Forecast for Indian Market </a:t>
            </a:r>
            <a:r>
              <a:rPr lang="en-US" sz="1778" kern="0" dirty="0">
                <a:solidFill>
                  <a:srgbClr val="000000"/>
                </a:solidFill>
              </a:rPr>
              <a:t>(Predictive Analysis)</a:t>
            </a:r>
            <a:endParaRPr lang="en-US" sz="1778" dirty="0"/>
          </a:p>
          <a:p>
            <a:endParaRPr lang="en-US" sz="1778" dirty="0"/>
          </a:p>
        </p:txBody>
      </p:sp>
      <p:cxnSp>
        <p:nvCxnSpPr>
          <p:cNvPr id="9" name="Straight Connector 8"/>
          <p:cNvCxnSpPr/>
          <p:nvPr>
            <p:custDataLst>
              <p:tags r:id="rId17"/>
            </p:custDataLst>
          </p:nvPr>
        </p:nvCxnSpPr>
        <p:spPr>
          <a:xfrm>
            <a:off x="296606" y="5229177"/>
            <a:ext cx="791075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18"/>
            </p:custDataLst>
          </p:nvPr>
        </p:nvSpPr>
        <p:spPr>
          <a:xfrm>
            <a:off x="326031" y="1983274"/>
            <a:ext cx="7718791" cy="3095387"/>
          </a:xfrm>
          <a:prstGeom prst="rect">
            <a:avLst/>
          </a:prstGeom>
          <a:noFill/>
        </p:spPr>
        <p:txBody>
          <a:bodyPr wrap="square" lIns="0" tIns="0" rIns="0" bIns="0" rtlCol="0">
            <a:noAutofit/>
          </a:bodyPr>
          <a:lstStyle/>
          <a:p>
            <a:pPr marL="317583" indent="-317583">
              <a:lnSpc>
                <a:spcPts val="2556"/>
              </a:lnSpc>
              <a:spcBef>
                <a:spcPts val="556"/>
              </a:spcBef>
              <a:buFont typeface="Arial" panose="020B0604020202020204" pitchFamily="34" charset="0"/>
              <a:buChar char="•"/>
            </a:pPr>
            <a:r>
              <a:rPr lang="en-US" sz="1334" b="1" kern="0" dirty="0">
                <a:solidFill>
                  <a:srgbClr val="000000"/>
                </a:solidFill>
              </a:rPr>
              <a:t>Build 6 months car and OEM Sales forecast using following input data</a:t>
            </a:r>
          </a:p>
          <a:p>
            <a:pPr marL="825715" lvl="1" indent="-317583">
              <a:lnSpc>
                <a:spcPts val="2556"/>
              </a:lnSpc>
              <a:spcBef>
                <a:spcPts val="556"/>
              </a:spcBef>
              <a:buFont typeface="Arial" panose="020B0604020202020204" pitchFamily="34" charset="0"/>
              <a:buChar char="•"/>
            </a:pPr>
            <a:r>
              <a:rPr lang="en-US" sz="1334" b="1" kern="0" dirty="0">
                <a:solidFill>
                  <a:srgbClr val="000000"/>
                </a:solidFill>
              </a:rPr>
              <a:t>2 years of historical car sales</a:t>
            </a:r>
          </a:p>
          <a:p>
            <a:pPr marL="825715" lvl="1" indent="-317583">
              <a:lnSpc>
                <a:spcPts val="2556"/>
              </a:lnSpc>
              <a:spcBef>
                <a:spcPts val="556"/>
              </a:spcBef>
              <a:buFont typeface="Arial" panose="020B0604020202020204" pitchFamily="34" charset="0"/>
              <a:buChar char="•"/>
            </a:pPr>
            <a:r>
              <a:rPr lang="en-US" sz="1334" b="1" kern="0" dirty="0">
                <a:solidFill>
                  <a:srgbClr val="000000"/>
                </a:solidFill>
              </a:rPr>
              <a:t>Fuel Price : Petrol and Diesel</a:t>
            </a:r>
          </a:p>
          <a:p>
            <a:pPr marL="825715" lvl="1" indent="-317583">
              <a:lnSpc>
                <a:spcPts val="2556"/>
              </a:lnSpc>
              <a:spcBef>
                <a:spcPts val="556"/>
              </a:spcBef>
              <a:buFont typeface="Arial" panose="020B0604020202020204" pitchFamily="34" charset="0"/>
              <a:buChar char="•"/>
            </a:pPr>
            <a:r>
              <a:rPr lang="en-US" sz="1334" b="1" kern="0" dirty="0">
                <a:solidFill>
                  <a:srgbClr val="000000"/>
                </a:solidFill>
              </a:rPr>
              <a:t>GDP</a:t>
            </a:r>
          </a:p>
          <a:p>
            <a:pPr marL="825715" lvl="1" indent="-317583">
              <a:lnSpc>
                <a:spcPts val="2556"/>
              </a:lnSpc>
              <a:spcBef>
                <a:spcPts val="556"/>
              </a:spcBef>
              <a:buFont typeface="Arial" panose="020B0604020202020204" pitchFamily="34" charset="0"/>
              <a:buChar char="•"/>
            </a:pPr>
            <a:r>
              <a:rPr lang="en-US" sz="1334" b="1" kern="0" dirty="0">
                <a:solidFill>
                  <a:srgbClr val="000000"/>
                </a:solidFill>
              </a:rPr>
              <a:t>Unemployment</a:t>
            </a:r>
          </a:p>
          <a:p>
            <a:pPr marL="317583" indent="-317583">
              <a:lnSpc>
                <a:spcPts val="2556"/>
              </a:lnSpc>
              <a:spcBef>
                <a:spcPts val="556"/>
              </a:spcBef>
              <a:buFont typeface="Arial" panose="020B0604020202020204" pitchFamily="34" charset="0"/>
              <a:buChar char="•"/>
            </a:pPr>
            <a:r>
              <a:rPr lang="en-US" sz="1334" b="1" kern="0" dirty="0">
                <a:solidFill>
                  <a:srgbClr val="000000"/>
                </a:solidFill>
              </a:rPr>
              <a:t>Different types of Prediction Methods and Data Visualization are used to bring</a:t>
            </a:r>
          </a:p>
          <a:p>
            <a:pPr marL="825715" lvl="1" indent="-317583">
              <a:lnSpc>
                <a:spcPts val="2556"/>
              </a:lnSpc>
              <a:spcBef>
                <a:spcPts val="556"/>
              </a:spcBef>
              <a:buFont typeface="Arial" panose="020B0604020202020204" pitchFamily="34" charset="0"/>
              <a:buChar char="•"/>
            </a:pPr>
            <a:r>
              <a:rPr lang="en-US" sz="1334" b="1" kern="0" dirty="0">
                <a:solidFill>
                  <a:srgbClr val="000000"/>
                </a:solidFill>
              </a:rPr>
              <a:t>Car Sales Forecast by make, segment and Fuel </a:t>
            </a:r>
          </a:p>
          <a:p>
            <a:pPr marL="825715" lvl="1" indent="-317583">
              <a:lnSpc>
                <a:spcPts val="2556"/>
              </a:lnSpc>
              <a:spcBef>
                <a:spcPts val="556"/>
              </a:spcBef>
              <a:buFont typeface="Arial" panose="020B0604020202020204" pitchFamily="34" charset="0"/>
              <a:buChar char="•"/>
            </a:pPr>
            <a:r>
              <a:rPr lang="en-US" sz="1334" b="1" kern="0" dirty="0">
                <a:solidFill>
                  <a:srgbClr val="000000"/>
                </a:solidFill>
              </a:rPr>
              <a:t>BOSCH OEM Products Forecast</a:t>
            </a:r>
          </a:p>
        </p:txBody>
      </p:sp>
      <p:sp>
        <p:nvSpPr>
          <p:cNvPr id="30" name="TextBox 29"/>
          <p:cNvSpPr txBox="1"/>
          <p:nvPr>
            <p:custDataLst>
              <p:tags r:id="rId19"/>
            </p:custDataLst>
          </p:nvPr>
        </p:nvSpPr>
        <p:spPr>
          <a:xfrm>
            <a:off x="378404" y="5609251"/>
            <a:ext cx="5952826" cy="738149"/>
          </a:xfrm>
          <a:prstGeom prst="rect">
            <a:avLst/>
          </a:prstGeom>
          <a:noFill/>
        </p:spPr>
        <p:txBody>
          <a:bodyPr wrap="square" lIns="0" tIns="0" rIns="0" bIns="0" rtlCol="0">
            <a:noAutofit/>
          </a:bodyPr>
          <a:lstStyle/>
          <a:p>
            <a:pPr marL="381099" indent="-381099">
              <a:lnSpc>
                <a:spcPts val="1111"/>
              </a:lnSpc>
              <a:spcBef>
                <a:spcPts val="667"/>
              </a:spcBef>
              <a:buFontTx/>
              <a:buAutoNum type="arabicPeriod"/>
            </a:pPr>
            <a:r>
              <a:rPr lang="en-US" sz="1334" kern="0" dirty="0"/>
              <a:t>R Language for Predictive Analysis</a:t>
            </a:r>
          </a:p>
          <a:p>
            <a:pPr marL="381099" indent="-381099">
              <a:lnSpc>
                <a:spcPts val="1111"/>
              </a:lnSpc>
              <a:spcBef>
                <a:spcPts val="667"/>
              </a:spcBef>
              <a:buFontTx/>
              <a:buAutoNum type="arabicPeriod"/>
            </a:pPr>
            <a:r>
              <a:rPr lang="en-US" sz="1334" kern="0" dirty="0"/>
              <a:t>Azure SQL DB or CSV file to Store data</a:t>
            </a:r>
          </a:p>
          <a:p>
            <a:pPr marL="381099" indent="-381099">
              <a:lnSpc>
                <a:spcPts val="1111"/>
              </a:lnSpc>
              <a:spcBef>
                <a:spcPts val="667"/>
              </a:spcBef>
              <a:buFontTx/>
              <a:buAutoNum type="arabicPeriod"/>
            </a:pPr>
            <a:r>
              <a:rPr lang="en-US" sz="1334" kern="0" dirty="0"/>
              <a:t>Azure ML Studio to host and Deploy</a:t>
            </a:r>
          </a:p>
        </p:txBody>
      </p:sp>
    </p:spTree>
    <p:custDataLst>
      <p:tags r:id="rId1"/>
    </p:custDataLst>
    <p:extLst>
      <p:ext uri="{BB962C8B-B14F-4D97-AF65-F5344CB8AC3E}">
        <p14:creationId xmlns:p14="http://schemas.microsoft.com/office/powerpoint/2010/main" val="3000251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8" name="Rectangle 7"/>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18</a:t>
            </a:r>
            <a:endParaRPr lang="en-US" sz="1334" kern="0" dirty="0">
              <a:solidFill>
                <a:srgbClr val="999FA6"/>
              </a:solidFill>
              <a:latin typeface="Bosch Office Sans"/>
            </a:endParaRPr>
          </a:p>
        </p:txBody>
      </p:sp>
      <p:sp>
        <p:nvSpPr>
          <p:cNvPr id="7" name="Rectangle 6"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6" name="TextBox 5"/>
          <p:cNvSpPr txBox="1"/>
          <p:nvPr>
            <p:custDataLst>
              <p:tags r:id="rId5"/>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4" name="TextBox 3"/>
          <p:cNvSpPr txBox="1"/>
          <p:nvPr>
            <p:custDataLst>
              <p:tags r:id="rId6"/>
            </p:custDataLst>
          </p:nvPr>
        </p:nvSpPr>
        <p:spPr>
          <a:xfrm>
            <a:off x="617011" y="2132032"/>
            <a:ext cx="2876584" cy="1016261"/>
          </a:xfrm>
          <a:prstGeom prst="rect">
            <a:avLst/>
          </a:prstGeom>
          <a:noFill/>
        </p:spPr>
        <p:txBody>
          <a:bodyPr wrap="none" lIns="0" tIns="0" rIns="0" bIns="0" rtlCol="0">
            <a:noAutofit/>
          </a:bodyPr>
          <a:lstStyle/>
          <a:p>
            <a:r>
              <a:rPr lang="en-US" sz="4446" b="1" dirty="0"/>
              <a:t>Team</a:t>
            </a:r>
          </a:p>
        </p:txBody>
      </p:sp>
      <p:sp>
        <p:nvSpPr>
          <p:cNvPr id="3" name="Rectangle 2"/>
          <p:cNvSpPr/>
          <p:nvPr>
            <p:custDataLst>
              <p:tags r:id="rId7"/>
            </p:custDataLst>
          </p:nvPr>
        </p:nvSpPr>
        <p:spPr>
          <a:xfrm>
            <a:off x="3493595" y="508131"/>
            <a:ext cx="7727821" cy="4243200"/>
          </a:xfrm>
          <a:prstGeom prst="rect">
            <a:avLst/>
          </a:prstGeom>
          <a:noFill/>
          <a:ln w="9525" cap="flat" cmpd="sng" algn="ctr">
            <a:solidFill>
              <a:srgbClr val="3F136C"/>
            </a:solidFill>
            <a:prstDash val="solid"/>
          </a:ln>
          <a:effectLst/>
        </p:spPr>
        <p:txBody>
          <a:bodyPr rtlCol="0" anchor="ctr"/>
          <a:lstStyle/>
          <a:p>
            <a:pPr algn="ctr" defTabSz="1016264"/>
            <a:r>
              <a:rPr lang="en-US" sz="2001" kern="0" dirty="0">
                <a:solidFill>
                  <a:srgbClr val="000000"/>
                </a:solidFill>
                <a:latin typeface="Bosch Office Sans"/>
              </a:rPr>
              <a:t>Picture Here</a:t>
            </a:r>
          </a:p>
        </p:txBody>
      </p:sp>
      <p:sp>
        <p:nvSpPr>
          <p:cNvPr id="5" name="Rectangle 4"/>
          <p:cNvSpPr/>
          <p:nvPr>
            <p:custDataLst>
              <p:tags r:id="rId8"/>
            </p:custDataLst>
          </p:nvPr>
        </p:nvSpPr>
        <p:spPr>
          <a:xfrm>
            <a:off x="4155119" y="5331686"/>
            <a:ext cx="2498310" cy="1477328"/>
          </a:xfrm>
          <a:prstGeom prst="rect">
            <a:avLst/>
          </a:prstGeom>
        </p:spPr>
        <p:txBody>
          <a:bodyPr wrap="square">
            <a:spAutoFit/>
          </a:bodyPr>
          <a:lstStyle/>
          <a:p>
            <a:pPr marL="317583" indent="-317583">
              <a:lnSpc>
                <a:spcPts val="1778"/>
              </a:lnSpc>
              <a:buFont typeface="Wingdings" panose="05000000000000000000" pitchFamily="2" charset="2"/>
              <a:buChar char="Ø"/>
            </a:pPr>
            <a:r>
              <a:rPr lang="en-US" sz="2001" b="1" dirty="0" smtClean="0"/>
              <a:t>Interns</a:t>
            </a:r>
            <a:endParaRPr lang="sv-SE" sz="1778" dirty="0" smtClean="0"/>
          </a:p>
          <a:p>
            <a:pPr>
              <a:lnSpc>
                <a:spcPts val="1778"/>
              </a:lnSpc>
              <a:buFont typeface="Wingdings" panose="05000000000000000000" pitchFamily="2" charset="2"/>
              <a:buChar char="q"/>
            </a:pPr>
            <a:r>
              <a:rPr lang="sv-SE" sz="1778" dirty="0"/>
              <a:t>Ankit </a:t>
            </a:r>
            <a:r>
              <a:rPr lang="sv-SE" sz="1778" dirty="0" smtClean="0"/>
              <a:t>Parichha</a:t>
            </a:r>
          </a:p>
          <a:p>
            <a:pPr>
              <a:lnSpc>
                <a:spcPts val="1778"/>
              </a:lnSpc>
              <a:buFont typeface="Wingdings" panose="05000000000000000000" pitchFamily="2" charset="2"/>
              <a:buChar char="q"/>
            </a:pPr>
            <a:r>
              <a:rPr lang="sv-SE" sz="1778" dirty="0" smtClean="0"/>
              <a:t>Shobhit </a:t>
            </a:r>
            <a:r>
              <a:rPr lang="sv-SE" sz="1778" dirty="0" smtClean="0"/>
              <a:t>Sinha</a:t>
            </a:r>
            <a:endParaRPr lang="sv-SE" sz="1778" dirty="0"/>
          </a:p>
          <a:p>
            <a:pPr>
              <a:lnSpc>
                <a:spcPts val="1778"/>
              </a:lnSpc>
              <a:buFont typeface="Wingdings" panose="05000000000000000000" pitchFamily="2" charset="2"/>
              <a:buChar char="q"/>
            </a:pPr>
            <a:r>
              <a:rPr lang="sv-SE" sz="1778" dirty="0"/>
              <a:t>Gaurav Kumar</a:t>
            </a:r>
          </a:p>
          <a:p>
            <a:pPr>
              <a:lnSpc>
                <a:spcPts val="1778"/>
              </a:lnSpc>
              <a:buFont typeface="Wingdings" panose="05000000000000000000" pitchFamily="2" charset="2"/>
              <a:buChar char="q"/>
            </a:pPr>
            <a:r>
              <a:rPr lang="sv-SE" sz="1778" dirty="0"/>
              <a:t>Harshit </a:t>
            </a:r>
            <a:r>
              <a:rPr lang="sv-SE" sz="1778" dirty="0" smtClean="0"/>
              <a:t>Srivastava</a:t>
            </a:r>
          </a:p>
          <a:p>
            <a:pPr>
              <a:lnSpc>
                <a:spcPts val="1778"/>
              </a:lnSpc>
              <a:buFont typeface="Wingdings" panose="05000000000000000000" pitchFamily="2" charset="2"/>
              <a:buChar char="q"/>
            </a:pPr>
            <a:r>
              <a:rPr lang="sv-SE" sz="1778" dirty="0" smtClean="0"/>
              <a:t>Ragini</a:t>
            </a:r>
            <a:endParaRPr lang="en-US" sz="2001" dirty="0"/>
          </a:p>
        </p:txBody>
      </p:sp>
      <p:sp>
        <p:nvSpPr>
          <p:cNvPr id="11" name="Rectangle 10"/>
          <p:cNvSpPr/>
          <p:nvPr>
            <p:custDataLst>
              <p:tags r:id="rId9"/>
            </p:custDataLst>
          </p:nvPr>
        </p:nvSpPr>
        <p:spPr>
          <a:xfrm>
            <a:off x="6597426" y="5331686"/>
            <a:ext cx="4476973" cy="784830"/>
          </a:xfrm>
          <a:prstGeom prst="rect">
            <a:avLst/>
          </a:prstGeom>
        </p:spPr>
        <p:txBody>
          <a:bodyPr wrap="square">
            <a:spAutoFit/>
          </a:bodyPr>
          <a:lstStyle/>
          <a:p>
            <a:pPr marL="317583" indent="-317583">
              <a:lnSpc>
                <a:spcPts val="1778"/>
              </a:lnSpc>
              <a:buFont typeface="Wingdings" panose="05000000000000000000" pitchFamily="2" charset="2"/>
              <a:buChar char="Ø"/>
            </a:pPr>
            <a:r>
              <a:rPr lang="en-US" sz="2001" b="1" dirty="0"/>
              <a:t>Mentors</a:t>
            </a:r>
          </a:p>
          <a:p>
            <a:pPr marL="254066" indent="-254066">
              <a:lnSpc>
                <a:spcPts val="1778"/>
              </a:lnSpc>
              <a:buFont typeface="Wingdings" panose="05000000000000000000" pitchFamily="2" charset="2"/>
              <a:buChar char="q"/>
            </a:pPr>
            <a:r>
              <a:rPr lang="en-US" sz="2001" dirty="0"/>
              <a:t>Ponvannan Ponnuramu</a:t>
            </a:r>
          </a:p>
          <a:p>
            <a:pPr marL="190550" indent="-190550">
              <a:lnSpc>
                <a:spcPts val="1778"/>
              </a:lnSpc>
              <a:buFont typeface="Wingdings" panose="05000000000000000000" pitchFamily="2" charset="2"/>
              <a:buChar char="q"/>
            </a:pPr>
            <a:r>
              <a:rPr lang="en-US" sz="2001" dirty="0"/>
              <a:t> Yuvaraj Vellore Chandrasekaran</a:t>
            </a:r>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93594" y="279400"/>
            <a:ext cx="7727821" cy="4990892"/>
          </a:xfrm>
          <a:prstGeom prst="rect">
            <a:avLst/>
          </a:prstGeom>
        </p:spPr>
      </p:pic>
    </p:spTree>
    <p:custDataLst>
      <p:tags r:id="rId1"/>
    </p:custDataLst>
    <p:extLst>
      <p:ext uri="{BB962C8B-B14F-4D97-AF65-F5344CB8AC3E}">
        <p14:creationId xmlns:p14="http://schemas.microsoft.com/office/powerpoint/2010/main" val="686898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316907" y="311689"/>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7" name="Rectangle 6"/>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2</a:t>
            </a:r>
            <a:endParaRPr lang="en-US" sz="1334" kern="0" dirty="0">
              <a:solidFill>
                <a:srgbClr val="999FA6"/>
              </a:solidFill>
              <a:latin typeface="Bosch Office Sans"/>
            </a:endParaRPr>
          </a:p>
        </p:txBody>
      </p:sp>
      <p:sp>
        <p:nvSpPr>
          <p:cNvPr id="6" name="Rectangle 5"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5"/>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349693" y="746765"/>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Overview</a:t>
            </a:r>
          </a:p>
        </p:txBody>
      </p:sp>
      <p:sp>
        <p:nvSpPr>
          <p:cNvPr id="21" name="Rectangle 20"/>
          <p:cNvSpPr/>
          <p:nvPr>
            <p:custDataLst>
              <p:tags r:id="rId7"/>
            </p:custDataLst>
          </p:nvPr>
        </p:nvSpPr>
        <p:spPr>
          <a:xfrm>
            <a:off x="288137" y="1380555"/>
            <a:ext cx="5836986" cy="4183838"/>
          </a:xfrm>
          <a:prstGeom prst="rect">
            <a:avLst/>
          </a:prstGeom>
        </p:spPr>
        <p:txBody>
          <a:bodyPr wrap="square">
            <a:spAutoFit/>
          </a:bodyPr>
          <a:lstStyle/>
          <a:p>
            <a:pPr marL="317583" indent="-317583">
              <a:lnSpc>
                <a:spcPts val="2556"/>
              </a:lnSpc>
              <a:spcBef>
                <a:spcPts val="556"/>
              </a:spcBef>
              <a:buFont typeface="Arial" panose="020B0604020202020204" pitchFamily="34" charset="0"/>
              <a:buChar char="•"/>
            </a:pPr>
            <a:r>
              <a:rPr lang="en-US" sz="1600" b="1" kern="0" dirty="0">
                <a:solidFill>
                  <a:srgbClr val="000000"/>
                </a:solidFill>
              </a:rPr>
              <a:t>Build </a:t>
            </a:r>
            <a:r>
              <a:rPr lang="en-US" sz="1600" b="1" kern="0" dirty="0" smtClean="0">
                <a:solidFill>
                  <a:srgbClr val="000000"/>
                </a:solidFill>
              </a:rPr>
              <a:t>9 </a:t>
            </a:r>
            <a:r>
              <a:rPr lang="en-US" sz="1600" b="1" kern="0" dirty="0">
                <a:solidFill>
                  <a:srgbClr val="000000"/>
                </a:solidFill>
              </a:rPr>
              <a:t>months car and OEM Sales forecast using following input data</a:t>
            </a:r>
          </a:p>
          <a:p>
            <a:pPr marL="825715" lvl="1" indent="-317583">
              <a:lnSpc>
                <a:spcPts val="2556"/>
              </a:lnSpc>
              <a:spcBef>
                <a:spcPts val="556"/>
              </a:spcBef>
              <a:buFont typeface="Arial" panose="020B0604020202020204" pitchFamily="34" charset="0"/>
              <a:buChar char="•"/>
            </a:pPr>
            <a:r>
              <a:rPr lang="en-US" sz="1600" b="1" kern="0" dirty="0"/>
              <a:t>5 years of historical car sales</a:t>
            </a:r>
          </a:p>
          <a:p>
            <a:pPr marL="825715" lvl="1" indent="-317583">
              <a:lnSpc>
                <a:spcPts val="2556"/>
              </a:lnSpc>
              <a:spcBef>
                <a:spcPts val="556"/>
              </a:spcBef>
              <a:buFont typeface="Arial" panose="020B0604020202020204" pitchFamily="34" charset="0"/>
              <a:buChar char="•"/>
            </a:pPr>
            <a:r>
              <a:rPr lang="en-US" sz="1600" b="1" kern="0" dirty="0"/>
              <a:t>Fuel Price – Petrol and Diesel</a:t>
            </a:r>
          </a:p>
          <a:p>
            <a:pPr marL="825715" lvl="1" indent="-317583">
              <a:lnSpc>
                <a:spcPts val="2556"/>
              </a:lnSpc>
              <a:spcBef>
                <a:spcPts val="556"/>
              </a:spcBef>
              <a:buFont typeface="Arial" panose="020B0604020202020204" pitchFamily="34" charset="0"/>
              <a:buChar char="•"/>
            </a:pPr>
            <a:r>
              <a:rPr lang="en-US" sz="1600" b="1" kern="0" dirty="0"/>
              <a:t>GDP</a:t>
            </a:r>
          </a:p>
          <a:p>
            <a:pPr marL="825715" lvl="1" indent="-317583">
              <a:lnSpc>
                <a:spcPts val="2556"/>
              </a:lnSpc>
              <a:spcBef>
                <a:spcPts val="556"/>
              </a:spcBef>
              <a:buFont typeface="Arial" panose="020B0604020202020204" pitchFamily="34" charset="0"/>
              <a:buChar char="•"/>
            </a:pPr>
            <a:r>
              <a:rPr lang="en-US" sz="1600" b="1" kern="0" dirty="0"/>
              <a:t>Unemployment</a:t>
            </a:r>
          </a:p>
          <a:p>
            <a:pPr marL="825715" lvl="1" indent="-317583">
              <a:lnSpc>
                <a:spcPts val="2556"/>
              </a:lnSpc>
              <a:spcBef>
                <a:spcPts val="556"/>
              </a:spcBef>
              <a:buFont typeface="Arial" panose="020B0604020202020204" pitchFamily="34" charset="0"/>
              <a:buChar char="•"/>
            </a:pPr>
            <a:r>
              <a:rPr lang="en-US" sz="1600" b="1" kern="0" dirty="0"/>
              <a:t>BOSCH OEM Car Parts</a:t>
            </a:r>
          </a:p>
          <a:p>
            <a:pPr marL="317583" indent="-317583" algn="just">
              <a:lnSpc>
                <a:spcPts val="2556"/>
              </a:lnSpc>
              <a:spcBef>
                <a:spcPts val="556"/>
              </a:spcBef>
              <a:buFont typeface="Arial" panose="020B0604020202020204" pitchFamily="34" charset="0"/>
              <a:buChar char="•"/>
            </a:pPr>
            <a:r>
              <a:rPr lang="en-US" sz="1600" b="1" kern="0" dirty="0"/>
              <a:t>The challenge is to accurately predict future Car and OEM Sales using predictive analytics and machine learning and then to identify the optimal strategy for OEM sales forecast</a:t>
            </a:r>
            <a:r>
              <a:rPr lang="en-US" sz="1600" b="1" kern="0" dirty="0" smtClean="0"/>
              <a:t>.</a:t>
            </a:r>
            <a:endParaRPr lang="en-US" sz="1600" b="1" kern="0" dirty="0"/>
          </a:p>
        </p:txBody>
      </p:sp>
      <p:sp>
        <p:nvSpPr>
          <p:cNvPr id="22" name="Rectangle 21"/>
          <p:cNvSpPr/>
          <p:nvPr>
            <p:custDataLst>
              <p:tags r:id="rId8"/>
            </p:custDataLst>
          </p:nvPr>
        </p:nvSpPr>
        <p:spPr>
          <a:xfrm>
            <a:off x="7800402" y="800543"/>
            <a:ext cx="4104168" cy="434414"/>
          </a:xfrm>
          <a:prstGeom prst="rect">
            <a:avLst/>
          </a:prstGeom>
        </p:spPr>
        <p:txBody>
          <a:bodyPr wrap="square">
            <a:spAutoFit/>
          </a:bodyPr>
          <a:lstStyle/>
          <a:p>
            <a:r>
              <a:rPr lang="en-US" sz="2223" b="1" dirty="0">
                <a:latin typeface="Calibri" panose="020F0502020204030204" pitchFamily="34" charset="0"/>
              </a:rPr>
              <a:t>T</a:t>
            </a:r>
            <a:r>
              <a:rPr lang="en-US" sz="1778" b="1" dirty="0">
                <a:latin typeface="Calibri" panose="020F0502020204030204" pitchFamily="34" charset="0"/>
              </a:rPr>
              <a:t>ECHNOLOGIES</a:t>
            </a:r>
            <a:endParaRPr lang="en-US" sz="1334" dirty="0">
              <a:latin typeface="Calibri" panose="020F0502020204030204" pitchFamily="34" charset="0"/>
            </a:endParaRPr>
          </a:p>
        </p:txBody>
      </p:sp>
      <p:pic>
        <p:nvPicPr>
          <p:cNvPr id="4" name="Picture 3"/>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7111828" y="5559601"/>
            <a:ext cx="821558" cy="636594"/>
          </a:xfrm>
          <a:prstGeom prst="rect">
            <a:avLst/>
          </a:prstGeom>
        </p:spPr>
      </p:pic>
      <p:pic>
        <p:nvPicPr>
          <p:cNvPr id="14" name="Picture 13"/>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8160299" y="5638182"/>
            <a:ext cx="833811" cy="621743"/>
          </a:xfrm>
          <a:prstGeom prst="rect">
            <a:avLst/>
          </a:prstGeom>
        </p:spPr>
      </p:pic>
      <p:pic>
        <p:nvPicPr>
          <p:cNvPr id="17" name="Picture 16"/>
          <p:cNvPicPr>
            <a:picLocks noChangeAspect="1"/>
          </p:cNvPicPr>
          <p:nvPr>
            <p:custDataLst>
              <p:tags r:id="rId11"/>
            </p:custDataLst>
          </p:nvPr>
        </p:nvPicPr>
        <p:blipFill>
          <a:blip r:embed="rId18" cstate="print">
            <a:extLst>
              <a:ext uri="{28A0092B-C50C-407E-A947-70E740481C1C}">
                <a14:useLocalDpi xmlns:a14="http://schemas.microsoft.com/office/drawing/2010/main" val="0"/>
              </a:ext>
            </a:extLst>
          </a:blip>
          <a:stretch>
            <a:fillRect/>
          </a:stretch>
        </p:blipFill>
        <p:spPr>
          <a:xfrm>
            <a:off x="9631801" y="5737018"/>
            <a:ext cx="686937" cy="545454"/>
          </a:xfrm>
          <a:prstGeom prst="rect">
            <a:avLst/>
          </a:prstGeom>
        </p:spPr>
      </p:pic>
      <p:pic>
        <p:nvPicPr>
          <p:cNvPr id="3" name="Picture 2"/>
          <p:cNvPicPr>
            <a:picLocks noChangeAspect="1"/>
          </p:cNvPicPr>
          <p:nvPr>
            <p:custDataLst>
              <p:tags r:id="rId12"/>
            </p:custDataLst>
          </p:nvPr>
        </p:nvPicPr>
        <p:blipFill>
          <a:blip r:embed="rId19" cstate="print">
            <a:extLst>
              <a:ext uri="{28A0092B-C50C-407E-A947-70E740481C1C}">
                <a14:useLocalDpi xmlns:a14="http://schemas.microsoft.com/office/drawing/2010/main" val="0"/>
              </a:ext>
            </a:extLst>
          </a:blip>
          <a:stretch>
            <a:fillRect/>
          </a:stretch>
        </p:blipFill>
        <p:spPr>
          <a:xfrm>
            <a:off x="10642949" y="5720321"/>
            <a:ext cx="1261621" cy="487273"/>
          </a:xfrm>
          <a:prstGeom prst="rect">
            <a:avLst/>
          </a:prstGeom>
        </p:spPr>
      </p:pic>
      <p:pic>
        <p:nvPicPr>
          <p:cNvPr id="12" name="Picture 11"/>
          <p:cNvPicPr>
            <a:picLocks noChangeAspect="1"/>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6452275" y="1345674"/>
            <a:ext cx="5452295" cy="4057348"/>
          </a:xfrm>
          <a:prstGeom prst="rect">
            <a:avLst/>
          </a:prstGeom>
        </p:spPr>
      </p:pic>
    </p:spTree>
    <p:custDataLst>
      <p:tags r:id="rId1"/>
    </p:custDataLst>
    <p:extLst>
      <p:ext uri="{BB962C8B-B14F-4D97-AF65-F5344CB8AC3E}">
        <p14:creationId xmlns:p14="http://schemas.microsoft.com/office/powerpoint/2010/main" val="2115249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custDataLst>
              <p:tags r:id="rId2"/>
            </p:custDataLst>
          </p:nvPr>
        </p:nvSpPr>
        <p:spPr>
          <a:xfrm>
            <a:off x="288137" y="287941"/>
            <a:ext cx="10972800" cy="5784221"/>
          </a:xfrm>
          <a:effectLst/>
          <a:extLst>
            <a:ext uri="{53640926-AAD7-44D8-BBD7-CCE9431645EC}">
              <a14:shadowObscured xmlns:a14="http://schemas.microsoft.com/office/drawing/2010/main"/>
            </a:ext>
          </a:extLst>
        </p:spPr>
        <p:txBody>
          <a:bodyPr vert="horz" wrap="square" lIns="0" tIns="0" rIns="0" bIns="0" rtlCol="0" anchor="t">
            <a:noAutofit/>
          </a:bodyPr>
          <a:lstStyle/>
          <a:p>
            <a:r>
              <a:rPr lang="en-US" dirty="0" smtClean="0">
                <a:solidFill>
                  <a:schemeClr val="tx1"/>
                </a:solidFill>
              </a:rPr>
              <a:t/>
            </a:r>
            <a:br>
              <a:rPr lang="en-US" dirty="0" smtClean="0">
                <a:solidFill>
                  <a:schemeClr val="tx1"/>
                </a:solidFill>
              </a:rPr>
            </a:br>
            <a:r>
              <a:rPr lang="en-US" dirty="0" smtClean="0">
                <a:solidFill>
                  <a:schemeClr val="tx1"/>
                </a:solidFill>
              </a:rPr>
              <a:t>Happy Machine</a:t>
            </a:r>
            <a:br>
              <a:rPr lang="en-US" dirty="0" smtClean="0">
                <a:solidFill>
                  <a:schemeClr val="tx1"/>
                </a:solidFill>
              </a:rPr>
            </a:br>
            <a:r>
              <a:rPr lang="en-US" dirty="0" smtClean="0">
                <a:solidFill>
                  <a:schemeClr val="tx1"/>
                </a:solidFill>
              </a:rPr>
              <a:t>Learning    </a:t>
            </a:r>
            <a:r>
              <a:rPr lang="en-US" dirty="0">
                <a:solidFill>
                  <a:schemeClr val="tx1"/>
                </a:solidFill>
              </a:rPr>
              <a:t/>
            </a:r>
            <a:br>
              <a:rPr lang="en-US" dirty="0">
                <a:solidFill>
                  <a:schemeClr val="tx1"/>
                </a:solidFill>
              </a:rPr>
            </a:br>
            <a:r>
              <a:rPr lang="en-US" dirty="0" smtClean="0">
                <a:solidFill>
                  <a:schemeClr val="tx1"/>
                </a:solidFill>
              </a:rPr>
              <a:t>(THANK YOU)                   </a:t>
            </a:r>
            <a:endParaRPr lang="en-US" dirty="0">
              <a:solidFill>
                <a:schemeClr val="tx1"/>
              </a:solidFill>
            </a:endParaRPr>
          </a:p>
        </p:txBody>
      </p:sp>
      <p:sp>
        <p:nvSpPr>
          <p:cNvPr id="2" name="Subtitle 1" hidden="1"/>
          <p:cNvSpPr>
            <a:spLocks noGrp="1"/>
          </p:cNvSpPr>
          <p:nvPr>
            <p:ph type="subTitle" idx="1"/>
            <p:custDataLst>
              <p:tags r:id="rId3"/>
            </p:custDataLst>
          </p:nvPr>
        </p:nvSpPr>
        <p:spPr>
          <a:xfrm>
            <a:off x="197" y="0"/>
            <a:ext cx="1411474" cy="141147"/>
          </a:xfrm>
          <a:effectLst/>
          <a:extLst>
            <a:ext uri="{53640926-AAD7-44D8-BBD7-CCE9431645EC}">
              <a14:shadowObscured xmlns:a14="http://schemas.microsoft.com/office/drawing/2010/main"/>
            </a:ext>
          </a:extLst>
        </p:spPr>
        <p:txBody>
          <a:bodyPr vert="horz" wrap="none" lIns="0" tIns="0" rIns="0" bIns="0" rtlCol="0" anchor="t">
            <a:noAutofit/>
          </a:bodyPr>
          <a:lstStyle/>
          <a:p>
            <a:endParaRPr lang="en-US"/>
          </a:p>
        </p:txBody>
      </p:sp>
    </p:spTree>
    <p:custDataLst>
      <p:tags r:id="rId1"/>
    </p:custDataLst>
    <p:extLst>
      <p:ext uri="{BB962C8B-B14F-4D97-AF65-F5344CB8AC3E}">
        <p14:creationId xmlns:p14="http://schemas.microsoft.com/office/powerpoint/2010/main" val="3721181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a:p>
            <a:pPr>
              <a:lnSpc>
                <a:spcPct val="89000"/>
              </a:lnSpc>
            </a:pPr>
            <a:endParaRPr lang="en-US" sz="2001" kern="0" dirty="0"/>
          </a:p>
        </p:txBody>
      </p:sp>
      <p:sp>
        <p:nvSpPr>
          <p:cNvPr id="8" name="Rectangle 7"/>
          <p:cNvSpPr>
            <a:spLocks/>
          </p:cNvSpPr>
          <p:nvPr>
            <p:custDataLst>
              <p:tags r:id="rId3"/>
            </p:custDataLst>
          </p:nvPr>
        </p:nvSpPr>
        <p:spPr>
          <a:xfrm>
            <a:off x="583378" y="6363631"/>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Project Objective</a:t>
            </a:r>
          </a:p>
        </p:txBody>
      </p:sp>
      <p:sp>
        <p:nvSpPr>
          <p:cNvPr id="21" name="Rectangle 20"/>
          <p:cNvSpPr/>
          <p:nvPr>
            <p:custDataLst>
              <p:tags r:id="rId8"/>
            </p:custDataLst>
          </p:nvPr>
        </p:nvSpPr>
        <p:spPr>
          <a:xfrm>
            <a:off x="254024" y="1439705"/>
            <a:ext cx="4202001" cy="5633145"/>
          </a:xfrm>
          <a:prstGeom prst="rect">
            <a:avLst/>
          </a:prstGeom>
        </p:spPr>
        <p:txBody>
          <a:bodyPr wrap="square">
            <a:spAutoFit/>
          </a:bodyPr>
          <a:lstStyle/>
          <a:p>
            <a:r>
              <a:rPr lang="en-US" sz="2223" b="1" dirty="0">
                <a:solidFill>
                  <a:schemeClr val="bg1"/>
                </a:solidFill>
              </a:rPr>
              <a:t>EXPLORING AND PRE PROCESSING DATA</a:t>
            </a:r>
            <a:endParaRPr lang="en-US" sz="1778" b="1" dirty="0">
              <a:solidFill>
                <a:schemeClr val="bg1"/>
              </a:solidFill>
            </a:endParaRPr>
          </a:p>
          <a:p>
            <a:r>
              <a:rPr lang="en-US" sz="1778" b="1" dirty="0"/>
              <a:t>Our data is divided into 70:30 ratio in training and testing data</a:t>
            </a:r>
            <a:endParaRPr lang="en-US" sz="1556" b="1" dirty="0"/>
          </a:p>
          <a:p>
            <a:endParaRPr lang="en-US" sz="2223" b="1" dirty="0">
              <a:solidFill>
                <a:srgbClr val="00B050"/>
              </a:solidFill>
            </a:endParaRPr>
          </a:p>
          <a:p>
            <a:endParaRPr lang="en-US" sz="2223" b="1" dirty="0">
              <a:solidFill>
                <a:schemeClr val="accent6"/>
              </a:solidFill>
            </a:endParaRPr>
          </a:p>
          <a:p>
            <a:r>
              <a:rPr lang="en-US" sz="2223" b="1" dirty="0">
                <a:solidFill>
                  <a:schemeClr val="bg1"/>
                </a:solidFill>
              </a:rPr>
              <a:t>VISUALIZING DATA</a:t>
            </a:r>
          </a:p>
          <a:p>
            <a:r>
              <a:rPr lang="en-US" sz="1778" b="1" dirty="0"/>
              <a:t>For Visualizing the data we used:</a:t>
            </a:r>
          </a:p>
          <a:p>
            <a:r>
              <a:rPr lang="en-US" sz="1778" b="1" dirty="0"/>
              <a:t>Bar graph</a:t>
            </a:r>
          </a:p>
          <a:p>
            <a:r>
              <a:rPr lang="en-US" sz="1778" b="1" dirty="0"/>
              <a:t>Point Graph</a:t>
            </a:r>
          </a:p>
          <a:p>
            <a:r>
              <a:rPr lang="en-US" sz="1778" b="1" dirty="0"/>
              <a:t>Line Graph</a:t>
            </a:r>
            <a:endParaRPr lang="en-US" sz="1778" b="1" dirty="0">
              <a:solidFill>
                <a:srgbClr val="00B050"/>
              </a:solidFill>
            </a:endParaRPr>
          </a:p>
          <a:p>
            <a:endParaRPr lang="en-US" sz="1778" b="1" dirty="0"/>
          </a:p>
          <a:p>
            <a:endParaRPr lang="en-US" sz="1778" b="1" dirty="0"/>
          </a:p>
          <a:p>
            <a:endParaRPr lang="en-US" sz="1778" b="1" dirty="0">
              <a:solidFill>
                <a:srgbClr val="00B050"/>
              </a:solidFill>
            </a:endParaRPr>
          </a:p>
          <a:p>
            <a:endParaRPr lang="en-US" sz="1778" dirty="0">
              <a:solidFill>
                <a:srgbClr val="00B050"/>
              </a:solidFill>
            </a:endParaRPr>
          </a:p>
          <a:p>
            <a:endParaRPr lang="en-US" sz="1778" dirty="0">
              <a:solidFill>
                <a:srgbClr val="00B050"/>
              </a:solidFill>
            </a:endParaRPr>
          </a:p>
          <a:p>
            <a:endParaRPr lang="en-US" sz="1778" dirty="0">
              <a:solidFill>
                <a:srgbClr val="00B050"/>
              </a:solidFill>
            </a:endParaRPr>
          </a:p>
          <a:p>
            <a:endParaRPr lang="en-US" sz="1778" dirty="0">
              <a:solidFill>
                <a:srgbClr val="00B050"/>
              </a:solidFill>
            </a:endParaRPr>
          </a:p>
          <a:p>
            <a:endParaRPr lang="en-US" sz="1778" dirty="0">
              <a:solidFill>
                <a:srgbClr val="00B050"/>
              </a:solidFill>
            </a:endParaRPr>
          </a:p>
        </p:txBody>
      </p:sp>
      <p:sp>
        <p:nvSpPr>
          <p:cNvPr id="22" name="Rectangle 21"/>
          <p:cNvSpPr/>
          <p:nvPr>
            <p:custDataLst>
              <p:tags r:id="rId9"/>
            </p:custDataLst>
          </p:nvPr>
        </p:nvSpPr>
        <p:spPr>
          <a:xfrm>
            <a:off x="6883224" y="3503080"/>
            <a:ext cx="4302888" cy="1802416"/>
          </a:xfrm>
          <a:prstGeom prst="rect">
            <a:avLst/>
          </a:prstGeom>
        </p:spPr>
        <p:txBody>
          <a:bodyPr wrap="square">
            <a:spAutoFit/>
          </a:bodyPr>
          <a:lstStyle/>
          <a:p>
            <a:r>
              <a:rPr lang="en-US" sz="2100" b="1" dirty="0">
                <a:solidFill>
                  <a:schemeClr val="accent1">
                    <a:lumMod val="75000"/>
                  </a:schemeClr>
                </a:solidFill>
              </a:rPr>
              <a:t>PREDICT CAR AND OEM SALES</a:t>
            </a:r>
          </a:p>
          <a:p>
            <a:r>
              <a:rPr lang="en-US" sz="1778" b="1" dirty="0"/>
              <a:t>For Predicting car sales we used four different models.</a:t>
            </a:r>
          </a:p>
          <a:p>
            <a:r>
              <a:rPr lang="en-US" sz="1778" b="1" dirty="0"/>
              <a:t>For Predicting OEM sales we multiplied the parts manufactured for particular car  with total number of sales predicted.  </a:t>
            </a:r>
          </a:p>
        </p:txBody>
      </p:sp>
      <p:pic>
        <p:nvPicPr>
          <p:cNvPr id="3" name="Picture 2"/>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4490138" y="1493234"/>
            <a:ext cx="2200553" cy="1894920"/>
          </a:xfrm>
          <a:prstGeom prst="rect">
            <a:avLst/>
          </a:prstGeom>
        </p:spPr>
      </p:pic>
      <p:pic>
        <p:nvPicPr>
          <p:cNvPr id="15" name="Picture 2_" descr="Image result for car animation"/>
          <p:cNvPicPr>
            <a:picLocks noChangeAspect="1" noChangeArrowheads="1"/>
          </p:cNvPicPr>
          <p:nvPr>
            <p:custDataLst>
              <p:tags r:id="rId11"/>
            </p:custDataLst>
          </p:nvPr>
        </p:nvPicPr>
        <p:blipFill>
          <a:blip r:embed="rId15">
            <a:extLst>
              <a:ext uri="{28A0092B-C50C-407E-A947-70E740481C1C}">
                <a14:useLocalDpi xmlns:a14="http://schemas.microsoft.com/office/drawing/2010/main" val="0"/>
              </a:ext>
            </a:extLst>
          </a:blip>
          <a:srcRect/>
          <a:stretch>
            <a:fillRect/>
          </a:stretch>
        </p:blipFill>
        <p:spPr bwMode="auto">
          <a:xfrm>
            <a:off x="3774270" y="4108005"/>
            <a:ext cx="3070656" cy="11637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custDataLst>
              <p:tags r:id="rId12"/>
            </p:custDataLst>
          </p:nvPr>
        </p:nvSpPr>
        <p:spPr>
          <a:xfrm>
            <a:off x="6883224" y="1290659"/>
            <a:ext cx="5179431" cy="1339213"/>
          </a:xfrm>
          <a:prstGeom prst="rect">
            <a:avLst/>
          </a:prstGeom>
        </p:spPr>
        <p:txBody>
          <a:bodyPr wrap="square">
            <a:spAutoFit/>
          </a:bodyPr>
          <a:lstStyle/>
          <a:p>
            <a:r>
              <a:rPr lang="en-US" sz="2100" b="1" dirty="0" smtClean="0">
                <a:solidFill>
                  <a:schemeClr val="accent1">
                    <a:lumMod val="75000"/>
                  </a:schemeClr>
                </a:solidFill>
              </a:rPr>
              <a:t>MACHINE LEARNING MODELS</a:t>
            </a:r>
            <a:endParaRPr lang="en-US" sz="2100" b="1" dirty="0">
              <a:solidFill>
                <a:schemeClr val="accent1">
                  <a:lumMod val="75000"/>
                </a:schemeClr>
              </a:solidFill>
            </a:endParaRPr>
          </a:p>
          <a:p>
            <a:r>
              <a:rPr lang="en-US" sz="2001" b="1" dirty="0"/>
              <a:t>Models that are used are as follows:</a:t>
            </a:r>
          </a:p>
          <a:p>
            <a:r>
              <a:rPr lang="en-US" sz="2001" b="1" dirty="0"/>
              <a:t>Linear Regression</a:t>
            </a:r>
          </a:p>
          <a:p>
            <a:r>
              <a:rPr lang="en-US" sz="2001" b="1" dirty="0"/>
              <a:t>Random Forest</a:t>
            </a:r>
          </a:p>
        </p:txBody>
      </p:sp>
    </p:spTree>
    <p:custDataLst>
      <p:tags r:id="rId1"/>
    </p:custDataLst>
    <p:extLst>
      <p:ext uri="{BB962C8B-B14F-4D97-AF65-F5344CB8AC3E}">
        <p14:creationId xmlns:p14="http://schemas.microsoft.com/office/powerpoint/2010/main" val="907659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3112" dirty="0"/>
              <a:t>Car and OEM Sales Forecast for Indian Market</a:t>
            </a:r>
          </a:p>
          <a:p>
            <a:pPr>
              <a:lnSpc>
                <a:spcPct val="89000"/>
              </a:lnSpc>
            </a:pPr>
            <a:endParaRPr lang="en-US" sz="3112" dirty="0"/>
          </a:p>
          <a:p>
            <a:pPr>
              <a:lnSpc>
                <a:spcPct val="89000"/>
              </a:lnSpc>
            </a:pPr>
            <a:endParaRPr lang="en-US" sz="3112" dirty="0"/>
          </a:p>
          <a:p>
            <a:pPr>
              <a:lnSpc>
                <a:spcPct val="89000"/>
              </a:lnSpc>
            </a:pPr>
            <a:endParaRPr lang="en-US" sz="3112" kern="0" dirty="0"/>
          </a:p>
          <a:p>
            <a:pPr>
              <a:lnSpc>
                <a:spcPct val="89000"/>
              </a:lnSpc>
            </a:pPr>
            <a:endParaRPr lang="en-US" sz="3112" kern="0" dirty="0"/>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4</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rot="10800000" flipV="1">
            <a:off x="288137" y="719852"/>
            <a:ext cx="11616432" cy="907904"/>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t>(Predictive Analysis)</a:t>
            </a:r>
            <a:br>
              <a:rPr lang="en-US" sz="3112" dirty="0"/>
            </a:br>
            <a:r>
              <a:rPr lang="en-US" sz="3112" dirty="0"/>
              <a:t>Data Dictionary</a:t>
            </a:r>
            <a:br>
              <a:rPr lang="en-US" sz="3112" dirty="0"/>
            </a:br>
            <a:endParaRPr lang="en-US" sz="3112" dirty="0"/>
          </a:p>
        </p:txBody>
      </p:sp>
      <p:graphicFrame>
        <p:nvGraphicFramePr>
          <p:cNvPr id="4" name="Table 3"/>
          <p:cNvGraphicFramePr>
            <a:graphicFrameLocks noGrp="1"/>
          </p:cNvGraphicFramePr>
          <p:nvPr>
            <p:custDataLst>
              <p:tags r:id="rId8"/>
            </p:custDataLst>
            <p:extLst/>
          </p:nvPr>
        </p:nvGraphicFramePr>
        <p:xfrm>
          <a:off x="617011" y="1702566"/>
          <a:ext cx="10228953" cy="4239746"/>
        </p:xfrm>
        <a:graphic>
          <a:graphicData uri="http://schemas.openxmlformats.org/drawingml/2006/table">
            <a:tbl>
              <a:tblPr firstRow="1" bandRow="1">
                <a:tableStyleId>{93296810-A885-4BE3-A3E7-6D5BEEA58F35}</a:tableStyleId>
              </a:tblPr>
              <a:tblGrid>
                <a:gridCol w="2444999">
                  <a:extLst>
                    <a:ext uri="{9D8B030D-6E8A-4147-A177-3AD203B41FA5}">
                      <a16:colId xmlns="" xmlns:a16="http://schemas.microsoft.com/office/drawing/2014/main" val="2844547394"/>
                    </a:ext>
                  </a:extLst>
                </a:gridCol>
                <a:gridCol w="5879611">
                  <a:extLst>
                    <a:ext uri="{9D8B030D-6E8A-4147-A177-3AD203B41FA5}">
                      <a16:colId xmlns="" xmlns:a16="http://schemas.microsoft.com/office/drawing/2014/main" val="3672511867"/>
                    </a:ext>
                  </a:extLst>
                </a:gridCol>
                <a:gridCol w="1904343">
                  <a:extLst>
                    <a:ext uri="{9D8B030D-6E8A-4147-A177-3AD203B41FA5}">
                      <a16:colId xmlns="" xmlns:a16="http://schemas.microsoft.com/office/drawing/2014/main" val="4059454952"/>
                    </a:ext>
                  </a:extLst>
                </a:gridCol>
              </a:tblGrid>
              <a:tr h="406505">
                <a:tc>
                  <a:txBody>
                    <a:bodyPr/>
                    <a:lstStyle/>
                    <a:p>
                      <a:r>
                        <a:rPr lang="en-US" sz="2000" dirty="0" smtClean="0"/>
                        <a:t>Variable</a:t>
                      </a:r>
                      <a:endParaRPr lang="en-US" sz="2000" dirty="0"/>
                    </a:p>
                  </a:txBody>
                  <a:tcPr marL="101626" marR="101626" marT="50813" marB="50813">
                    <a:solidFill>
                      <a:schemeClr val="accent5"/>
                    </a:solidFill>
                  </a:tcPr>
                </a:tc>
                <a:tc>
                  <a:txBody>
                    <a:bodyPr/>
                    <a:lstStyle/>
                    <a:p>
                      <a:r>
                        <a:rPr lang="en-US" sz="2000" dirty="0" smtClean="0"/>
                        <a:t>Definition</a:t>
                      </a:r>
                      <a:r>
                        <a:rPr lang="en-US" sz="2000" baseline="0" dirty="0" smtClean="0"/>
                        <a:t> </a:t>
                      </a:r>
                      <a:endParaRPr lang="en-US" sz="2000" dirty="0"/>
                    </a:p>
                  </a:txBody>
                  <a:tcPr marL="101626" marR="101626" marT="50813" marB="50813">
                    <a:solidFill>
                      <a:schemeClr val="accent5"/>
                    </a:solidFill>
                  </a:tcPr>
                </a:tc>
                <a:tc>
                  <a:txBody>
                    <a:bodyPr/>
                    <a:lstStyle/>
                    <a:p>
                      <a:r>
                        <a:rPr lang="en-US" sz="2000" dirty="0" smtClean="0"/>
                        <a:t>Key (Sample)</a:t>
                      </a:r>
                      <a:endParaRPr lang="en-US" sz="2000" dirty="0"/>
                    </a:p>
                  </a:txBody>
                  <a:tcPr marL="101626" marR="101626" marT="50813" marB="50813">
                    <a:solidFill>
                      <a:schemeClr val="accent5"/>
                    </a:solidFill>
                  </a:tcPr>
                </a:tc>
                <a:extLst>
                  <a:ext uri="{0D108BD9-81ED-4DB2-BD59-A6C34878D82A}">
                    <a16:rowId xmlns="" xmlns:a16="http://schemas.microsoft.com/office/drawing/2014/main" val="3497713299"/>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make</a:t>
                      </a:r>
                      <a:endParaRPr lang="en-US" sz="2000" dirty="0"/>
                    </a:p>
                  </a:txBody>
                  <a:tcPr marL="101626" marR="101626" marT="50813" marB="50813">
                    <a:solidFill>
                      <a:schemeClr val="accent5">
                        <a:lumMod val="20000"/>
                        <a:lumOff val="80000"/>
                      </a:schemeClr>
                    </a:solidFill>
                  </a:tcPr>
                </a:tc>
                <a:tc>
                  <a:txBody>
                    <a:bodyPr/>
                    <a:lstStyle/>
                    <a:p>
                      <a:r>
                        <a:rPr lang="en-US" sz="2000" dirty="0" smtClean="0"/>
                        <a:t>Car</a:t>
                      </a:r>
                      <a:r>
                        <a:rPr lang="en-US" sz="2000" baseline="0" dirty="0" smtClean="0"/>
                        <a:t> manufacturer name.</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476794400"/>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model</a:t>
                      </a:r>
                      <a:endParaRPr lang="en-US" sz="2000" dirty="0"/>
                    </a:p>
                  </a:txBody>
                  <a:tcPr marL="101626" marR="101626" marT="50813" marB="50813">
                    <a:solidFill>
                      <a:schemeClr val="accent5">
                        <a:lumMod val="20000"/>
                        <a:lumOff val="80000"/>
                      </a:schemeClr>
                    </a:solidFill>
                  </a:tcPr>
                </a:tc>
                <a:tc>
                  <a:txBody>
                    <a:bodyPr/>
                    <a:lstStyle/>
                    <a:p>
                      <a:r>
                        <a:rPr lang="en-US" sz="2000" dirty="0" smtClean="0"/>
                        <a:t>Model</a:t>
                      </a:r>
                      <a:r>
                        <a:rPr lang="en-US" sz="2000" baseline="0" dirty="0" smtClean="0"/>
                        <a:t> name of the particular brand.</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2084985631"/>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month_code </a:t>
                      </a:r>
                      <a:endParaRPr lang="en-US" sz="2000" dirty="0"/>
                    </a:p>
                  </a:txBody>
                  <a:tcPr marL="101626" marR="101626" marT="50813" marB="50813">
                    <a:solidFill>
                      <a:schemeClr val="accent5">
                        <a:lumMod val="20000"/>
                        <a:lumOff val="80000"/>
                      </a:schemeClr>
                    </a:solidFill>
                  </a:tcPr>
                </a:tc>
                <a:tc>
                  <a:txBody>
                    <a:bodyPr/>
                    <a:lstStyle/>
                    <a:p>
                      <a:r>
                        <a:rPr lang="en-US" sz="2000" dirty="0" smtClean="0"/>
                        <a:t>Code</a:t>
                      </a:r>
                      <a:r>
                        <a:rPr lang="en-US" sz="2000" baseline="0" dirty="0" smtClean="0"/>
                        <a:t> assigned to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3596604742"/>
                  </a:ext>
                </a:extLst>
              </a:tr>
              <a:tr h="411932">
                <a:tc>
                  <a:txBody>
                    <a:bodyPr/>
                    <a:lstStyle/>
                    <a:p>
                      <a:r>
                        <a:rPr lang="en-US" sz="2000" dirty="0" smtClean="0"/>
                        <a:t>total</a:t>
                      </a:r>
                      <a:endParaRPr lang="en-US" sz="2000" dirty="0"/>
                    </a:p>
                  </a:txBody>
                  <a:tcPr marL="101626" marR="101626" marT="50813" marB="50813">
                    <a:solidFill>
                      <a:schemeClr val="accent5">
                        <a:lumMod val="20000"/>
                        <a:lumOff val="80000"/>
                      </a:schemeClr>
                    </a:solidFill>
                  </a:tcPr>
                </a:tc>
                <a:tc>
                  <a:txBody>
                    <a:bodyPr/>
                    <a:lstStyle/>
                    <a:p>
                      <a:r>
                        <a:rPr lang="en-US" sz="2000" dirty="0" smtClean="0"/>
                        <a:t>Total</a:t>
                      </a:r>
                      <a:r>
                        <a:rPr lang="en-US" sz="2000" baseline="0" dirty="0" smtClean="0"/>
                        <a:t> Sale of the car for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701883094"/>
                  </a:ext>
                </a:extLst>
              </a:tr>
              <a:tr h="65012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gdp</a:t>
                      </a:r>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800" kern="1200" dirty="0" smtClean="0"/>
                        <a:t>Gross Domestic Platform of India for particular month. </a:t>
                      </a:r>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3229444998"/>
                  </a:ext>
                </a:extLst>
              </a:tr>
              <a:tr h="71138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unemployment</a:t>
                      </a:r>
                      <a:endParaRPr lang="en-US" sz="2000" dirty="0"/>
                    </a:p>
                  </a:txBody>
                  <a:tcPr marL="101626" marR="101626" marT="50813" marB="50813">
                    <a:solidFill>
                      <a:schemeClr val="accent5">
                        <a:lumMod val="20000"/>
                        <a:lumOff val="80000"/>
                      </a:schemeClr>
                    </a:solidFill>
                  </a:tcPr>
                </a:tc>
                <a:tc>
                  <a:txBody>
                    <a:bodyPr/>
                    <a:lstStyle/>
                    <a:p>
                      <a:r>
                        <a:rPr lang="en-US" sz="2000" dirty="0" smtClean="0"/>
                        <a:t>Unemployment</a:t>
                      </a:r>
                      <a:r>
                        <a:rPr lang="en-US" sz="2000" baseline="0" dirty="0" smtClean="0"/>
                        <a:t> rate of India for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2889670044"/>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petrol_price</a:t>
                      </a:r>
                      <a:endParaRPr lang="en-US" sz="2000" dirty="0"/>
                    </a:p>
                  </a:txBody>
                  <a:tcPr marL="101626" marR="101626" marT="50813" marB="50813">
                    <a:solidFill>
                      <a:schemeClr val="accent5">
                        <a:lumMod val="20000"/>
                        <a:lumOff val="80000"/>
                      </a:schemeClr>
                    </a:solidFill>
                  </a:tcPr>
                </a:tc>
                <a:tc>
                  <a:txBody>
                    <a:bodyPr/>
                    <a:lstStyle/>
                    <a:p>
                      <a:r>
                        <a:rPr lang="en-US" sz="2000" dirty="0" smtClean="0"/>
                        <a:t>Petrol</a:t>
                      </a:r>
                      <a:r>
                        <a:rPr lang="en-US" sz="2000" baseline="0" dirty="0" smtClean="0"/>
                        <a:t> Price of India for particular month.</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891745283"/>
                  </a:ext>
                </a:extLst>
              </a:tr>
              <a:tr h="411932">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diesel_price</a:t>
                      </a:r>
                      <a:endParaRPr lang="en-US" sz="2000" dirty="0"/>
                    </a:p>
                  </a:txBody>
                  <a:tcPr marL="101626" marR="101626" marT="50813" marB="50813">
                    <a:solidFill>
                      <a:schemeClr val="accent5">
                        <a:lumMod val="20000"/>
                        <a:lumOff val="80000"/>
                      </a:schemeClr>
                    </a:solidFill>
                  </a:tcPr>
                </a:tc>
                <a:tc>
                  <a:txBody>
                    <a:bodyPr/>
                    <a:lstStyle/>
                    <a:p>
                      <a:r>
                        <a:rPr lang="en-US" sz="2000" dirty="0" smtClean="0"/>
                        <a:t>Diesel</a:t>
                      </a:r>
                      <a:r>
                        <a:rPr lang="en-US" sz="2000" baseline="0" dirty="0" smtClean="0"/>
                        <a:t> Price of India for particular month</a:t>
                      </a:r>
                      <a:r>
                        <a:rPr lang="en-US" sz="2000" dirty="0" smtClean="0"/>
                        <a:t>.</a:t>
                      </a:r>
                      <a:endParaRPr lang="en-US" sz="2000" dirty="0"/>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3416753214"/>
                  </a:ext>
                </a:extLst>
              </a:tr>
            </a:tbl>
          </a:graphicData>
        </a:graphic>
      </p:graphicFrame>
    </p:spTree>
    <p:custDataLst>
      <p:tags r:id="rId1"/>
    </p:custDataLst>
    <p:extLst>
      <p:ext uri="{BB962C8B-B14F-4D97-AF65-F5344CB8AC3E}">
        <p14:creationId xmlns:p14="http://schemas.microsoft.com/office/powerpoint/2010/main" val="2474270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3112" dirty="0"/>
              <a:t>Car and OEM Sales Forecast for Indian Market</a:t>
            </a:r>
          </a:p>
          <a:p>
            <a:pPr>
              <a:lnSpc>
                <a:spcPct val="89000"/>
              </a:lnSpc>
            </a:pPr>
            <a:r>
              <a:rPr lang="en-US" sz="3112" dirty="0"/>
              <a:t>(Predictive Analysis)</a:t>
            </a:r>
          </a:p>
          <a:p>
            <a:pPr>
              <a:lnSpc>
                <a:spcPct val="89000"/>
              </a:lnSpc>
            </a:pPr>
            <a:endParaRPr lang="en-US" sz="2667" kern="0" dirty="0"/>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smtClean="0">
                <a:solidFill>
                  <a:srgbClr val="B2B3B5"/>
                </a:solidFill>
                <a:latin typeface="Bosch Office Sans"/>
              </a:rPr>
              <a:t>.</a:t>
            </a: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5</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5363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t/>
            </a:r>
            <a:br>
              <a:rPr lang="en-US" sz="3112" dirty="0"/>
            </a:br>
            <a:r>
              <a:rPr lang="en-US" sz="3112" dirty="0"/>
              <a:t>Data Dictionary </a:t>
            </a:r>
          </a:p>
        </p:txBody>
      </p:sp>
      <p:graphicFrame>
        <p:nvGraphicFramePr>
          <p:cNvPr id="4" name="Table 3"/>
          <p:cNvGraphicFramePr>
            <a:graphicFrameLocks noGrp="1"/>
          </p:cNvGraphicFramePr>
          <p:nvPr>
            <p:custDataLst>
              <p:tags r:id="rId8"/>
            </p:custDataLst>
            <p:extLst/>
          </p:nvPr>
        </p:nvGraphicFramePr>
        <p:xfrm>
          <a:off x="617011" y="1688124"/>
          <a:ext cx="9793350" cy="3658545"/>
        </p:xfrm>
        <a:graphic>
          <a:graphicData uri="http://schemas.openxmlformats.org/drawingml/2006/table">
            <a:tbl>
              <a:tblPr firstRow="1" bandRow="1">
                <a:tableStyleId>{93296810-A885-4BE3-A3E7-6D5BEEA58F35}</a:tableStyleId>
              </a:tblPr>
              <a:tblGrid>
                <a:gridCol w="4270036">
                  <a:extLst>
                    <a:ext uri="{9D8B030D-6E8A-4147-A177-3AD203B41FA5}">
                      <a16:colId xmlns="" xmlns:a16="http://schemas.microsoft.com/office/drawing/2014/main" val="2844547394"/>
                    </a:ext>
                  </a:extLst>
                </a:gridCol>
                <a:gridCol w="5523314">
                  <a:extLst>
                    <a:ext uri="{9D8B030D-6E8A-4147-A177-3AD203B41FA5}">
                      <a16:colId xmlns="" xmlns:a16="http://schemas.microsoft.com/office/drawing/2014/main" val="3672511867"/>
                    </a:ext>
                  </a:extLst>
                </a:gridCol>
              </a:tblGrid>
              <a:tr h="406505">
                <a:tc>
                  <a:txBody>
                    <a:bodyPr/>
                    <a:lstStyle/>
                    <a:p>
                      <a:r>
                        <a:rPr lang="en-US" sz="2000" dirty="0" smtClean="0"/>
                        <a:t>Variable</a:t>
                      </a:r>
                      <a:endParaRPr lang="en-US" sz="2000" dirty="0"/>
                    </a:p>
                  </a:txBody>
                  <a:tcPr marL="101626" marR="101626" marT="50813" marB="50813">
                    <a:solidFill>
                      <a:schemeClr val="accent5"/>
                    </a:solidFill>
                  </a:tcPr>
                </a:tc>
                <a:tc>
                  <a:txBody>
                    <a:bodyPr/>
                    <a:lstStyle/>
                    <a:p>
                      <a:endParaRPr lang="en-US" sz="2000" dirty="0"/>
                    </a:p>
                  </a:txBody>
                  <a:tcPr marL="101626" marR="101626" marT="50813" marB="50813">
                    <a:solidFill>
                      <a:schemeClr val="accent5"/>
                    </a:solidFill>
                  </a:tcPr>
                </a:tc>
                <a:extLst>
                  <a:ext uri="{0D108BD9-81ED-4DB2-BD59-A6C34878D82A}">
                    <a16:rowId xmlns="" xmlns:a16="http://schemas.microsoft.com/office/drawing/2014/main" val="3497713299"/>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diesel system</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auxiliary system </a:t>
                      </a:r>
                    </a:p>
                  </a:txBody>
                  <a:tcPr marL="101626" marR="101626" marT="50813" marB="50813">
                    <a:solidFill>
                      <a:schemeClr val="accent5">
                        <a:lumMod val="20000"/>
                        <a:lumOff val="80000"/>
                      </a:schemeClr>
                    </a:solidFill>
                  </a:tcPr>
                </a:tc>
                <a:extLst>
                  <a:ext uri="{0D108BD9-81ED-4DB2-BD59-A6C34878D82A}">
                    <a16:rowId xmlns="" xmlns:a16="http://schemas.microsoft.com/office/drawing/2014/main" val="476794400"/>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breaking system</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automotive bulbs</a:t>
                      </a:r>
                    </a:p>
                  </a:txBody>
                  <a:tcPr marL="101626" marR="101626" marT="50813" marB="50813">
                    <a:solidFill>
                      <a:schemeClr val="accent5">
                        <a:lumMod val="20000"/>
                        <a:lumOff val="80000"/>
                      </a:schemeClr>
                    </a:solidFill>
                  </a:tcPr>
                </a:tc>
                <a:extLst>
                  <a:ext uri="{0D108BD9-81ED-4DB2-BD59-A6C34878D82A}">
                    <a16:rowId xmlns="" xmlns:a16="http://schemas.microsoft.com/office/drawing/2014/main" val="2084985631"/>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auto electricals</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spark plugs</a:t>
                      </a:r>
                    </a:p>
                  </a:txBody>
                  <a:tcPr marL="101626" marR="101626" marT="50813" marB="50813">
                    <a:solidFill>
                      <a:schemeClr val="accent5">
                        <a:lumMod val="20000"/>
                        <a:lumOff val="80000"/>
                      </a:schemeClr>
                    </a:solidFill>
                  </a:tcPr>
                </a:tc>
                <a:extLst>
                  <a:ext uri="{0D108BD9-81ED-4DB2-BD59-A6C34878D82A}">
                    <a16:rowId xmlns="" xmlns:a16="http://schemas.microsoft.com/office/drawing/2014/main" val="3596604742"/>
                  </a:ext>
                </a:extLst>
              </a:tr>
              <a:tr h="406505">
                <a:tc>
                  <a:txBody>
                    <a:bodyPr/>
                    <a:lstStyle/>
                    <a:p>
                      <a:r>
                        <a:rPr lang="en-US" sz="2000" dirty="0" smtClean="0"/>
                        <a:t>batteries</a:t>
                      </a:r>
                      <a:endParaRPr lang="en-US" sz="2000" dirty="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wiper blades</a:t>
                      </a:r>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701883094"/>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automotive belt</a:t>
                      </a:r>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lightning coils</a:t>
                      </a:r>
                    </a:p>
                  </a:txBody>
                  <a:tcPr marL="101626" marR="101626" marT="50813" marB="50813">
                    <a:solidFill>
                      <a:schemeClr val="accent5">
                        <a:lumMod val="20000"/>
                        <a:lumOff val="80000"/>
                      </a:schemeClr>
                    </a:solidFill>
                  </a:tcPr>
                </a:tc>
                <a:extLst>
                  <a:ext uri="{0D108BD9-81ED-4DB2-BD59-A6C34878D82A}">
                    <a16:rowId xmlns="" xmlns:a16="http://schemas.microsoft.com/office/drawing/2014/main" val="3229444998"/>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horns</a:t>
                      </a:r>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charging</a:t>
                      </a:r>
                      <a:r>
                        <a:rPr lang="en-US" sz="2000" baseline="0" dirty="0" smtClean="0"/>
                        <a:t> coils</a:t>
                      </a:r>
                      <a:endParaRPr lang="en-US" sz="2000" dirty="0" smtClean="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2889670044"/>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effectLst/>
                        </a:rPr>
                        <a:t>filters</a:t>
                      </a:r>
                      <a:endParaRPr lang="en-US" sz="2000" dirty="0" smtClean="0"/>
                    </a:p>
                  </a:txBody>
                  <a:tcPr marL="101626" marR="101626" marT="50813" marB="50813">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ignition coils</a:t>
                      </a:r>
                    </a:p>
                  </a:txBody>
                  <a:tcPr marL="101626" marR="101626" marT="50813" marB="50813">
                    <a:solidFill>
                      <a:schemeClr val="accent5">
                        <a:lumMod val="20000"/>
                        <a:lumOff val="80000"/>
                      </a:schemeClr>
                    </a:solidFill>
                  </a:tcPr>
                </a:tc>
                <a:extLst>
                  <a:ext uri="{0D108BD9-81ED-4DB2-BD59-A6C34878D82A}">
                    <a16:rowId xmlns="" xmlns:a16="http://schemas.microsoft.com/office/drawing/2014/main" val="1891745283"/>
                  </a:ext>
                </a:extLst>
              </a:tr>
              <a:tr h="406505">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2000" dirty="0" smtClean="0"/>
                        <a:t>gasoline system</a:t>
                      </a:r>
                    </a:p>
                  </a:txBody>
                  <a:tcPr marL="101626" marR="101626" marT="50813" marB="50813">
                    <a:solidFill>
                      <a:schemeClr val="accent5">
                        <a:lumMod val="20000"/>
                        <a:lumOff val="80000"/>
                      </a:schemeClr>
                    </a:solidFill>
                  </a:tcPr>
                </a:tc>
                <a:tc>
                  <a:txBody>
                    <a:bodyPr/>
                    <a:lstStyle/>
                    <a:p>
                      <a:endParaRPr lang="en-US" sz="2000" dirty="0"/>
                    </a:p>
                  </a:txBody>
                  <a:tcPr marL="101626" marR="101626" marT="50813" marB="50813">
                    <a:solidFill>
                      <a:schemeClr val="accent5">
                        <a:lumMod val="20000"/>
                        <a:lumOff val="80000"/>
                      </a:schemeClr>
                    </a:solidFill>
                  </a:tcPr>
                </a:tc>
                <a:extLst>
                  <a:ext uri="{0D108BD9-81ED-4DB2-BD59-A6C34878D82A}">
                    <a16:rowId xmlns="" xmlns:a16="http://schemas.microsoft.com/office/drawing/2014/main" val="3416753214"/>
                  </a:ext>
                </a:extLst>
              </a:tr>
            </a:tbl>
          </a:graphicData>
        </a:graphic>
      </p:graphicFrame>
    </p:spTree>
    <p:custDataLst>
      <p:tags r:id="rId1"/>
    </p:custDataLst>
    <p:extLst>
      <p:ext uri="{BB962C8B-B14F-4D97-AF65-F5344CB8AC3E}">
        <p14:creationId xmlns:p14="http://schemas.microsoft.com/office/powerpoint/2010/main" val="2960059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a:t>Car and OEM Sales Forecast for Indian Market(Predictive Analysis)</a:t>
            </a:r>
            <a:endParaRPr lang="en-US" sz="2667" kern="0" dirty="0"/>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6</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Data Set Description</a:t>
            </a:r>
          </a:p>
        </p:txBody>
      </p:sp>
      <p:pic>
        <p:nvPicPr>
          <p:cNvPr id="21" name="Picture 20"/>
          <p:cNvPicPr>
            <a:picLocks noChangeAspect="1"/>
          </p:cNvPicPr>
          <p:nvPr>
            <p:custDataLst>
              <p:tags r:id="rId8"/>
            </p:custDataLst>
          </p:nvPr>
        </p:nvPicPr>
        <p:blipFill>
          <a:blip r:embed="rId11"/>
          <a:stretch>
            <a:fillRect/>
          </a:stretch>
        </p:blipFill>
        <p:spPr>
          <a:xfrm>
            <a:off x="288138" y="1226572"/>
            <a:ext cx="4308525" cy="4583762"/>
          </a:xfrm>
          <a:prstGeom prst="rect">
            <a:avLst/>
          </a:prstGeom>
        </p:spPr>
      </p:pic>
      <p:graphicFrame>
        <p:nvGraphicFramePr>
          <p:cNvPr id="15" name="Diagram 14"/>
          <p:cNvGraphicFramePr/>
          <p:nvPr>
            <p:custDataLst>
              <p:tags r:id="rId9"/>
            </p:custDataLst>
            <p:extLst>
              <p:ext uri="{D42A27DB-BD31-4B8C-83A1-F6EECF244321}">
                <p14:modId xmlns:p14="http://schemas.microsoft.com/office/powerpoint/2010/main" val="3980296265"/>
              </p:ext>
            </p:extLst>
          </p:nvPr>
        </p:nvGraphicFramePr>
        <p:xfrm>
          <a:off x="4725813" y="782036"/>
          <a:ext cx="7465992" cy="541849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ustDataLst>
      <p:tags r:id="rId1"/>
    </p:custDataLst>
    <p:extLst>
      <p:ext uri="{BB962C8B-B14F-4D97-AF65-F5344CB8AC3E}">
        <p14:creationId xmlns:p14="http://schemas.microsoft.com/office/powerpoint/2010/main" val="344736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7</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5" name="TextBox 4"/>
          <p:cNvSpPr txBox="1"/>
          <p:nvPr>
            <p:custDataLst>
              <p:tags r:id="rId6"/>
            </p:custDataLst>
          </p:nvPr>
        </p:nvSpPr>
        <p:spPr>
          <a:xfrm>
            <a:off x="288137" y="1439704"/>
            <a:ext cx="2355750" cy="4632458"/>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7"/>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Challenges</a:t>
            </a:r>
          </a:p>
        </p:txBody>
      </p:sp>
      <p:sp>
        <p:nvSpPr>
          <p:cNvPr id="19" name="Content Placeholder 18"/>
          <p:cNvSpPr>
            <a:spLocks noGrp="1"/>
          </p:cNvSpPr>
          <p:nvPr>
            <p:ph sz="half" idx="1"/>
            <p:custDataLst>
              <p:tags r:id="rId8"/>
            </p:custDataLst>
          </p:nvPr>
        </p:nvSpPr>
        <p:spPr>
          <a:xfrm>
            <a:off x="4927884" y="1439704"/>
            <a:ext cx="697245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dirty="0"/>
              <a:t> </a:t>
            </a:r>
            <a:r>
              <a:rPr lang="en-US" b="1" dirty="0">
                <a:solidFill>
                  <a:schemeClr val="tx1"/>
                </a:solidFill>
              </a:rPr>
              <a:t>Car and OEM Sales Forecast has </a:t>
            </a:r>
            <a:r>
              <a:rPr lang="en-US" b="1" dirty="0" smtClean="0">
                <a:solidFill>
                  <a:schemeClr val="tx1"/>
                </a:solidFill>
              </a:rPr>
              <a:t>few challenges. </a:t>
            </a:r>
          </a:p>
          <a:p>
            <a:pPr lvl="1"/>
            <a:r>
              <a:rPr lang="en-US" b="1" dirty="0" smtClean="0">
                <a:solidFill>
                  <a:schemeClr val="tx1"/>
                </a:solidFill>
              </a:rPr>
              <a:t>Dataset imbalance</a:t>
            </a:r>
          </a:p>
          <a:p>
            <a:pPr lvl="1"/>
            <a:r>
              <a:rPr lang="en-US" b="1" dirty="0" smtClean="0">
                <a:solidFill>
                  <a:schemeClr val="tx1"/>
                </a:solidFill>
              </a:rPr>
              <a:t>Collecting </a:t>
            </a:r>
            <a:r>
              <a:rPr lang="en-US" b="1" dirty="0">
                <a:solidFill>
                  <a:schemeClr val="tx1"/>
                </a:solidFill>
              </a:rPr>
              <a:t>data regarding car sales of previous two </a:t>
            </a:r>
            <a:r>
              <a:rPr lang="en-US" b="1" dirty="0" smtClean="0">
                <a:solidFill>
                  <a:schemeClr val="tx1"/>
                </a:solidFill>
              </a:rPr>
              <a:t>years monthly wise </a:t>
            </a:r>
            <a:r>
              <a:rPr lang="en-US" b="1" dirty="0">
                <a:solidFill>
                  <a:schemeClr val="tx1"/>
                </a:solidFill>
              </a:rPr>
              <a:t>by considering each model of different </a:t>
            </a:r>
            <a:r>
              <a:rPr lang="en-US" b="1" dirty="0" smtClean="0">
                <a:solidFill>
                  <a:schemeClr val="tx1"/>
                </a:solidFill>
              </a:rPr>
              <a:t>companies.</a:t>
            </a:r>
          </a:p>
          <a:p>
            <a:pPr lvl="1"/>
            <a:r>
              <a:rPr lang="en-US" b="1" dirty="0" smtClean="0">
                <a:solidFill>
                  <a:schemeClr val="tx1"/>
                </a:solidFill>
              </a:rPr>
              <a:t>Collection </a:t>
            </a:r>
            <a:r>
              <a:rPr lang="en-US" b="1" dirty="0">
                <a:solidFill>
                  <a:schemeClr val="tx1"/>
                </a:solidFill>
              </a:rPr>
              <a:t>of data regarding </a:t>
            </a:r>
            <a:r>
              <a:rPr lang="en-US" b="1" dirty="0" smtClean="0">
                <a:solidFill>
                  <a:schemeClr val="tx1"/>
                </a:solidFill>
              </a:rPr>
              <a:t>various BOSCH OEM </a:t>
            </a:r>
            <a:r>
              <a:rPr lang="en-US" b="1" dirty="0">
                <a:solidFill>
                  <a:schemeClr val="tx1"/>
                </a:solidFill>
              </a:rPr>
              <a:t>products of the organization used in different </a:t>
            </a:r>
            <a:r>
              <a:rPr lang="en-US" b="1" dirty="0" smtClean="0">
                <a:solidFill>
                  <a:schemeClr val="tx1"/>
                </a:solidFill>
              </a:rPr>
              <a:t>cars.</a:t>
            </a:r>
          </a:p>
          <a:p>
            <a:pPr lvl="1"/>
            <a:r>
              <a:rPr lang="en-US" b="1" dirty="0" smtClean="0">
                <a:solidFill>
                  <a:schemeClr val="tx1"/>
                </a:solidFill>
              </a:rPr>
              <a:t>Mapping </a:t>
            </a:r>
            <a:r>
              <a:rPr lang="en-US" b="1" dirty="0">
                <a:solidFill>
                  <a:schemeClr val="tx1"/>
                </a:solidFill>
              </a:rPr>
              <a:t>the OEM product sales with the prediction of car sales of a particular </a:t>
            </a:r>
            <a:r>
              <a:rPr lang="en-US" b="1" dirty="0" smtClean="0">
                <a:solidFill>
                  <a:schemeClr val="tx1"/>
                </a:solidFill>
              </a:rPr>
              <a:t>model.</a:t>
            </a:r>
          </a:p>
          <a:p>
            <a:pPr lvl="1"/>
            <a:r>
              <a:rPr lang="en-US" b="1" dirty="0">
                <a:solidFill>
                  <a:schemeClr val="tx1"/>
                </a:solidFill>
              </a:rPr>
              <a:t>Choosing of different algorithm for the prediction and comparing and getting best results out of all the </a:t>
            </a:r>
            <a:r>
              <a:rPr lang="en-US" b="1" dirty="0" smtClean="0">
                <a:solidFill>
                  <a:schemeClr val="tx1"/>
                </a:solidFill>
              </a:rPr>
              <a:t>models.</a:t>
            </a:r>
          </a:p>
        </p:txBody>
      </p:sp>
      <p:pic>
        <p:nvPicPr>
          <p:cNvPr id="4" name="Picture 3"/>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456809" y="1352192"/>
            <a:ext cx="4030752" cy="2327239"/>
          </a:xfrm>
          <a:prstGeom prst="rect">
            <a:avLst/>
          </a:prstGeom>
        </p:spPr>
      </p:pic>
      <p:pic>
        <p:nvPicPr>
          <p:cNvPr id="20" name="Picture 19"/>
          <p:cNvPicPr>
            <a:picLocks noChangeAspect="1"/>
          </p:cNvPicPr>
          <p:nvPr>
            <p:custDataLst>
              <p:tags r:id="rId10"/>
            </p:custDataLst>
          </p:nvPr>
        </p:nvPicPr>
        <p:blipFill>
          <a:blip r:embed="rId13" cstate="print">
            <a:extLst>
              <a:ext uri="{28A0092B-C50C-407E-A947-70E740481C1C}">
                <a14:useLocalDpi xmlns:a14="http://schemas.microsoft.com/office/drawing/2010/main" val="0"/>
              </a:ext>
            </a:extLst>
          </a:blip>
          <a:stretch>
            <a:fillRect/>
          </a:stretch>
        </p:blipFill>
        <p:spPr>
          <a:xfrm>
            <a:off x="456809" y="3672150"/>
            <a:ext cx="4030752" cy="2414750"/>
          </a:xfrm>
          <a:prstGeom prst="rect">
            <a:avLst/>
          </a:prstGeom>
        </p:spPr>
      </p:pic>
    </p:spTree>
    <p:custDataLst>
      <p:tags r:id="rId1"/>
    </p:custDataLst>
    <p:extLst>
      <p:ext uri="{BB962C8B-B14F-4D97-AF65-F5344CB8AC3E}">
        <p14:creationId xmlns:p14="http://schemas.microsoft.com/office/powerpoint/2010/main" val="100252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Use case -  Car Manufacturers Based</a:t>
            </a:r>
          </a:p>
        </p:txBody>
      </p:sp>
      <p:graphicFrame>
        <p:nvGraphicFramePr>
          <p:cNvPr id="3" name="Diagram 2"/>
          <p:cNvGraphicFramePr/>
          <p:nvPr>
            <p:custDataLst>
              <p:tags r:id="rId7"/>
            </p:custDataLst>
            <p:extLst>
              <p:ext uri="{D42A27DB-BD31-4B8C-83A1-F6EECF244321}">
                <p14:modId xmlns:p14="http://schemas.microsoft.com/office/powerpoint/2010/main" val="3940863041"/>
              </p:ext>
            </p:extLst>
          </p:nvPr>
        </p:nvGraphicFramePr>
        <p:xfrm>
          <a:off x="659355" y="1583674"/>
          <a:ext cx="9386345" cy="449335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62667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667" dirty="0"/>
              <a:t>Car and OEM Sales Forecast for Indian Market (Predictive Analysis)</a:t>
            </a:r>
          </a:p>
        </p:txBody>
      </p:sp>
      <p:sp>
        <p:nvSpPr>
          <p:cNvPr id="8" name="Rectangle 7"/>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endParaRPr lang="en-US" sz="667" kern="0" dirty="0">
              <a:solidFill>
                <a:srgbClr val="B2B3B5"/>
              </a:solidFill>
              <a:latin typeface="Bosch Office Sans"/>
            </a:endParaRPr>
          </a:p>
        </p:txBody>
      </p:sp>
      <p:sp>
        <p:nvSpPr>
          <p:cNvPr id="7" name="Rectangle 6"/>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9</a:t>
            </a:r>
            <a:endParaRPr lang="en-US" sz="1334" kern="0" dirty="0">
              <a:solidFill>
                <a:srgbClr val="999FA6"/>
              </a:solidFill>
              <a:latin typeface="Bosch Office Sans"/>
            </a:endParaRPr>
          </a:p>
        </p:txBody>
      </p:sp>
      <p:sp>
        <p:nvSpPr>
          <p:cNvPr id="6" name="Rectangle 5" hidden="1"/>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0A5139"/>
                </a:solidFill>
              </a:rPr>
              <a:t>Use case -  OEM Based</a:t>
            </a:r>
          </a:p>
        </p:txBody>
      </p:sp>
      <p:graphicFrame>
        <p:nvGraphicFramePr>
          <p:cNvPr id="3" name="Diagram 2"/>
          <p:cNvGraphicFramePr/>
          <p:nvPr>
            <p:custDataLst>
              <p:tags r:id="rId7"/>
            </p:custDataLst>
            <p:extLst/>
          </p:nvPr>
        </p:nvGraphicFramePr>
        <p:xfrm>
          <a:off x="659355" y="1473580"/>
          <a:ext cx="9112586" cy="417154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40396429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 name="ML_LAYOUT_RESOURCE" val="BOSCH2_16_9_NAVI.mcr"/>
  <p:tag name="FIELD.CHAPTER.CONTENT" val="Header of section"/>
  <p:tag name="FIELD.CHAPTER.VALUE" val="Header of section"/>
  <p:tag name="FIELD.DPT.CONTENT" val="RBEI/BSB"/>
  <p:tag name="FIELD.DPT.VALUE" val="RBEI/BSB | "/>
  <p:tag name="FIELDS.INITIALIZED" val="1"/>
  <p:tag name="PICTURE 1_SHAPECLASSPROTECTIONTYPE" val="15"/>
  <p:tag name="PICTURE 10_SHAPECLASSPROTECTIONTYPE" val="15"/>
  <p:tag name="PICTURE 13_SHAPECLASSPROTECTIONTYPE" val="15"/>
</p:tagLst>
</file>

<file path=ppt/tags/tag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0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3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1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1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1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1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177.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 name="COLORS" val="-2;-2;-2;-2;-1;-2"/>
</p:tagLst>
</file>

<file path=ppt/tags/tag178.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7"/>
  <p:tag name="FONTSETGROUPCLASSNAME" val="FontSetGroup1"/>
  <p:tag name="SHAPECLASSNAME" val="ObjectRight"/>
  <p:tag name="SHAPECLASSPROTECTIONTYPE" val="0"/>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8.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FIELD.CHAPTER.CONTENT" val="Predict and Optimize Product Backorders "/>
  <p:tag name="FIELD.CHAPTER.VALUE" val="Predict and Optimize Product Backorders "/>
  <p:tag name="FIELD.CHAPTER.COMBOINDEX" val="-2"/>
  <p:tag name="FIELD.REM_ANL.COMBOINDEX" val="-2"/>
  <p:tag name="FIELD.DPT.CONTENT" val="RBEI/BSX"/>
  <p:tag name="FIELD.DPT.VALUE" val="RBEI/BSX | "/>
  <p:tag name="FIELD.DPT.COMBOINDEX" val="-2"/>
</p:tagLst>
</file>

<file path=ppt/tags/tag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hreeObjects"/>
  <p:tag name="COLORSETGROUPCLASSNAME" val="ColorSetGroup7"/>
  <p:tag name="FONTSETGROUPCLASSNAME" val="FontSetGroup1"/>
  <p:tag name="SHAPECLASSNAME" val="Chapterbox"/>
  <p:tag name="SHAPECLASSPROTECTIONTYPE" val="25"/>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7"/>
  <p:tag name="FONTSETGROUPCLASSNAME" val="FontSetGroup1"/>
  <p:tag name="SHAPECLASSNAME" val="Chapterbox"/>
  <p:tag name="SHAPECLASSPROTECTIONTYPE" val="25"/>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9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3;-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1051</Words>
  <Application>Microsoft Office PowerPoint</Application>
  <PresentationFormat>Widescreen</PresentationFormat>
  <Paragraphs>220</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Bosch Office Sans</vt:lpstr>
      <vt:lpstr>Calibri</vt:lpstr>
      <vt:lpstr>Century Gothic</vt:lpstr>
      <vt:lpstr>Wingdings</vt:lpstr>
      <vt:lpstr>Wingdings 3</vt:lpstr>
      <vt:lpstr>Slice</vt:lpstr>
      <vt:lpstr>PowerPoint Presentation</vt:lpstr>
      <vt:lpstr>Overview</vt:lpstr>
      <vt:lpstr>Project Objective</vt:lpstr>
      <vt:lpstr>(Predictive Analysis) Data Dictionary </vt:lpstr>
      <vt:lpstr> Data Dictionary </vt:lpstr>
      <vt:lpstr>Data Set Description</vt:lpstr>
      <vt:lpstr>Challenges</vt:lpstr>
      <vt:lpstr>Use case -  Car Manufacturers Based</vt:lpstr>
      <vt:lpstr>Use case -  OEM Based</vt:lpstr>
      <vt:lpstr>PowerPoint Presentation</vt:lpstr>
      <vt:lpstr>Algorithms   </vt:lpstr>
      <vt:lpstr>Linear Regression</vt:lpstr>
      <vt:lpstr>Logistic Regression</vt:lpstr>
      <vt:lpstr>Random Forest</vt:lpstr>
      <vt:lpstr>Time Series (ARIMA)</vt:lpstr>
      <vt:lpstr>Car Sales Prediction</vt:lpstr>
      <vt:lpstr>BOSCH OEM Sales</vt:lpstr>
      <vt:lpstr>ML Use case - 3</vt:lpstr>
      <vt:lpstr>PowerPoint Presentation</vt:lpstr>
      <vt:lpstr> Happy Machine Learning     (THANK YOU)                   </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Sinha Shobhit (RBEI/BSW)</dc:creator>
  <cp:lastModifiedBy>FIXED-TERM Parichha Ankit (RBEI/BSW)</cp:lastModifiedBy>
  <cp:revision>20</cp:revision>
  <dcterms:created xsi:type="dcterms:W3CDTF">2018-05-14T07:25:41Z</dcterms:created>
  <dcterms:modified xsi:type="dcterms:W3CDTF">2018-05-16T08:27:41Z</dcterms:modified>
</cp:coreProperties>
</file>