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36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0C8F-B819-4FD0-99AD-138BFD03E390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B782-DE78-4563-BE7A-C25EDB32BD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73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0C8F-B819-4FD0-99AD-138BFD03E390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B782-DE78-4563-BE7A-C25EDB32BD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115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0C8F-B819-4FD0-99AD-138BFD03E390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B782-DE78-4563-BE7A-C25EDB32BD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48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0144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0C8F-B819-4FD0-99AD-138BFD03E390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B782-DE78-4563-BE7A-C25EDB32BD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03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0C8F-B819-4FD0-99AD-138BFD03E390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B782-DE78-4563-BE7A-C25EDB32BD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0C8F-B819-4FD0-99AD-138BFD03E390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B782-DE78-4563-BE7A-C25EDB32BD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5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0C8F-B819-4FD0-99AD-138BFD03E390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B782-DE78-4563-BE7A-C25EDB32BD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99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0C8F-B819-4FD0-99AD-138BFD03E390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B782-DE78-4563-BE7A-C25EDB32BD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61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0C8F-B819-4FD0-99AD-138BFD03E390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B782-DE78-4563-BE7A-C25EDB32BD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26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07970C8F-B819-4FD0-99AD-138BFD03E390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3D7B782-DE78-4563-BE7A-C25EDB32BD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103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urish/introducing-easyeda-2-kicad-37489da1dfa7" TargetMode="External"/><Relationship Id="rId2" Type="http://schemas.openxmlformats.org/officeDocument/2006/relationships/hyperlink" Target="https://medium.com/@urish?source=post_page-----37489da1dfa7----------------------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asyeda.com/GerryChen/Schematic_Design_Software-GuoGAR9rl" TargetMode="External"/><Relationship Id="rId4" Type="http://schemas.openxmlformats.org/officeDocument/2006/relationships/hyperlink" Target="https://learn.sparkfun.com/tutorials/load-cell-amplifier-hx711-breakout-hookup-guide/discus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B092-7048-4FC7-B899-00A8B0162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350" y="867009"/>
            <a:ext cx="10058400" cy="1711037"/>
          </a:xfrm>
        </p:spPr>
        <p:txBody>
          <a:bodyPr>
            <a:normAutofit/>
          </a:bodyPr>
          <a:lstStyle/>
          <a:p>
            <a:r>
              <a:rPr lang="en-CA" sz="4800" dirty="0">
                <a:latin typeface="Arial Black" panose="020B0A04020102020204" pitchFamily="34" charset="0"/>
              </a:rPr>
              <a:t>Assignment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F9C71-2769-4CF4-AF34-8EBAFC9B0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335" y="3086155"/>
            <a:ext cx="9144000" cy="23875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1800" dirty="0">
                <a:latin typeface="+mn-lt"/>
              </a:rPr>
              <a:t>Submitted by : GROUP 5</a:t>
            </a:r>
          </a:p>
          <a:p>
            <a:pPr>
              <a:lnSpc>
                <a:spcPct val="150000"/>
              </a:lnSpc>
            </a:pPr>
            <a:r>
              <a:rPr lang="en-CA" sz="1800" dirty="0" err="1">
                <a:latin typeface="+mn-lt"/>
              </a:rPr>
              <a:t>Ankitkumar</a:t>
            </a:r>
            <a:r>
              <a:rPr lang="en-CA" sz="1800" dirty="0">
                <a:latin typeface="+mn-lt"/>
              </a:rPr>
              <a:t> Patel </a:t>
            </a:r>
          </a:p>
          <a:p>
            <a:pPr>
              <a:lnSpc>
                <a:spcPct val="150000"/>
              </a:lnSpc>
            </a:pPr>
            <a:r>
              <a:rPr lang="en-CA" sz="1800" dirty="0">
                <a:latin typeface="+mn-lt"/>
              </a:rPr>
              <a:t>Gurvinder Singh</a:t>
            </a:r>
          </a:p>
          <a:p>
            <a:pPr>
              <a:lnSpc>
                <a:spcPct val="150000"/>
              </a:lnSpc>
            </a:pPr>
            <a:r>
              <a:rPr lang="en-CA" sz="1800" dirty="0">
                <a:latin typeface="+mn-lt"/>
              </a:rPr>
              <a:t>Krutika Fanse</a:t>
            </a:r>
          </a:p>
          <a:p>
            <a:pPr algn="r"/>
            <a:r>
              <a:rPr lang="en-CA" dirty="0">
                <a:latin typeface="+mn-lt"/>
              </a:rPr>
              <a:t>Submitted to</a:t>
            </a:r>
          </a:p>
          <a:p>
            <a:pPr algn="r"/>
            <a:r>
              <a:rPr lang="en-CA" dirty="0">
                <a:latin typeface="+mn-lt"/>
              </a:rPr>
              <a:t>Prof. Mike </a:t>
            </a:r>
            <a:r>
              <a:rPr lang="en-CA" dirty="0" err="1">
                <a:latin typeface="+mn-lt"/>
              </a:rPr>
              <a:t>Aleshams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513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1EC-0607-4C05-B722-6656C470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latin typeface="Arial Black" panose="020B0A040201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FB2D-9472-4B84-B2CF-811507D8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8800"/>
            <a:ext cx="10340502" cy="360896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CA" sz="2000" b="1" dirty="0"/>
              <a:t>Introducing: </a:t>
            </a:r>
            <a:r>
              <a:rPr lang="en-CA" sz="2000" b="1" dirty="0" err="1"/>
              <a:t>EasyEDA</a:t>
            </a:r>
            <a:r>
              <a:rPr lang="en-CA" sz="2000" b="1" dirty="0"/>
              <a:t> 2 </a:t>
            </a:r>
            <a:r>
              <a:rPr lang="en-CA" sz="2000" b="1" dirty="0" err="1"/>
              <a:t>KiCad</a:t>
            </a:r>
            <a:r>
              <a:rPr lang="en-CA" sz="2000" b="1" dirty="0"/>
              <a:t> </a:t>
            </a:r>
            <a:r>
              <a:rPr lang="en-CA" sz="2000" dirty="0"/>
              <a:t>by</a:t>
            </a:r>
            <a:r>
              <a:rPr lang="en-CA" sz="2000" b="1" dirty="0"/>
              <a:t> </a:t>
            </a:r>
            <a:r>
              <a:rPr lang="en-CA" sz="2000" dirty="0">
                <a:effectLst/>
                <a:hlinkClick r:id="rId2"/>
              </a:rPr>
              <a:t>Uri Shaked</a:t>
            </a:r>
            <a:r>
              <a:rPr lang="en-CA" sz="2000" dirty="0">
                <a:effectLst/>
              </a:rPr>
              <a:t> , Modified on November 15, 2019</a:t>
            </a:r>
            <a:endParaRPr lang="en-CA" sz="2000" b="1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CA" sz="2000" b="1" dirty="0"/>
              <a:t>     </a:t>
            </a:r>
            <a:r>
              <a:rPr lang="en-CA" sz="2000" dirty="0">
                <a:hlinkClick r:id="rId3"/>
              </a:rPr>
              <a:t>https://medium.com/@urish/introducing-easyeda-2-kicad-37489da1dfa7</a:t>
            </a:r>
            <a:endParaRPr lang="en-US" sz="2000" b="1" dirty="0"/>
          </a:p>
          <a:p>
            <a:pPr algn="just">
              <a:lnSpc>
                <a:spcPct val="100000"/>
              </a:lnSpc>
            </a:pPr>
            <a:r>
              <a:rPr lang="en-US" sz="2000" b="1" dirty="0"/>
              <a:t>Load Cell Amplifier HX711 Breakout Hookup Guide </a:t>
            </a:r>
            <a:r>
              <a:rPr lang="en-US" sz="2000" dirty="0"/>
              <a:t>by </a:t>
            </a:r>
            <a:r>
              <a:rPr lang="en-CA" sz="2000" dirty="0"/>
              <a:t>Sarah Al-</a:t>
            </a:r>
            <a:r>
              <a:rPr lang="en-CA" sz="2000" dirty="0" err="1"/>
              <a:t>Multaq</a:t>
            </a:r>
            <a:r>
              <a:rPr lang="en-CA" sz="2000" dirty="0"/>
              <a:t> and Alex the Giant, Modified on January 12, 2019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CA" sz="2000" dirty="0"/>
              <a:t>    </a:t>
            </a:r>
            <a:r>
              <a:rPr lang="en-CA" sz="2000" dirty="0">
                <a:hlinkClick r:id="rId4"/>
              </a:rPr>
              <a:t>https://learn.sparkfun.com/tutorials/load-cell-amplifier-hx711-breakout-hookup-guide/discuss</a:t>
            </a:r>
            <a:endParaRPr lang="en-CA" sz="2000" dirty="0"/>
          </a:p>
          <a:p>
            <a:pPr algn="just">
              <a:lnSpc>
                <a:spcPct val="100000"/>
              </a:lnSpc>
            </a:pPr>
            <a:r>
              <a:rPr lang="en-CA" b="1" dirty="0"/>
              <a:t>Schematic Design Software by Gerry Chen, Modified on June 12, 2016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CA" b="1" dirty="0"/>
              <a:t>     </a:t>
            </a:r>
            <a:r>
              <a:rPr lang="en-CA" b="1" dirty="0">
                <a:hlinkClick r:id="rId5"/>
              </a:rPr>
              <a:t>https://easyeda.com/GerryChen/Schematic_Design_Software-GuoGAR9rl</a:t>
            </a:r>
            <a:endParaRPr lang="en-CA" b="1" dirty="0"/>
          </a:p>
          <a:p>
            <a:pPr marL="0" indent="0" algn="just">
              <a:lnSpc>
                <a:spcPct val="100000"/>
              </a:lnSpc>
              <a:buNone/>
            </a:pPr>
            <a:endParaRPr lang="en-CA" b="1" dirty="0"/>
          </a:p>
          <a:p>
            <a:pPr algn="just">
              <a:lnSpc>
                <a:spcPct val="100000"/>
              </a:lnSpc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646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D8C5-7A2E-432C-9323-FB909607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latin typeface="Arial Black" panose="020B0A04020102020204" pitchFamily="34" charset="0"/>
              </a:rPr>
              <a:t>Contents</a:t>
            </a:r>
            <a:endParaRPr lang="en-CA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9327-3076-4A09-9F85-75C587E1F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Working with </a:t>
            </a:r>
            <a:r>
              <a:rPr lang="en-CA" sz="2400" dirty="0" err="1"/>
              <a:t>EasyEDA</a:t>
            </a:r>
            <a:endParaRPr lang="en-CA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Designing Blocks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Schematic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References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675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9D83-7714-4383-94AF-FBF62CC6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48" y="218872"/>
            <a:ext cx="3932237" cy="865762"/>
          </a:xfrm>
        </p:spPr>
        <p:txBody>
          <a:bodyPr/>
          <a:lstStyle/>
          <a:p>
            <a:r>
              <a:rPr lang="en-CA" sz="2800" b="1" dirty="0">
                <a:latin typeface="Arial Black" panose="020B0A04020102020204" pitchFamily="34" charset="0"/>
              </a:rPr>
              <a:t>Introduction</a:t>
            </a:r>
            <a:endParaRPr lang="en-CA" b="1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53745-960E-4074-9DDD-A79E40CED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86" y="1400783"/>
            <a:ext cx="6400800" cy="33481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10534-FF49-4684-9C3E-C2CC88AB2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0740" y="1177047"/>
            <a:ext cx="4766554" cy="50292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 err="1">
                <a:cs typeface="Times New Roman" panose="02020603050405020304" pitchFamily="18" charset="0"/>
              </a:rPr>
              <a:t>EasyEDA</a:t>
            </a:r>
            <a:r>
              <a:rPr lang="en-CA" sz="2000" dirty="0">
                <a:cs typeface="Times New Roman" panose="02020603050405020304" pitchFamily="18" charset="0"/>
              </a:rPr>
              <a:t> is an open source web based Electronic Design Automation tool.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cs typeface="Times New Roman" panose="02020603050405020304" pitchFamily="18" charset="0"/>
              </a:rPr>
              <a:t>It has a user friendly interface with an enormous built-in libraries.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cs typeface="Times New Roman" panose="02020603050405020304" pitchFamily="18" charset="0"/>
              </a:rPr>
              <a:t>It provides real time team cooperation and numerous open source projects.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cs typeface="Times New Roman" panose="02020603050405020304" pitchFamily="18" charset="0"/>
              </a:rPr>
              <a:t>Some of the main features are Schematic Capture, PCB layout, Library Management and Import.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900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5A17-7B55-477B-9178-51452474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98" y="731520"/>
            <a:ext cx="4139727" cy="941638"/>
          </a:xfrm>
        </p:spPr>
        <p:txBody>
          <a:bodyPr>
            <a:noAutofit/>
          </a:bodyPr>
          <a:lstStyle/>
          <a:p>
            <a:r>
              <a:rPr lang="en-CA" sz="2800" dirty="0">
                <a:latin typeface="Arial Black" panose="020B0A04020102020204" pitchFamily="34" charset="0"/>
              </a:rPr>
              <a:t>Working with </a:t>
            </a:r>
            <a:r>
              <a:rPr lang="en-CA" sz="2800" dirty="0" err="1">
                <a:latin typeface="Arial Black" panose="020B0A04020102020204" pitchFamily="34" charset="0"/>
              </a:rPr>
              <a:t>EasyEDA</a:t>
            </a:r>
            <a:endParaRPr lang="en-CA" sz="2800" dirty="0">
              <a:latin typeface="Arial Black" panose="020B0A040201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AEC47EC-7EF1-4E20-BB07-A9F7FAF0E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35" y="1897265"/>
            <a:ext cx="6400800" cy="360821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217FF9-348A-4C41-A6F2-D894DC228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566" y="2057400"/>
            <a:ext cx="4767634" cy="381158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cs typeface="Times New Roman" panose="02020603050405020304" pitchFamily="18" charset="0"/>
              </a:rPr>
              <a:t>The User interface is simpler in comparison to other </a:t>
            </a:r>
            <a:r>
              <a:rPr lang="en-CA" sz="1800" dirty="0" err="1">
                <a:cs typeface="Times New Roman" panose="02020603050405020304" pitchFamily="18" charset="0"/>
              </a:rPr>
              <a:t>softwares</a:t>
            </a:r>
            <a:r>
              <a:rPr lang="en-CA" sz="1800" dirty="0"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cs typeface="Times New Roman" panose="02020603050405020304" pitchFamily="18" charset="0"/>
              </a:rPr>
              <a:t>The libraries of the tool provides 700,000+  components.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cs typeface="Times New Roman" panose="02020603050405020304" pitchFamily="18" charset="0"/>
              </a:rPr>
              <a:t>For the designing of the schematic, user has to just drag and drop the components.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cs typeface="Times New Roman" panose="02020603050405020304" pitchFamily="18" charset="0"/>
              </a:rPr>
              <a:t>Library also has User Contributed components that are modified according to user requirement.</a:t>
            </a:r>
          </a:p>
          <a:p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12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3E54-0E72-4078-AAF4-85406771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26160"/>
            <a:ext cx="3932237" cy="680720"/>
          </a:xfrm>
        </p:spPr>
        <p:txBody>
          <a:bodyPr>
            <a:normAutofit/>
          </a:bodyPr>
          <a:lstStyle/>
          <a:p>
            <a:r>
              <a:rPr lang="en-CA" sz="2800" dirty="0">
                <a:latin typeface="Arial Black" panose="020B0A04020102020204" pitchFamily="34" charset="0"/>
              </a:rPr>
              <a:t>Block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3CAB93-B7CC-42CF-B4C3-263263542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363" y="2043112"/>
            <a:ext cx="5724525" cy="27717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0A1D25-0C5A-44E7-BE59-E3170CE3E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8481" y="2038350"/>
            <a:ext cx="4724399" cy="418973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cs typeface="Times New Roman" panose="02020603050405020304" pitchFamily="18" charset="0"/>
              </a:rPr>
              <a:t>The block diagram of the proposed </a:t>
            </a:r>
            <a:r>
              <a:rPr lang="en-US" sz="2000" dirty="0">
                <a:cs typeface="Times New Roman" panose="02020603050405020304" pitchFamily="18" charset="0"/>
              </a:rPr>
              <a:t>IoT based smart weigh scale and tank monitor.</a:t>
            </a:r>
            <a:endParaRPr lang="en-CA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1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D26D-6D5F-423E-9020-6EFCB513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409" y="487193"/>
            <a:ext cx="3932237" cy="843064"/>
          </a:xfrm>
        </p:spPr>
        <p:txBody>
          <a:bodyPr>
            <a:normAutofit/>
          </a:bodyPr>
          <a:lstStyle/>
          <a:p>
            <a:r>
              <a:rPr lang="en-CA" sz="2800" dirty="0">
                <a:latin typeface="Arial Black" panose="020B0A04020102020204" pitchFamily="34" charset="0"/>
              </a:rPr>
              <a:t>Designing Blocks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68A38CD-FCC1-463A-B87C-312316898F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6" r="13996"/>
          <a:stretch>
            <a:fillRect/>
          </a:stretch>
        </p:blipFill>
        <p:spPr>
          <a:xfrm>
            <a:off x="999502" y="1167318"/>
            <a:ext cx="5994685" cy="445527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5A409-81B0-4D7B-9A56-6C25BF8EE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97302" y="1235413"/>
            <a:ext cx="4338536" cy="498056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CA" sz="2000" dirty="0">
                <a:cs typeface="Times New Roman" panose="02020603050405020304" pitchFamily="18" charset="0"/>
              </a:rPr>
              <a:t>Based on the proposed block diagram, the designing initiates as,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000" dirty="0">
                <a:cs typeface="Times New Roman" panose="02020603050405020304" pitchFamily="18" charset="0"/>
              </a:rPr>
              <a:t>SIM7600X is the variant of LTE Module which connected to the LPC1769  with the help jumper wires.</a:t>
            </a:r>
          </a:p>
          <a:p>
            <a:pPr algn="just">
              <a:lnSpc>
                <a:spcPct val="150000"/>
              </a:lnSpc>
            </a:pPr>
            <a:r>
              <a:rPr lang="en-CA" sz="2000" dirty="0">
                <a:cs typeface="Times New Roman" panose="02020603050405020304" pitchFamily="18" charset="0"/>
              </a:rPr>
              <a:t>       LTE pin 46 (TXD) to pin 14(P016) </a:t>
            </a:r>
          </a:p>
          <a:p>
            <a:pPr algn="just">
              <a:lnSpc>
                <a:spcPct val="150000"/>
              </a:lnSpc>
            </a:pPr>
            <a:r>
              <a:rPr lang="en-CA" sz="2000" dirty="0">
                <a:cs typeface="Times New Roman" panose="02020603050405020304" pitchFamily="18" charset="0"/>
              </a:rPr>
              <a:t>       LTE  pin 47 (RXD) to pin 13(P015)</a:t>
            </a:r>
          </a:p>
          <a:p>
            <a:pPr algn="just">
              <a:lnSpc>
                <a:spcPct val="150000"/>
              </a:lnSpc>
            </a:pPr>
            <a:r>
              <a:rPr lang="en-CA" sz="2000" dirty="0">
                <a:cs typeface="Times New Roman" panose="02020603050405020304" pitchFamily="18" charset="0"/>
              </a:rPr>
              <a:t>       LTE (P015 and 16 are GPIO pins)</a:t>
            </a:r>
          </a:p>
        </p:txBody>
      </p:sp>
    </p:spTree>
    <p:extLst>
      <p:ext uri="{BB962C8B-B14F-4D97-AF65-F5344CB8AC3E}">
        <p14:creationId xmlns:p14="http://schemas.microsoft.com/office/powerpoint/2010/main" val="124240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2C7170-898F-44D5-9115-4E9263C3B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643" y="1367611"/>
            <a:ext cx="5335178" cy="41227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4F602-E490-4974-B506-A71EBAB7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067" y="1549683"/>
            <a:ext cx="5210601" cy="3450334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cs typeface="Times New Roman" panose="02020603050405020304" pitchFamily="18" charset="0"/>
              </a:rPr>
              <a:t>The LPC1769 is connected to the Loadcell amplifier  HX711 </a:t>
            </a:r>
          </a:p>
          <a:p>
            <a:pPr algn="just">
              <a:lnSpc>
                <a:spcPct val="150000"/>
              </a:lnSpc>
            </a:pPr>
            <a:r>
              <a:rPr lang="en-CA" sz="1800" dirty="0">
                <a:cs typeface="Times New Roman" panose="02020603050405020304" pitchFamily="18" charset="0"/>
              </a:rPr>
              <a:t>      LPC1769 pin 21 (GPIO) to HX711 pin 9(DT)</a:t>
            </a:r>
          </a:p>
          <a:p>
            <a:pPr algn="just">
              <a:lnSpc>
                <a:spcPct val="150000"/>
              </a:lnSpc>
            </a:pPr>
            <a:r>
              <a:rPr lang="en-CA" sz="1800" dirty="0">
                <a:cs typeface="Times New Roman" panose="02020603050405020304" pitchFamily="18" charset="0"/>
              </a:rPr>
              <a:t>      LPC 1769 pin 22 (GPIO) to HX711 pin 8(SCK</a:t>
            </a:r>
            <a:r>
              <a:rPr lang="en-CA" dirty="0"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713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1EB64E-AFA5-4E8F-BA37-5A53CE17F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90" y="1673114"/>
            <a:ext cx="4026918" cy="37722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6ADEE-E484-4DB1-9838-59B82A21A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59" y="632299"/>
            <a:ext cx="5984241" cy="582686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CA" sz="2000" dirty="0">
                <a:cs typeface="Times New Roman" panose="02020603050405020304" pitchFamily="18" charset="0"/>
              </a:rPr>
              <a:t>The Loadcell is connected to HX711</a:t>
            </a:r>
          </a:p>
          <a:p>
            <a:pPr>
              <a:lnSpc>
                <a:spcPct val="170000"/>
              </a:lnSpc>
            </a:pPr>
            <a:r>
              <a:rPr lang="en-CA" sz="2000" dirty="0">
                <a:cs typeface="Times New Roman" panose="02020603050405020304" pitchFamily="18" charset="0"/>
              </a:rPr>
              <a:t>      Loadcell pin1(RED)             Hx711 pin1( E+)</a:t>
            </a:r>
          </a:p>
          <a:p>
            <a:pPr>
              <a:lnSpc>
                <a:spcPct val="170000"/>
              </a:lnSpc>
            </a:pPr>
            <a:r>
              <a:rPr lang="en-CA" sz="2000" dirty="0">
                <a:cs typeface="Times New Roman" panose="02020603050405020304" pitchFamily="18" charset="0"/>
              </a:rPr>
              <a:t>      Loadcell  pin3(BLK)             HX711 pin 2(E-)</a:t>
            </a:r>
          </a:p>
          <a:p>
            <a:pPr>
              <a:lnSpc>
                <a:spcPct val="170000"/>
              </a:lnSpc>
            </a:pPr>
            <a:r>
              <a:rPr lang="en-CA" sz="2000" dirty="0">
                <a:cs typeface="Times New Roman" panose="02020603050405020304" pitchFamily="18" charset="0"/>
              </a:rPr>
              <a:t>      Loadcell pin2 (WHT)            HX711 pin3( A-)</a:t>
            </a:r>
          </a:p>
          <a:p>
            <a:pPr>
              <a:lnSpc>
                <a:spcPct val="170000"/>
              </a:lnSpc>
            </a:pPr>
            <a:r>
              <a:rPr lang="en-CA" sz="2000" dirty="0">
                <a:cs typeface="Times New Roman" panose="02020603050405020304" pitchFamily="18" charset="0"/>
              </a:rPr>
              <a:t>      Loadcell  pin4 (GRN)           HX711 pin4( A+)</a:t>
            </a:r>
          </a:p>
          <a:p>
            <a:pPr>
              <a:lnSpc>
                <a:spcPct val="170000"/>
              </a:lnSpc>
            </a:pPr>
            <a:endParaRPr lang="en-CA" sz="2000" dirty="0">
              <a:cs typeface="Times New Roman" panose="02020603050405020304" pitchFamily="18" charset="0"/>
            </a:endParaRP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CA" sz="2000" dirty="0">
                <a:cs typeface="Times New Roman" panose="02020603050405020304" pitchFamily="18" charset="0"/>
              </a:rPr>
              <a:t>The  Loadcell amplifier has common ground with the batter and the MQ-2 sensor.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CA" sz="2000" dirty="0">
                <a:cs typeface="Times New Roman" panose="02020603050405020304" pitchFamily="18" charset="0"/>
              </a:rPr>
              <a:t>The MQ-2  sensor is connected to loadcell amplifier</a:t>
            </a:r>
          </a:p>
          <a:p>
            <a:pPr>
              <a:lnSpc>
                <a:spcPct val="170000"/>
              </a:lnSpc>
            </a:pPr>
            <a:r>
              <a:rPr lang="en-CA" sz="2000" dirty="0">
                <a:cs typeface="Times New Roman" panose="02020603050405020304" pitchFamily="18" charset="0"/>
              </a:rPr>
              <a:t>      HX711 pin7 (VCC)            MQ-2 pin1 (VCC)</a:t>
            </a:r>
          </a:p>
          <a:p>
            <a:endParaRPr lang="en-CA" sz="11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6A77BF-A342-4A41-8843-73CE74E62502}"/>
              </a:ext>
            </a:extLst>
          </p:cNvPr>
          <p:cNvCxnSpPr>
            <a:cxnSpLocks/>
          </p:cNvCxnSpPr>
          <p:nvPr/>
        </p:nvCxnSpPr>
        <p:spPr>
          <a:xfrm>
            <a:off x="2670474" y="1538204"/>
            <a:ext cx="4334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D175E60-9733-4B25-859E-3A5FAAB2A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757128" y="1981463"/>
            <a:ext cx="518205" cy="1646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C04736-59A3-4D15-9354-262EF873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129" y="2444111"/>
            <a:ext cx="518205" cy="1646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48D6CA-FC3C-41BC-A083-3E59694D1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757129" y="2937928"/>
            <a:ext cx="518205" cy="2203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8D8E58-352F-48E7-B5C5-3CFB353DF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599" y="5556624"/>
            <a:ext cx="518205" cy="2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1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354B9C-47BD-48FF-8C3F-C71520E5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latin typeface="Arial Black" panose="020B0A04020102020204" pitchFamily="34" charset="0"/>
              </a:rPr>
              <a:t>Schematic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3882E0-6055-4392-8F6E-5212C2C9D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38" y="1825625"/>
            <a:ext cx="8365788" cy="4545992"/>
          </a:xfrm>
        </p:spPr>
      </p:pic>
    </p:spTree>
    <p:extLst>
      <p:ext uri="{BB962C8B-B14F-4D97-AF65-F5344CB8AC3E}">
        <p14:creationId xmlns:p14="http://schemas.microsoft.com/office/powerpoint/2010/main" val="32508101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914C7E5-E330-4258-855E-9908942F56A9}" vid="{A3FC67A2-E076-474A-92A5-5392EEE11D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1021</TotalTime>
  <Words>435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Candara</vt:lpstr>
      <vt:lpstr>Consolas</vt:lpstr>
      <vt:lpstr>Times New Roman</vt:lpstr>
      <vt:lpstr>Wingdings</vt:lpstr>
      <vt:lpstr>Theme1</vt:lpstr>
      <vt:lpstr>Assignment 7</vt:lpstr>
      <vt:lpstr>Contents</vt:lpstr>
      <vt:lpstr>Introduction</vt:lpstr>
      <vt:lpstr>Working with EasyEDA</vt:lpstr>
      <vt:lpstr>Block Diagram</vt:lpstr>
      <vt:lpstr>Designing Blocks</vt:lpstr>
      <vt:lpstr>PowerPoint Presentation</vt:lpstr>
      <vt:lpstr>PowerPoint Presentation</vt:lpstr>
      <vt:lpstr>Schematic Diagram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7</dc:title>
  <dc:creator>krutika fanse</dc:creator>
  <cp:lastModifiedBy>krutika fanse</cp:lastModifiedBy>
  <cp:revision>36</cp:revision>
  <dcterms:created xsi:type="dcterms:W3CDTF">2020-07-04T15:56:04Z</dcterms:created>
  <dcterms:modified xsi:type="dcterms:W3CDTF">2020-07-06T01:33:39Z</dcterms:modified>
</cp:coreProperties>
</file>