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7" r:id="rId11"/>
    <p:sldId id="269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BADB13-5A3E-4768-A531-AE344976415A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4"/>
            <p14:sldId id="265"/>
            <p14:sldId id="267"/>
            <p14:sldId id="269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A02CE-44E5-47E8-BE9F-C7B23C7630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B9132-F442-4949-969C-88C31DA918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82E3E-C0E3-47E2-8A67-65A164939A5F}" type="datetimeFigureOut">
              <a:rPr lang="en-CA" smtClean="0"/>
              <a:t>2020-07-26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1CC0E-5FBD-407A-9B98-D9E34E6CDC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1803B-35E6-4B98-AD7E-088DFF2F67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33881-FDFD-4B95-A0A8-3B5ED709F58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941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0" y="71594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53" y="2273508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E4FD05-BF69-4BA7-A0E5-398F092C60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08362" y="3417569"/>
            <a:ext cx="175275" cy="228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233C9E-B26F-42F5-AEAD-14A8770AD7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0758" y="3409948"/>
            <a:ext cx="30483" cy="3810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mq2-gas-senser-arduino-tutorial/" TargetMode="External"/><Relationship Id="rId2" Type="http://schemas.openxmlformats.org/officeDocument/2006/relationships/hyperlink" Target="https://www.nxp.com/docs/en/data-sheet/LPC1769_68_67_66_65_64_6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veshare.com/wiki/File:MQ-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5E99FA-492C-4C5E-9893-0F326B1B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0F64C-296D-4E8C-AC2E-788B63A2A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Gas sensor(MQ-2) with lpc1769</a:t>
            </a:r>
            <a:b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smart weigh scale and tank monitor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C3894-7ED4-4421-BE96-66BD531EB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Submitted by :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group #5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Krutika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fanse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Ankit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patel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Gurvinder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singh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0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C58059-837F-49AC-BFCD-B2E97509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706636"/>
            <a:ext cx="10258425" cy="57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1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F53A5D-6486-4D07-8CFB-FC7A6580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723305"/>
            <a:ext cx="10906125" cy="61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9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8D0B024-283C-4D2C-A4E9-320D96B7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04838"/>
            <a:ext cx="10744199" cy="60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6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59C5-21B5-4814-BDDA-648BD81A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268F-D464-426E-9F0E-9BB058113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981200"/>
            <a:ext cx="10941043" cy="39706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NXP Semiconductors (March 18, 2020)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Datasheet of LPC1769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https://www.nxp.com/docs/en/data-sheet/LPC1769_68_67_66_65_64_63.pdf</a:t>
            </a:r>
            <a:endParaRPr lang="en-CA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Minute Engineers (June 20, 2019)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MQ2 Gas/Smoke Sensor Works? &amp; Interface it with Arduino.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https://lastminuteengineers.com/mq2-gas-senser-arduino-tutorial/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HANWEI ELETRONICS CO.,LTD (July 25,2015)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Datasheet of MQ-2 Gas Sensor.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hlinkClick r:id="rId4"/>
              </a:rPr>
              <a:t>https://www.waveshare.com/wiki/File:MQ-2.pdf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520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C0FA-F1AD-4BF8-8DE6-71BA22EB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8A8E-709B-4A97-8370-5B771DB0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LPC1769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MQ2 sensor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 MQ2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characteristics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Interface MQ-2 gas Sensor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837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67A02-91D3-4CBB-8D8D-7832B463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lpc1769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CDCE-7299-45DA-BD32-CCBF16C05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Cortex-M3 Microcontroller.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at CPU frequencies of up to 120 MHz.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kB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memory, 64 kB of data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MAC, USB Device/Host/OTG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8-channel general purpose DMA controller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UARTs, 2 CAN channels, 2 SSP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controllers, SPI interface, 3 I2C-bus interfaces.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6B18225-6FE1-453B-B3D7-3FBB5782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1870" y="4722242"/>
            <a:ext cx="4812393" cy="162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82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516E-A514-48A6-B5C2-D99D3C16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of mq2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5416-B527-4670-B289-5294A4D12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MQ-2 is widely used gas sensor in MQ series.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Metal Oxide semiconductor also know as Chemiresistor.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operating voltage is 5V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draws the power of 800mW.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detect the flammable gases, smoke and alcohol concentration ranging from 200ppm to 10000ppm.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 the analog as well as digital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B1123-639D-4F2C-B25C-9F387EED5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3" r="14111" b="1"/>
          <a:stretch/>
        </p:blipFill>
        <p:spPr>
          <a:xfrm>
            <a:off x="8051799" y="1871133"/>
            <a:ext cx="3683001" cy="45042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 extrusionH="76200">
            <a:bevelB/>
            <a:extrusionClr>
              <a:schemeClr val="bg2">
                <a:lumMod val="90000"/>
              </a:schemeClr>
            </a:extrusionClr>
          </a:sp3d>
        </p:spPr>
      </p:pic>
    </p:spTree>
    <p:extLst>
      <p:ext uri="{BB962C8B-B14F-4D97-AF65-F5344CB8AC3E}">
        <p14:creationId xmlns:p14="http://schemas.microsoft.com/office/powerpoint/2010/main" val="114400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E2F18-0047-42AD-A985-401F4324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mq-2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C794A4-44AC-43B6-B9FC-C480632453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225" y="3174551"/>
            <a:ext cx="4962525" cy="202222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480C7F-469F-406E-A300-A0E05501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internal structure of the sensor after the mesh covering is removed.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leads (H) responsible for heating of sensing element.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leads (A and B) are connected to the body of  sensing element using platinum wires.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(A and B) senses the small change in current passing through the sensing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 sensing element is made of Aluminium oxide. </a:t>
            </a:r>
          </a:p>
        </p:txBody>
      </p:sp>
    </p:spTree>
    <p:extLst>
      <p:ext uri="{BB962C8B-B14F-4D97-AF65-F5344CB8AC3E}">
        <p14:creationId xmlns:p14="http://schemas.microsoft.com/office/powerpoint/2010/main" val="53910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B43B3-F04B-4787-BB9B-144DF7D5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5" y="890587"/>
            <a:ext cx="5810250" cy="507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E390BD-89F6-47D3-90E4-B21C6E209F4F}"/>
              </a:ext>
            </a:extLst>
          </p:cNvPr>
          <p:cNvSpPr txBox="1"/>
          <p:nvPr/>
        </p:nvSpPr>
        <p:spPr>
          <a:xfrm>
            <a:off x="6956567" y="1674673"/>
            <a:ext cx="50230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characteristics of the MQ-2 for several gases. in their: Temp: 20℃, Humidity: 65% , O2 concentration 21% , RL=5kΩ , Ro: sensor resistance at 1000ppm of H2 in the clean air. Rs:Sensor resistance at various concentrations of gases.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concentration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scope： 200ppm-5000ppm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LPG and propane 300ppm-5000ppm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butane 5000ppm-20000ppm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methane 300ppm-5000ppm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H2 100ppm-2000ppm  </a:t>
            </a:r>
          </a:p>
        </p:txBody>
      </p:sp>
    </p:spTree>
    <p:extLst>
      <p:ext uri="{BB962C8B-B14F-4D97-AF65-F5344CB8AC3E}">
        <p14:creationId xmlns:p14="http://schemas.microsoft.com/office/powerpoint/2010/main" val="370411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E5174-BB63-40AB-896C-95F700FC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8909" y="2228003"/>
            <a:ext cx="4362284" cy="13176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LPC1769 pin P2[7] which is GPIO pin is connected to digital output D0 of MQ-2.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3D35-063B-49CC-A57F-4D1038F8D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E63C1-08A3-4773-AF3C-31C4C2F5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63363"/>
            <a:ext cx="7377718" cy="41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4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2C6F-CEA9-4F06-9F2C-09E53211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Interface MQ-2 Sensor with LPC1769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52C7-47B7-4020-98E1-DDAC3D27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D-Out Pin of MQ-2 Sensor with available GPIO pin.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GPIO port , Enable peripheral clock of GPIO.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Pin-Muxing for selected GPIO Pin.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Pin Direction as Input.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Pin Status is high set variable as high else low.</a:t>
            </a:r>
          </a:p>
        </p:txBody>
      </p:sp>
    </p:spTree>
    <p:extLst>
      <p:ext uri="{BB962C8B-B14F-4D97-AF65-F5344CB8AC3E}">
        <p14:creationId xmlns:p14="http://schemas.microsoft.com/office/powerpoint/2010/main" val="355548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D0450B-748D-4862-A805-C95A719A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95" y="599724"/>
            <a:ext cx="9245016" cy="52003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6796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Interfacing Gas sensor(MQ-2) with lpc1769  Project: iot based smart weigh scale and tank monitor</vt:lpstr>
      <vt:lpstr>contents</vt:lpstr>
      <vt:lpstr>Description of lpc1769</vt:lpstr>
      <vt:lpstr>Specifications of mq2</vt:lpstr>
      <vt:lpstr>Working of mq-2</vt:lpstr>
      <vt:lpstr>PowerPoint Presentation</vt:lpstr>
      <vt:lpstr>PowerPoint Presentation</vt:lpstr>
      <vt:lpstr>Steps to Interface MQ-2 Sensor with LPC1769 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Gas sensor(MQ-2) with lpc1769  Project: iot based smart weigh scale and tank monitor</dc:title>
  <dc:creator>Merlin Mariam Thankachan</dc:creator>
  <cp:lastModifiedBy>Merlin Mariam Thankachan</cp:lastModifiedBy>
  <cp:revision>3</cp:revision>
  <dcterms:created xsi:type="dcterms:W3CDTF">2020-07-27T02:50:28Z</dcterms:created>
  <dcterms:modified xsi:type="dcterms:W3CDTF">2020-07-27T02:58:26Z</dcterms:modified>
</cp:coreProperties>
</file>