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80" r:id="rId5"/>
    <p:sldId id="281" r:id="rId6"/>
    <p:sldId id="282" r:id="rId7"/>
    <p:sldId id="283" r:id="rId8"/>
    <p:sldId id="290" r:id="rId9"/>
    <p:sldId id="284" r:id="rId10"/>
    <p:sldId id="285" r:id="rId11"/>
    <p:sldId id="286" r:id="rId12"/>
    <p:sldId id="287" r:id="rId13"/>
    <p:sldId id="288" r:id="rId14"/>
    <p:sldId id="289" r:id="rId15"/>
    <p:sldId id="272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5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E0B474C-0A53-4645-B873-483376B7F4B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6/30/20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45B8D32-DC6B-4D11-900B-2B053DDC8E9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5F89F6E-2548-4063-8674-F1CBF6D528B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6/30/20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8C20EC8-78BE-47F1-9BEA-5CC26ADA93C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arduino.cc/projecthub/Aritro/smoke-detection-using-mq-2-gas-sensor-79c54a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60358" y="449151"/>
            <a:ext cx="9143640" cy="1158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latin typeface="Times New Roman"/>
              </a:rPr>
              <a:t>Component </a:t>
            </a:r>
            <a:r>
              <a:rPr lang="en-US" sz="6000" b="1" spc="-1" dirty="0">
                <a:solidFill>
                  <a:srgbClr val="000000"/>
                </a:solidFill>
                <a:latin typeface="Times New Roman"/>
              </a:rPr>
              <a:t>Testing</a:t>
            </a:r>
            <a:endParaRPr lang="en-US" sz="6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75920" y="4380480"/>
            <a:ext cx="11523600" cy="165528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 fontScale="8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Submitted by :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                                                                                          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Submitted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: Prof. Mike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Aleshams</a:t>
            </a:r>
            <a:endParaRPr lang="en-CA" sz="2400" b="0" strike="noStrike" spc="-1" dirty="0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Gurvinder Singh</a:t>
            </a:r>
            <a:endParaRPr lang="en-CA" sz="2400" b="0" strike="noStrike" spc="-1" dirty="0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Ankit Patel</a:t>
            </a:r>
            <a:endParaRPr lang="en-CA" sz="2400" b="0" strike="noStrike" spc="-1" dirty="0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Krutika</a:t>
            </a:r>
            <a:endParaRPr lang="en-CA" sz="2400" b="0" strike="noStrike" spc="-1" dirty="0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CA" sz="24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0732-1976-6D47-AF83-1158D9F3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MQ-2 Gas Sensor Connections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E830F-7FFD-AD47-8788-F131DB513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690200"/>
            <a:ext cx="70358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5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231F-339C-CE41-9FCF-26A38F8E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MQ-2 Gas Sensor </a:t>
            </a:r>
            <a:r>
              <a:rPr lang="en-US" b="1" spc="-1" dirty="0" err="1">
                <a:solidFill>
                  <a:srgbClr val="000000"/>
                </a:solidFill>
                <a:latin typeface="Times New Roman"/>
              </a:rPr>
              <a:t>Youtube</a:t>
            </a: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 video link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4166B-C2EF-8847-87CC-DB38BB71A3A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027620"/>
            <a:ext cx="10515240" cy="43509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www.youtube.com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watch?v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=VcdJ5sYGPYU</a:t>
            </a:r>
          </a:p>
        </p:txBody>
      </p:sp>
    </p:spTree>
    <p:extLst>
      <p:ext uri="{BB962C8B-B14F-4D97-AF65-F5344CB8AC3E}">
        <p14:creationId xmlns:p14="http://schemas.microsoft.com/office/powerpoint/2010/main" val="118962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FC7A-D705-7748-A792-D9486655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LPC1769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00410-3653-2A44-8172-EF053146F4A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38289" y="2103839"/>
            <a:ext cx="10515240" cy="278131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LPC 1769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MCUXpresso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to blink three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(red, blue, green)</a:t>
            </a:r>
          </a:p>
        </p:txBody>
      </p:sp>
    </p:spTree>
    <p:extLst>
      <p:ext uri="{BB962C8B-B14F-4D97-AF65-F5344CB8AC3E}">
        <p14:creationId xmlns:p14="http://schemas.microsoft.com/office/powerpoint/2010/main" val="101350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C9AE-F63D-864E-89A0-0DBFE6E1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LPC1769 </a:t>
            </a:r>
            <a:r>
              <a:rPr lang="en-US" b="1" spc="-1" dirty="0" err="1">
                <a:solidFill>
                  <a:srgbClr val="000000"/>
                </a:solidFill>
                <a:latin typeface="Times New Roman"/>
              </a:rPr>
              <a:t>Youtube</a:t>
            </a: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 video link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258D3-D44D-7541-9089-C57222CEE47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58957" y="485275"/>
            <a:ext cx="10515240" cy="43509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www.youtube.com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watch?v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=jtN9a_4AUYc</a:t>
            </a:r>
          </a:p>
        </p:txBody>
      </p:sp>
    </p:spTree>
    <p:extLst>
      <p:ext uri="{BB962C8B-B14F-4D97-AF65-F5344CB8AC3E}">
        <p14:creationId xmlns:p14="http://schemas.microsoft.com/office/powerpoint/2010/main" val="405579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Reference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95745" y="1526384"/>
            <a:ext cx="11457869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Scale With 5kg Load Cell and HX711 Amplifier</a:t>
            </a:r>
            <a:r>
              <a:rPr lang="en-US" b="1" dirty="0"/>
              <a:t>,</a:t>
            </a:r>
            <a:r>
              <a:rPr lang="en-US" dirty="0"/>
              <a:t> </a:t>
            </a:r>
            <a:r>
              <a:rPr lang="en-US" sz="1600" dirty="0" err="1"/>
              <a:t>DegrawSt</a:t>
            </a:r>
            <a:r>
              <a:rPr lang="en-US" sz="1600" dirty="0"/>
              <a:t> , November 2014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  https://www.instructables.com/id/Arduino-Scale-With-5kg-Load-Cell-and-HX711-Amplifi/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SIM7600CE-T/E-H/A-H/G-H 4G Modules,</a:t>
            </a:r>
            <a:r>
              <a:rPr lang="en-US" dirty="0"/>
              <a:t> </a:t>
            </a:r>
            <a:r>
              <a:rPr lang="en-US" sz="1600" dirty="0"/>
              <a:t>Modified on May 26, 2020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https://www.waveshare.com/wiki/SIM7600A-H_4G_HAT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Detection using MQ-2 Gas Sensor</a:t>
            </a:r>
            <a:r>
              <a:rPr lang="en-US" dirty="0"/>
              <a:t>,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on </a:t>
            </a:r>
            <a:r>
              <a:rPr lang="en-US" sz="1600" dirty="0"/>
              <a:t>May 6, 2016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https://create.arduino.cc/projecthub/Aritro/smoke-detection-using-mq-2-gas-sensor-79c54a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Contents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HX711 and 50kg Load Cell Weight Sensor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LTE Module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MQ-2 Gas Sensor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LPC1769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 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A4C7-A058-7B46-BB6E-E3567BE2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</p:spPr>
        <p:txBody>
          <a:bodyPr/>
          <a:lstStyle/>
          <a:p>
            <a:pPr algn="ctr"/>
            <a:r>
              <a:rPr lang="en-US" b="1" dirty="0">
                <a:latin typeface="Times New Roman"/>
                <a:ea typeface="+mn-lt"/>
                <a:cs typeface="+mn-lt"/>
              </a:rPr>
              <a:t>HX711 and </a:t>
            </a: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50kg Load Cell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24C5D-7D47-C642-B12A-EBD344AE744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164922"/>
            <a:ext cx="10515240" cy="501159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connect load cell and HX711 with Arduino board.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Arduino IDE to run the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HX711 libraries to Arduino 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Put Code in Arduino IDE along with HX711 libraries.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Upload the code to Arduino Board.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Serial Monitoring(Serial connection with PC).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Note the readings.</a:t>
            </a:r>
          </a:p>
        </p:txBody>
      </p:sp>
    </p:spTree>
    <p:extLst>
      <p:ext uri="{BB962C8B-B14F-4D97-AF65-F5344CB8AC3E}">
        <p14:creationId xmlns:p14="http://schemas.microsoft.com/office/powerpoint/2010/main" val="389359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298A-B045-FE44-AE49-DBF84BD3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HX711 and </a:t>
            </a: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50kg Load Cell Connection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9C9A6-6191-6B48-A84D-E00BF6D8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2350718"/>
            <a:ext cx="9753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2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094B-9F08-FC4C-8136-45EDE5B1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/>
                <a:ea typeface="+mn-lt"/>
                <a:cs typeface="+mn-lt"/>
              </a:rPr>
              <a:t>HX711 and </a:t>
            </a:r>
            <a:r>
              <a:rPr lang="en-US" sz="2800" b="1" spc="-1" dirty="0">
                <a:solidFill>
                  <a:srgbClr val="000000"/>
                </a:solidFill>
                <a:latin typeface="Times New Roman"/>
              </a:rPr>
              <a:t>50kg Load Cell (</a:t>
            </a:r>
            <a:r>
              <a:rPr lang="en-US" sz="2800" b="1" spc="-1" dirty="0" err="1">
                <a:solidFill>
                  <a:srgbClr val="000000"/>
                </a:solidFill>
                <a:latin typeface="Times New Roman"/>
              </a:rPr>
              <a:t>Youtube</a:t>
            </a:r>
            <a:r>
              <a:rPr lang="en-US" sz="2800" b="1" spc="-1" dirty="0">
                <a:solidFill>
                  <a:srgbClr val="000000"/>
                </a:solidFill>
                <a:latin typeface="Times New Roman"/>
              </a:rPr>
              <a:t> Video Link)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6D26E-186B-C947-A274-EF352E6900D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250760"/>
            <a:ext cx="10515240" cy="43509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www.youtube.com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watch?v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=OM_b41aRwhc</a:t>
            </a:r>
          </a:p>
        </p:txBody>
      </p:sp>
    </p:spTree>
    <p:extLst>
      <p:ext uri="{BB962C8B-B14F-4D97-AF65-F5344CB8AC3E}">
        <p14:creationId xmlns:p14="http://schemas.microsoft.com/office/powerpoint/2010/main" val="241294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5BF2-BFC6-1648-BFCA-A8650D04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LTE Module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DF007-ADFA-6D4E-870F-A1703A4D8DC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253520"/>
            <a:ext cx="10515240" cy="435096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SSCOM 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LTE module.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card.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Antenna to main slot.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AT commands for testing.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on-board USB-UART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make direct connection between MCU USB port and Modem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COM4 should be selected for the required operation.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Baud rate = 115200</a:t>
            </a:r>
          </a:p>
        </p:txBody>
      </p:sp>
    </p:spTree>
    <p:extLst>
      <p:ext uri="{BB962C8B-B14F-4D97-AF65-F5344CB8AC3E}">
        <p14:creationId xmlns:p14="http://schemas.microsoft.com/office/powerpoint/2010/main" val="277154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B5AC-07F0-9943-8B58-D709F228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ADF30-532A-5943-A6D0-C050345CCAD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412201"/>
            <a:ext cx="10515240" cy="43509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AT+CPIN = to check the sim card status.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AT+COPS = to check the network provider.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AT+CNUM = to check the mobile number.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AT+CSQ = to check the signal quality.</a:t>
            </a:r>
          </a:p>
        </p:txBody>
      </p:sp>
    </p:spTree>
    <p:extLst>
      <p:ext uri="{BB962C8B-B14F-4D97-AF65-F5344CB8AC3E}">
        <p14:creationId xmlns:p14="http://schemas.microsoft.com/office/powerpoint/2010/main" val="201787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BD54-DF3F-B046-929A-9415D98F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LTE Module </a:t>
            </a:r>
            <a:r>
              <a:rPr lang="en-US" b="1" spc="-1" dirty="0" err="1">
                <a:solidFill>
                  <a:srgbClr val="000000"/>
                </a:solidFill>
                <a:latin typeface="Times New Roman"/>
              </a:rPr>
              <a:t>Youtube</a:t>
            </a: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 video link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83796-3C8E-CB40-A5E9-107E867EB6F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212660"/>
            <a:ext cx="10515240" cy="43509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www.youtube.com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watch?v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=Ti1C99tlBOQ</a:t>
            </a:r>
          </a:p>
        </p:txBody>
      </p:sp>
    </p:spTree>
    <p:extLst>
      <p:ext uri="{BB962C8B-B14F-4D97-AF65-F5344CB8AC3E}">
        <p14:creationId xmlns:p14="http://schemas.microsoft.com/office/powerpoint/2010/main" val="132172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1DF-7EB3-C146-9F24-D9B5E73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MQ-2 Gas Sensor</a:t>
            </a:r>
            <a:br>
              <a:rPr lang="en-US" spc="-1" dirty="0">
                <a:solidFill>
                  <a:srgbClr val="000000"/>
                </a:solidFill>
                <a:latin typeface="Times New Roman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A415E-A056-1343-9C6A-4AE28509C28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253520"/>
            <a:ext cx="10515240" cy="435096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3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313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HX711 and 50kg Load Cell </vt:lpstr>
      <vt:lpstr>HX711 and 50kg Load Cell Connection</vt:lpstr>
      <vt:lpstr>HX711 and 50kg Load Cell (Youtube Video Link)</vt:lpstr>
      <vt:lpstr>LTE Module</vt:lpstr>
      <vt:lpstr>AT Commands</vt:lpstr>
      <vt:lpstr>LTE Module Youtube video link</vt:lpstr>
      <vt:lpstr>MQ-2 Gas Sensor </vt:lpstr>
      <vt:lpstr>MQ-2 Gas Sensor Connections</vt:lpstr>
      <vt:lpstr>MQ-2 Gas Sensor Youtube video link</vt:lpstr>
      <vt:lpstr>LPC1769</vt:lpstr>
      <vt:lpstr>LPC1769 Youtube video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over-speed detection based on IOT</dc:title>
  <dc:subject/>
  <dc:creator>Microsoft Office User</dc:creator>
  <dc:description/>
  <cp:lastModifiedBy>Microsoft Office User</cp:lastModifiedBy>
  <cp:revision>517</cp:revision>
  <dcterms:created xsi:type="dcterms:W3CDTF">2020-01-16T01:35:48Z</dcterms:created>
  <dcterms:modified xsi:type="dcterms:W3CDTF">2020-06-30T18:41:58Z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