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/>
    <p:restoredTop sz="94586"/>
  </p:normalViewPr>
  <p:slideViewPr>
    <p:cSldViewPr snapToGrid="0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C38B-8524-41B5-83C1-7EF2DD16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FA7B2-A480-4B5F-A399-B1F76C589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9FC0-4741-49D6-80B4-F2FBB71F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959E-6E34-4B92-ACAC-49D1C10192B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84A7-0229-449A-B3C5-C99F1427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99A5-8303-48C7-9FC2-EB1E2593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85D0-B052-4C3A-AF01-07907BA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1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7862-D03F-4ABD-8267-2E5070D6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FE87D-2D71-490C-A892-1EC8FDF6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B6BA-0B4B-44DB-92E9-8F3015B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229B-3416-4214-A765-34A9AD4C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7B80-17C9-4BB2-A0D8-69A24B15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6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57C69-C245-4C4C-9D4A-6FA52608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C4889-322F-403C-A866-ADAB3074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CF55-0A53-4586-83BE-DAE75C82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A5F0-4E24-4FDB-AD93-3839B4B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5506-CB06-418F-8998-7522A318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586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62F-66D3-4268-942B-F60F88C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AF50-594E-4133-B0C2-C86E58E3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53AF-9080-4B04-816B-613D841D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8979-26AE-4E5A-832E-5815737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50C6A-351D-4B54-8B88-DE5DC93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22-4323-4C4F-B7F1-D9F1DC3F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8105-15B2-40DB-9BA3-74B62FB9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4C23-783F-4B43-90E9-95A40F1C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959E-6E34-4B92-ACAC-49D1C10192B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147E-EF01-449E-BC89-66429ABA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B32D-A24B-43B4-9C33-64A0AF10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85D0-B052-4C3A-AF01-07907BA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0902-8CAE-4686-9B5A-2141EAA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533D-649A-470A-8E7D-8E7B1A8B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858A3-9CF5-44AE-A918-DE5E6047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EDB9-D849-4AD6-B37D-7FFA775D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56F1-82FC-4A12-ACF8-62EC17E1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3994-0664-4E95-ABE4-329F9DF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3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F1DE-F3DA-4388-8F0A-12B949B9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DDB7-BA9C-4B5A-BD07-41563238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E5709-A5DD-4ED1-A0AD-8926ABFD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AC149-1675-4A78-8963-9C7979ECD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CCD5D-387F-45B2-B0C2-AF9473578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2C2B7-7E9B-4988-B2F9-E2FE64BB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FBF24-B487-4341-B3D8-36B45DDB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628AE-FF03-4B25-9D15-95A98F15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31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B68B-5843-4E0E-B4A4-945E5881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D8C02-9B70-4550-9ECD-46CC06B9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F785D-653D-4F2D-AE16-CBFF3BE8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512F6-1134-4B1E-AFA2-F2FB7BDA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2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929B6-8DC1-45D1-BC52-949DC668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5862D-2A5F-4615-8A71-6FDB7809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BC197-B9C7-4458-BF13-CDF753FF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3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A400-C152-410F-931B-498F50FB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AC36-B8CB-4A14-B5A8-4C3EA749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48E0C-1E02-4980-8C2D-54EA9920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1BFA4-AC1C-4929-A07A-C5F14EE5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56ED1-1423-4FB5-A629-1033FD8B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9052A-F176-4F3E-A891-F6BA4C38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16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0F29-F5B3-46DE-873A-1538369B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A556B-664D-4E91-B084-8DC7B9CA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A148C-31EB-4646-8CDC-326B75B0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BB128-9FC0-4408-B283-A371F3E9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817C-1C8D-46C5-977B-9AE7B2A9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25D2-981B-407F-8E8E-FA8BCA71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3AB1C-2962-4BB9-9CA1-DD73ABAA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522E0-5E63-4F05-AD29-D0E92012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5CE9-5FC9-48AA-A0D8-2A2E656BD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0C8F-B819-4FD0-99AD-138BFD03E390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6A13-6CDB-40B0-A60C-93824E9F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68EB5-6A72-499E-93F3-5ECF187B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1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rish/introducing-easyeda-2-kicad-37489da1dfa7" TargetMode="External"/><Relationship Id="rId2" Type="http://schemas.openxmlformats.org/officeDocument/2006/relationships/hyperlink" Target="https://medium.com/@urish?source=post_page-----37489da1dfa7----------------------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asyeda.com/GerryChen/Schematic_Design_Software-GuoGAR9rl" TargetMode="External"/><Relationship Id="rId4" Type="http://schemas.openxmlformats.org/officeDocument/2006/relationships/hyperlink" Target="https://learn.sparkfun.com/tutorials/load-cell-amplifier-hx711-breakout-hookup-guide/discu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B092-7048-4FC7-B899-00A8B016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919" y="365760"/>
            <a:ext cx="105571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 dirty="0"/>
              <a:t>IoT Based Smart Weigh Scale and Tank Monitor</a:t>
            </a:r>
            <a:br>
              <a:rPr lang="en-US" sz="4400" b="1" dirty="0"/>
            </a:br>
            <a:r>
              <a:rPr lang="en-US" sz="4400" b="1" dirty="0"/>
              <a:t>*PCB DESIGNING*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F9C71-2769-4CF4-AF34-8EBAFC9B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/>
          </a:p>
          <a:p>
            <a:pPr algn="r"/>
            <a:r>
              <a:rPr lang="en-US" dirty="0"/>
              <a:t>Submitted to:</a:t>
            </a:r>
          </a:p>
          <a:p>
            <a:pPr algn="r"/>
            <a:r>
              <a:rPr lang="en-US" dirty="0"/>
              <a:t>Prof. Mike </a:t>
            </a:r>
            <a:r>
              <a:rPr lang="en-US" dirty="0" err="1"/>
              <a:t>Aleshams</a:t>
            </a:r>
            <a:endParaRPr lang="en-US" dirty="0"/>
          </a:p>
          <a:p>
            <a:pPr algn="l"/>
            <a:r>
              <a:rPr lang="en-US" dirty="0"/>
              <a:t>Submitted by : GROUP 5                      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Gurvinder Singh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Ankit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krutika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D8C5-7A2E-432C-9323-FB909607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CA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9327-3076-4A09-9F85-75C587E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Working with </a:t>
            </a:r>
            <a:r>
              <a:rPr lang="en-CA" sz="2400" dirty="0" err="1"/>
              <a:t>EasyEDA</a:t>
            </a:r>
            <a:endParaRPr lang="en-CA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Schematic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PCB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Auto Route vs Manual Route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References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2675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A48365-B48D-490D-A7DE-D85CC9AD2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39D83-7714-4383-94AF-FBF62CC6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1F05AC-2996-48A9-9B40-1A0FC53D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10534-FF49-4684-9C3E-C2CC88AB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EasyEDA</a:t>
            </a:r>
            <a:r>
              <a:rPr lang="en-US" sz="1700" dirty="0"/>
              <a:t> is an open source web based Electronic Design Automation tool.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It has a user-friendly interface with an enormous built-in libraries.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It provides real time team cooperation and numerous open source projects.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Some of the main features are Schematic Capture, PCB layout, Library Management and Import.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53745-960E-4074-9DDD-A79E40CED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55" y="2373251"/>
            <a:ext cx="4533345" cy="236867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9006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5A17-7B55-477B-9178-51452474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Working with EasyEDA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EC47EC-7EF1-4E20-BB07-A9F7FAF0E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217FF9-348A-4C41-A6F2-D894DC22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/>
              <a:t>The User interface is simpler in comparison to other softwares.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/>
              <a:t>The libraries of the tool provides 700,000+  components.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/>
              <a:t>For the designing of the schematic, user has to just drag and drop the components.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/>
              <a:t>Library also has User Contributed components that are modified according to user requirement.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1321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F3E54-0E72-4078-AAF4-85406771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0A1D25-0C5A-44E7-BE59-E3170CE3E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9237" y="6003836"/>
            <a:ext cx="8673427" cy="4054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block diagram of the proposed IoT based smart weigh scale and tank monitor.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89C7C4-2CB5-4D91-BD19-232F6F3ED6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212" y="626940"/>
            <a:ext cx="7156569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354B9C-47BD-48FF-8C3F-C71520E5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Schematic Diagram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9CDE4F54-5E8B-4DFF-BA2E-9AD546517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6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1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CE16E-6C24-4C45-86BC-5E413FED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PCB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F10-527B-49ED-8330-54B6E0ABB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2 Layer PCB</a:t>
            </a:r>
          </a:p>
          <a:p>
            <a:r>
              <a:rPr lang="en-US" sz="2000"/>
              <a:t>Auto Route Net connections</a:t>
            </a:r>
          </a:p>
          <a:p>
            <a:r>
              <a:rPr lang="en-US" sz="2000"/>
              <a:t>PIN connection Nodes for MQ2, HX711,SIM7600, Load Cell.</a:t>
            </a:r>
          </a:p>
          <a:p>
            <a:r>
              <a:rPr lang="en-US" sz="2000"/>
              <a:t> Female Power Connector.</a:t>
            </a:r>
          </a:p>
          <a:p>
            <a:r>
              <a:rPr lang="en-US" sz="2000"/>
              <a:t>Ground (DGND,AGND).</a:t>
            </a:r>
          </a:p>
          <a:p>
            <a:endParaRPr lang="en-US" sz="2000"/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3B2C134A-66C8-4631-90F6-07F8FC8DD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0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DC61-4623-4F00-BF5C-63C8748F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Auto Route vs Manual Route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9FA8F-44D3-4ED5-AF90-01E6BE1E1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" r="5378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5601-3F92-41BF-821C-C2F1D757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Manual Route: - </a:t>
            </a:r>
          </a:p>
          <a:p>
            <a:r>
              <a:rPr lang="en-US" sz="2000" dirty="0"/>
              <a:t> - Connecting Nets Manually </a:t>
            </a:r>
          </a:p>
          <a:p>
            <a:r>
              <a:rPr lang="en-US" sz="2000" dirty="0"/>
              <a:t>- Must Select layers our self.</a:t>
            </a:r>
          </a:p>
          <a:p>
            <a:r>
              <a:rPr lang="en-US" sz="2000" dirty="0"/>
              <a:t>-Hard to do for complex circuits.</a:t>
            </a:r>
          </a:p>
          <a:p>
            <a:r>
              <a:rPr lang="en-US" sz="2000" dirty="0"/>
              <a:t>-More time Consuming.</a:t>
            </a:r>
          </a:p>
          <a:p>
            <a:r>
              <a:rPr lang="en-US" sz="2000" dirty="0"/>
              <a:t>Auto Route: -</a:t>
            </a:r>
          </a:p>
          <a:p>
            <a:r>
              <a:rPr lang="en-US" sz="2000" dirty="0"/>
              <a:t>-Less Time </a:t>
            </a:r>
          </a:p>
          <a:p>
            <a:r>
              <a:rPr lang="en-US" sz="2000" dirty="0"/>
              <a:t>-More professional </a:t>
            </a:r>
          </a:p>
          <a:p>
            <a:r>
              <a:rPr lang="en-US" sz="2000" dirty="0"/>
              <a:t>- Cost effective.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127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1EC-0607-4C05-B722-6656C470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B2D-9472-4B84-B2CF-811507D8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10340502" cy="36089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CA" sz="1900" b="1" dirty="0"/>
              <a:t>Introducing: </a:t>
            </a:r>
            <a:r>
              <a:rPr lang="en-CA" sz="1900" b="1" dirty="0" err="1"/>
              <a:t>EasyEDA</a:t>
            </a:r>
            <a:r>
              <a:rPr lang="en-CA" sz="1900" b="1" dirty="0"/>
              <a:t> 2 </a:t>
            </a:r>
            <a:r>
              <a:rPr lang="en-CA" sz="1900" b="1" dirty="0" err="1"/>
              <a:t>KiCad</a:t>
            </a:r>
            <a:r>
              <a:rPr lang="en-CA" sz="1900" b="1" dirty="0"/>
              <a:t> </a:t>
            </a:r>
            <a:r>
              <a:rPr lang="en-CA" sz="1900" dirty="0"/>
              <a:t>by</a:t>
            </a:r>
            <a:r>
              <a:rPr lang="en-CA" sz="1900" b="1" dirty="0"/>
              <a:t> </a:t>
            </a:r>
            <a:r>
              <a:rPr lang="en-CA" sz="1900" dirty="0">
                <a:effectLst/>
                <a:hlinkClick r:id="rId2"/>
              </a:rPr>
              <a:t>Uri Shaked</a:t>
            </a:r>
            <a:r>
              <a:rPr lang="en-CA" sz="1900" dirty="0">
                <a:effectLst/>
              </a:rPr>
              <a:t> , Modified on November 15, 2019</a:t>
            </a:r>
            <a:endParaRPr lang="en-CA" sz="19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1900" b="1" dirty="0"/>
              <a:t>     </a:t>
            </a:r>
            <a:r>
              <a:rPr lang="en-CA" sz="1900" dirty="0">
                <a:hlinkClick r:id="rId3"/>
              </a:rPr>
              <a:t>https://medium.com/@urish/introducing-easyeda-2-kicad-37489da1dfa7</a:t>
            </a:r>
            <a:endParaRPr lang="en-US" sz="1900" b="1" dirty="0"/>
          </a:p>
          <a:p>
            <a:pPr algn="just">
              <a:lnSpc>
                <a:spcPct val="100000"/>
              </a:lnSpc>
            </a:pPr>
            <a:r>
              <a:rPr lang="en-US" sz="1900" b="1" dirty="0"/>
              <a:t>Load Cell Amplifier HX711 Breakout Hookup Guide </a:t>
            </a:r>
            <a:r>
              <a:rPr lang="en-US" sz="1900" dirty="0"/>
              <a:t>by </a:t>
            </a:r>
            <a:r>
              <a:rPr lang="en-CA" sz="1900" dirty="0"/>
              <a:t>Sarah Al-</a:t>
            </a:r>
            <a:r>
              <a:rPr lang="en-CA" sz="1900" dirty="0" err="1"/>
              <a:t>Multaq</a:t>
            </a:r>
            <a:r>
              <a:rPr lang="en-CA" sz="1900" dirty="0"/>
              <a:t> and Alex the Giant, Modified on January 12, 2019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1900" dirty="0"/>
              <a:t>    </a:t>
            </a:r>
            <a:r>
              <a:rPr lang="en-CA" sz="1900" dirty="0">
                <a:hlinkClick r:id="rId4"/>
              </a:rPr>
              <a:t>https://learn.sparkfun.com/tutorials/load-cell-amplifier-hx711-breakout-hookup-guide/discuss</a:t>
            </a:r>
            <a:endParaRPr lang="en-CA" sz="1900" dirty="0"/>
          </a:p>
          <a:p>
            <a:pPr algn="just">
              <a:lnSpc>
                <a:spcPct val="100000"/>
              </a:lnSpc>
            </a:pPr>
            <a:r>
              <a:rPr lang="en-CA" sz="1900" b="1" dirty="0"/>
              <a:t>Schematic Design Software by Gerry Chen, Modified on June 12, 2016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1900" dirty="0"/>
              <a:t>     </a:t>
            </a:r>
            <a:r>
              <a:rPr lang="en-CA" sz="1900" dirty="0">
                <a:hlinkClick r:id="rId5"/>
              </a:rPr>
              <a:t>https://easyeda.com/GerryChen/Schematic_Design_Software-GuoGAR9rl</a:t>
            </a:r>
            <a:endParaRPr lang="en-CA" sz="1900" dirty="0"/>
          </a:p>
          <a:p>
            <a:pPr marL="0" indent="0" algn="just">
              <a:lnSpc>
                <a:spcPct val="100000"/>
              </a:lnSpc>
              <a:buNone/>
            </a:pPr>
            <a:endParaRPr lang="en-CA" b="1" dirty="0"/>
          </a:p>
          <a:p>
            <a:pPr algn="just">
              <a:lnSpc>
                <a:spcPct val="100000"/>
              </a:lnSpc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46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335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Office Theme</vt:lpstr>
      <vt:lpstr>IoT Based Smart Weigh Scale and Tank Monitor *PCB DESIGNING*</vt:lpstr>
      <vt:lpstr>Contents</vt:lpstr>
      <vt:lpstr>Introduction</vt:lpstr>
      <vt:lpstr>Working with EasyEDA</vt:lpstr>
      <vt:lpstr>Block Diagram</vt:lpstr>
      <vt:lpstr>Schematic Diagram</vt:lpstr>
      <vt:lpstr>PCB design</vt:lpstr>
      <vt:lpstr>Auto Route vs Manual Route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</dc:title>
  <dc:creator>Jaswinder Singh</dc:creator>
  <cp:lastModifiedBy>Microsoft Office User</cp:lastModifiedBy>
  <cp:revision>4</cp:revision>
  <dcterms:created xsi:type="dcterms:W3CDTF">2020-08-14T16:06:28Z</dcterms:created>
  <dcterms:modified xsi:type="dcterms:W3CDTF">2020-08-16T23:15:13Z</dcterms:modified>
</cp:coreProperties>
</file>