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19" autoAdjust="0"/>
  </p:normalViewPr>
  <p:slideViewPr>
    <p:cSldViewPr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7212F-C264-4843-9423-E8E8F95DD72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87562-9430-6747-8971-63780E6A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7562-9430-6747-8971-63780E6A47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D7A546C-0FC7-4E21-BF03-D5AA78B367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3D681F-40A9-46A5-B72B-D8BDEE8E632D}" type="datetimeFigureOut">
              <a:rPr lang="en-US" smtClean="0"/>
              <a:t>8/19/15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://stats.nba.com/stats/" TargetMode="External"/><Relationship Id="rId5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shot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Ankit Patel</a:t>
            </a:r>
          </a:p>
          <a:p>
            <a:r>
              <a:rPr lang="en-US" dirty="0" smtClean="0"/>
              <a:t>GADS 22 Project -- 19-Aug-2015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02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FG% conditional on </a:t>
            </a:r>
            <a:r>
              <a:rPr lang="en-US" dirty="0" err="1" smtClean="0"/>
              <a:t>Def</a:t>
            </a:r>
            <a:r>
              <a:rPr lang="en-US" dirty="0" smtClean="0"/>
              <a:t> Proximity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Defender proximity didn’t seem to affect </a:t>
            </a:r>
            <a:r>
              <a:rPr lang="en-US" dirty="0" err="1" smtClean="0"/>
              <a:t>Steph</a:t>
            </a:r>
            <a:r>
              <a:rPr lang="en-US" dirty="0" smtClean="0"/>
              <a:t> Curry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81200"/>
            <a:ext cx="5486400" cy="4633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3810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477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Defender’s distance in feet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4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FG% conditional on </a:t>
            </a:r>
            <a:r>
              <a:rPr lang="en-US" dirty="0" smtClean="0"/>
              <a:t>Shot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4800600"/>
          </a:xfrm>
        </p:spPr>
        <p:txBody>
          <a:bodyPr/>
          <a:lstStyle/>
          <a:p>
            <a:r>
              <a:rPr lang="en-US" dirty="0" smtClean="0"/>
              <a:t>Less time seems to be beneficial to </a:t>
            </a:r>
            <a:r>
              <a:rPr lang="en-US" dirty="0" err="1" smtClean="0"/>
              <a:t>Steph</a:t>
            </a:r>
            <a:r>
              <a:rPr lang="en-US" dirty="0"/>
              <a:t> </a:t>
            </a:r>
            <a:r>
              <a:rPr lang="en-US" dirty="0" smtClean="0"/>
              <a:t>Curry’s FG%. (May coincide with his position, setting up a play as time counts down?)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05000"/>
            <a:ext cx="5715000" cy="4649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6477000"/>
            <a:ext cx="95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5741" y="3810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FG%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7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/Difficulties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Linear regression didn’t fair so well, so switched to just observational tendencies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couple of hypotheses were correct: Closer shots tend to have higher FG%</a:t>
            </a:r>
          </a:p>
          <a:p>
            <a:pPr lvl="1"/>
            <a:r>
              <a:rPr lang="en-US" dirty="0" smtClean="0"/>
              <a:t>Closer shots also seem most efficient (risk/reward), and therefore the more commonly taken shot</a:t>
            </a:r>
          </a:p>
          <a:p>
            <a:pPr lvl="1"/>
            <a:endParaRPr lang="en-US" dirty="0"/>
          </a:p>
          <a:p>
            <a:r>
              <a:rPr lang="en-US" dirty="0" smtClean="0"/>
              <a:t>Difficulties:</a:t>
            </a:r>
          </a:p>
          <a:p>
            <a:pPr lvl="1"/>
            <a:r>
              <a:rPr lang="en-US" dirty="0" smtClean="0"/>
              <a:t>How each of the parameters in this experiment are affected by other (sometimes untracked) parameters in a dynamic way. (</a:t>
            </a:r>
            <a:r>
              <a:rPr lang="en-US" dirty="0" err="1" smtClean="0"/>
              <a:t>ie</a:t>
            </a:r>
            <a:r>
              <a:rPr lang="en-US" dirty="0" smtClean="0"/>
              <a:t>. shot with a defender more or less difficult if your teammates are nearby?)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93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/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NBA statistics/data be used to predict in game events?</a:t>
            </a:r>
          </a:p>
          <a:p>
            <a:pPr lvl="1"/>
            <a:r>
              <a:rPr lang="en-US" dirty="0" smtClean="0"/>
              <a:t>Shooting tendencies (sweet spots?)</a:t>
            </a:r>
          </a:p>
          <a:p>
            <a:pPr lvl="1"/>
            <a:r>
              <a:rPr lang="en-US" dirty="0" smtClean="0"/>
              <a:t>FG% based on shot location, defender proximity, shot </a:t>
            </a:r>
            <a:r>
              <a:rPr lang="en-US" dirty="0" smtClean="0"/>
              <a:t>clock, defender effectiveness</a:t>
            </a:r>
            <a:endParaRPr lang="en-US" dirty="0" smtClean="0"/>
          </a:p>
          <a:p>
            <a:pPr lvl="1"/>
            <a:r>
              <a:rPr lang="en-US" dirty="0" smtClean="0"/>
              <a:t>How should an opposing coach best deploy their defensive unit</a:t>
            </a:r>
          </a:p>
          <a:p>
            <a:pPr lvl="1"/>
            <a:r>
              <a:rPr lang="en-US" dirty="0" smtClean="0"/>
              <a:t>Can a Linear or Logistic model be used to predict outcome with high degree of success?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Hypotheses (based on personal knowledge of the sport)</a:t>
            </a:r>
          </a:p>
          <a:p>
            <a:pPr lvl="1"/>
            <a:r>
              <a:rPr lang="en-US" dirty="0" smtClean="0"/>
              <a:t>Closer shots should have &gt;FG%</a:t>
            </a:r>
          </a:p>
          <a:p>
            <a:pPr lvl="1"/>
            <a:r>
              <a:rPr lang="en-US" dirty="0" smtClean="0"/>
              <a:t>Closer defender proximities  should have &lt;FG%</a:t>
            </a:r>
          </a:p>
          <a:p>
            <a:pPr lvl="1"/>
            <a:r>
              <a:rPr lang="en-US" dirty="0" smtClean="0"/>
              <a:t>Lesser time on the shot clock should have &lt;FG</a:t>
            </a:r>
            <a:r>
              <a:rPr lang="en-US" dirty="0" smtClean="0"/>
              <a:t>%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28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Data source: NBA Stats API 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http://stats.nba.com/stats/</a:t>
            </a:r>
            <a:r>
              <a:rPr lang="en-US" sz="1800" dirty="0"/>
              <a:t>)</a:t>
            </a:r>
          </a:p>
          <a:p>
            <a:r>
              <a:rPr lang="en-US" dirty="0"/>
              <a:t>Data to be used:</a:t>
            </a:r>
          </a:p>
          <a:p>
            <a:pPr lvl="1"/>
            <a:r>
              <a:rPr lang="en-US" dirty="0"/>
              <a:t>Past three seasons</a:t>
            </a:r>
          </a:p>
          <a:p>
            <a:pPr lvl="1"/>
            <a:r>
              <a:rPr lang="en-US" dirty="0"/>
              <a:t>Shot Location (categorized into 15 regions)</a:t>
            </a:r>
          </a:p>
          <a:p>
            <a:pPr lvl="1"/>
            <a:r>
              <a:rPr lang="en-US" dirty="0"/>
              <a:t>Shot Clock time remaining</a:t>
            </a:r>
          </a:p>
          <a:p>
            <a:pPr lvl="1"/>
            <a:r>
              <a:rPr lang="en-US" dirty="0"/>
              <a:t>Defender proximity </a:t>
            </a:r>
          </a:p>
          <a:p>
            <a:pPr lvl="1"/>
            <a:r>
              <a:rPr lang="en-US" dirty="0"/>
              <a:t>Defender success (calculated new parameter of missed shots against this defender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419600"/>
            <a:ext cx="6324600" cy="22497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47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153400" cy="140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705"/>
            <a:ext cx="6705600" cy="3375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041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Linear regression,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of accuracy given the Ridge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Slightly worse results using Lasso model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8296299" cy="994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123732"/>
            <a:ext cx="8246011" cy="9816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99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shooting tendencies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US" dirty="0" smtClean="0"/>
              <a:t>Regions: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6096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6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FG% Weighted Heat Map, NBA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6477000" cy="5486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5257800"/>
            <a:ext cx="2514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38800" y="37338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0" y="5029200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~60% FG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3505200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~35% FG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57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FG% Weighted Heat </a:t>
            </a:r>
            <a:r>
              <a:rPr lang="en-US" dirty="0" smtClean="0"/>
              <a:t>Map, LBJ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65860"/>
            <a:ext cx="6553200" cy="56921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638800" y="37338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3505200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~33% FG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14800" y="4876800"/>
            <a:ext cx="2590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5600" y="4648200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~75% FG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7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FG% Weighted Heat </a:t>
            </a:r>
            <a:r>
              <a:rPr lang="en-US" dirty="0" smtClean="0"/>
              <a:t>Map, </a:t>
            </a:r>
            <a:r>
              <a:rPr lang="en-US" sz="2800" dirty="0" smtClean="0"/>
              <a:t>S. Curry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38800" y="37338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3505200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~50% FG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95992"/>
            <a:ext cx="6400800" cy="57607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114800" y="4876800"/>
            <a:ext cx="2590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5600" y="4648200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~72% FG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38600" y="3048000"/>
            <a:ext cx="2590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29400" y="2907268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~45% FG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69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</TotalTime>
  <Words>401</Words>
  <Application>Microsoft Macintosh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NBA shot predictions</vt:lpstr>
      <vt:lpstr>Overview / Hypotheses</vt:lpstr>
      <vt:lpstr>Data description</vt:lpstr>
      <vt:lpstr>Linear regression</vt:lpstr>
      <vt:lpstr>Linear regression, cont’d</vt:lpstr>
      <vt:lpstr>Observe shooting tendencies</vt:lpstr>
      <vt:lpstr>FG% Weighted Heat Map, NBA</vt:lpstr>
      <vt:lpstr>FG% Weighted Heat Map, LBJ</vt:lpstr>
      <vt:lpstr>FG% Weighted Heat Map, S. Curry</vt:lpstr>
      <vt:lpstr>FG% conditional on Def Proximity</vt:lpstr>
      <vt:lpstr>FG% conditional on Shot Clock</vt:lpstr>
      <vt:lpstr>Take aways/Difficulties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 predictions</dc:title>
  <dc:creator>Patel, Ankit P [ICG-MKTS]</dc:creator>
  <cp:lastModifiedBy>Ankit P</cp:lastModifiedBy>
  <cp:revision>63</cp:revision>
  <dcterms:created xsi:type="dcterms:W3CDTF">2015-08-19T13:32:15Z</dcterms:created>
  <dcterms:modified xsi:type="dcterms:W3CDTF">2015-08-19T22:59:00Z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tchbook Compatible">
    <vt:lpwstr>Yes</vt:lpwstr>
  </property>
</Properties>
</file>