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985928e-8d20-4181-9f8f-a3f944ca578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59d2b13bd2c40a6" /><Relationship Type="http://schemas.openxmlformats.org/officeDocument/2006/relationships/slideLayout" Target="/ppt/slideLayouts/slideLayout8.xml" Id="R67e9fecce2364ee4" /><Relationship Type="http://schemas.openxmlformats.org/officeDocument/2006/relationships/hyperlink" Target="https://app.powerbi.com/groups/me/reports/e985928e-8d20-4181-9f8f-a3f944ca5781/?pbi_source=PowerPoint" TargetMode="External" Id="RelId0" /><Relationship Type="http://schemas.openxmlformats.org/officeDocument/2006/relationships/image" Target="/ppt/media/image4.png" Id="imgId1754579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9aced961d3a4668" /><Relationship Type="http://schemas.openxmlformats.org/officeDocument/2006/relationships/slideLayout" Target="/ppt/slideLayouts/slideLayout8.xml" Id="R957e644c42594096" /><Relationship Type="http://schemas.openxmlformats.org/officeDocument/2006/relationships/hyperlink" Target="https://app.powerbi.com/groups/me/reports/e985928e-8d20-4181-9f8f-a3f944ca5781/?pbi_source=PowerPoint" TargetMode="External" Id="RelId1" /><Relationship Type="http://schemas.openxmlformats.org/officeDocument/2006/relationships/image" Target="/ppt/media/image5.png" Id="imgId17545791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dab7d5dc645841c5" /><Relationship Type="http://schemas.openxmlformats.org/officeDocument/2006/relationships/slideLayout" Target="/ppt/slideLayouts/slideLayout8.xml" Id="Rc7629d2d410d44fb" /><Relationship Type="http://schemas.openxmlformats.org/officeDocument/2006/relationships/hyperlink" Target="https://app.powerbi.com/groups/me/reports/e985928e-8d20-4181-9f8f-a3f944ca5781/?pbi_source=PowerPoint" TargetMode="External" Id="RelId2" /><Relationship Type="http://schemas.openxmlformats.org/officeDocument/2006/relationships/image" Target="/ppt/media/image6.png" Id="imgId17545791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5fd59f5af1424c49" /><Relationship Type="http://schemas.openxmlformats.org/officeDocument/2006/relationships/slideLayout" Target="/ppt/slideLayouts/slideLayout8.xml" Id="Raa4aaca60ec04143" /><Relationship Type="http://schemas.openxmlformats.org/officeDocument/2006/relationships/hyperlink" Target="https://app.powerbi.com/groups/me/reports/e985928e-8d20-4181-9f8f-a3f944ca5781/?pbi_source=PowerPoint" TargetMode="External" Id="RelId3" /><Relationship Type="http://schemas.openxmlformats.org/officeDocument/2006/relationships/image" Target="/ppt/media/image7.png" Id="imgId17545791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20f6b5a45a444034" /><Relationship Type="http://schemas.openxmlformats.org/officeDocument/2006/relationships/slideLayout" Target="/ppt/slideLayouts/slideLayout8.xml" Id="Rccc1c618d108446f" /><Relationship Type="http://schemas.openxmlformats.org/officeDocument/2006/relationships/hyperlink" Target="https://app.powerbi.com/groups/me/reports/e985928e-8d20-4181-9f8f-a3f944ca5781/?pbi_source=PowerPoint" TargetMode="External" Id="RelId4" /><Relationship Type="http://schemas.openxmlformats.org/officeDocument/2006/relationships/image" Target="/ppt/media/image8.png" Id="imgId175457917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5ed0dcf994674783" /><Relationship Type="http://schemas.openxmlformats.org/officeDocument/2006/relationships/slideLayout" Target="/ppt/slideLayouts/slideLayout8.xml" Id="R15a6dac658c74c41" /><Relationship Type="http://schemas.openxmlformats.org/officeDocument/2006/relationships/hyperlink" Target="https://app.powerbi.com/groups/me/reports/e985928e-8d20-4181-9f8f-a3f944ca5781/?pbi_source=PowerPoint" TargetMode="External" Id="RelId5" /><Relationship Type="http://schemas.openxmlformats.org/officeDocument/2006/relationships/image" Target="/ppt/media/image9.png" Id="imgId17545791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CricketDataAnalysis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4/4/2023 7:54:08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4/4/2023 7:52:30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scatterChart ,card ,card ,slicer ,card ,textbox ,textbox ,card ,textbox ,tableE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54579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Power Hitters / Openers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scatterChart ,slicer ,textbox ,textbox ,card ,card ,card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54579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Anchors / Middle Order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scatterChart ,card ,card ,slicer ,card ,card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54579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Finisher / Lower Order Anchor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slicer ,scatterChart ,card ,card ,card ,card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54579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All Rounders / Lower Middle Order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scatterChart ,card ,card ,card ,card ,slicer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54579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Specialist Fast Bowlers / Tail End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slicer ,textbox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54579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Final Team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