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BF0E7D-2318-4BAE-81DF-87C2A81AEA8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15D7AD2-B8FA-4A25-942B-FA10C0FCC5D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27-08-2023 13:28:25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8D49398-7D8C-49CD-BEC5-2276AEEB37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2023-08-27T07:58:25Z</dcterms:created>
  <dcterms:modified xsi:type="dcterms:W3CDTF">2023-08-27T07:58:25Z</dcterms:modified>
</cp:coreProperties>
</file>